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47"/>
  </p:notesMasterIdLst>
  <p:handoutMasterIdLst>
    <p:handoutMasterId r:id="rId48"/>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453" r:id="rId29"/>
    <p:sldId id="454" r:id="rId30"/>
    <p:sldId id="455" r:id="rId31"/>
    <p:sldId id="456" r:id="rId32"/>
    <p:sldId id="457" r:id="rId33"/>
    <p:sldId id="458" r:id="rId34"/>
    <p:sldId id="463" r:id="rId35"/>
    <p:sldId id="459" r:id="rId36"/>
    <p:sldId id="460" r:id="rId37"/>
    <p:sldId id="461" r:id="rId38"/>
    <p:sldId id="462" r:id="rId39"/>
    <p:sldId id="464" r:id="rId40"/>
    <p:sldId id="465" r:id="rId41"/>
    <p:sldId id="467" r:id="rId42"/>
    <p:sldId id="466" r:id="rId43"/>
    <p:sldId id="468" r:id="rId44"/>
    <p:sldId id="469" r:id="rId45"/>
    <p:sldId id="359" r:id="rId46"/>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p:scale>
          <a:sx n="100" d="100"/>
          <a:sy n="100" d="100"/>
        </p:scale>
        <p:origin x="-2148" y="-198"/>
      </p:cViewPr>
      <p:guideLst>
        <p:guide orient="horz" pos="2160"/>
        <p:guide pos="2880"/>
      </p:guideLst>
    </p:cSldViewPr>
  </p:slideViewPr>
  <p:notesTextViewPr>
    <p:cViewPr>
      <p:scale>
        <a:sx n="100" d="100"/>
        <a:sy n="100" d="100"/>
      </p:scale>
      <p:origin x="0" y="0"/>
    </p:cViewPr>
  </p:notesTextViewPr>
  <p:sorterViewPr>
    <p:cViewPr>
      <p:scale>
        <a:sx n="110" d="100"/>
        <a:sy n="110" d="100"/>
      </p:scale>
      <p:origin x="0" y="5532"/>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2017/5/18</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2017/5/18</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2017/5/18</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2017/5/18</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2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30.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2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8"/>
          <p:cNvSpPr>
            <a:spLocks/>
          </p:cNvSpPr>
          <p:nvPr/>
        </p:nvSpPr>
        <p:spPr bwMode="auto">
          <a:xfrm>
            <a:off x="1043609" y="1698079"/>
            <a:ext cx="7200800" cy="3315097"/>
          </a:xfrm>
          <a:prstGeom prst="rect">
            <a:avLst/>
          </a:prstGeom>
          <a:solidFill>
            <a:srgbClr val="FFFFFF">
              <a:alpha val="57999"/>
            </a:srgbClr>
          </a:solidFill>
          <a:ln w="15875" cmpd="sng">
            <a:solidFill>
              <a:srgbClr val="0070C0"/>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sym typeface="Arial" pitchFamily="34" charset="0"/>
            </a:endParaRPr>
          </a:p>
        </p:txBody>
      </p:sp>
      <p:sp>
        <p:nvSpPr>
          <p:cNvPr id="9" name="TextBox 9"/>
          <p:cNvSpPr>
            <a:spLocks noChangeArrowheads="1"/>
          </p:cNvSpPr>
          <p:nvPr/>
        </p:nvSpPr>
        <p:spPr bwMode="auto">
          <a:xfrm>
            <a:off x="1321371" y="2498120"/>
            <a:ext cx="6645275"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50000"/>
              </a:lnSpc>
            </a:pPr>
            <a:r>
              <a:rPr lang="zh-CN" altLang="en-US" sz="1600" dirty="0">
                <a:solidFill>
                  <a:srgbClr val="0C0C0C"/>
                </a:solidFill>
                <a:latin typeface="微软雅黑" pitchFamily="34" charset="-122"/>
                <a:ea typeface="微软雅黑" pitchFamily="34" charset="-122"/>
                <a:sym typeface="微软雅黑" pitchFamily="34" charset="-122"/>
              </a:rPr>
              <a:t>单击此处添加文本</a:t>
            </a:r>
            <a:r>
              <a:rPr lang="zh-CN" altLang="en-US" sz="1600" dirty="0" smtClean="0">
                <a:solidFill>
                  <a:srgbClr val="0C0C0C"/>
                </a:solidFill>
                <a:latin typeface="微软雅黑" pitchFamily="34" charset="-122"/>
                <a:ea typeface="微软雅黑" pitchFamily="34" charset="-122"/>
                <a:sym typeface="微软雅黑" pitchFamily="34" charset="-122"/>
              </a:rPr>
              <a:t>内容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a:t>
            </a:r>
            <a:endParaRPr lang="zh-CN" altLang="en-US" sz="1600" dirty="0">
              <a:solidFill>
                <a:srgbClr val="0C0C0C"/>
              </a:solidFill>
              <a:latin typeface="微软雅黑" pitchFamily="34" charset="-122"/>
              <a:ea typeface="微软雅黑" pitchFamily="34" charset="-122"/>
              <a:sym typeface="微软雅黑" pitchFamily="34" charset="-122"/>
            </a:endParaRPr>
          </a:p>
        </p:txBody>
      </p:sp>
      <p:grpSp>
        <p:nvGrpSpPr>
          <p:cNvPr id="10" name="组合 9"/>
          <p:cNvGrpSpPr/>
          <p:nvPr/>
        </p:nvGrpSpPr>
        <p:grpSpPr>
          <a:xfrm>
            <a:off x="1692796" y="1268760"/>
            <a:ext cx="2087562" cy="864096"/>
            <a:chOff x="1547813" y="629275"/>
            <a:chExt cx="2087562" cy="864096"/>
          </a:xfrm>
        </p:grpSpPr>
        <p:sp>
          <p:nvSpPr>
            <p:cNvPr id="11" name="矩形 17"/>
            <p:cNvSpPr>
              <a:spLocks noChangeArrowheads="1"/>
            </p:cNvSpPr>
            <p:nvPr/>
          </p:nvSpPr>
          <p:spPr bwMode="auto">
            <a:xfrm>
              <a:off x="1547813" y="650776"/>
              <a:ext cx="2087562" cy="787400"/>
            </a:xfrm>
            <a:prstGeom prst="rect">
              <a:avLst/>
            </a:prstGeom>
            <a:solidFill>
              <a:srgbClr val="0070C0"/>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Text" lastClr="000000"/>
                </a:solidFill>
                <a:effectLst/>
                <a:uLnTx/>
                <a:uFillTx/>
                <a:sym typeface="Arial" pitchFamily="34" charset="0"/>
              </a:endParaRPr>
            </a:p>
          </p:txBody>
        </p:sp>
        <p:sp>
          <p:nvSpPr>
            <p:cNvPr id="12" name="TextBox 18"/>
            <p:cNvSpPr>
              <a:spLocks noChangeArrowheads="1"/>
            </p:cNvSpPr>
            <p:nvPr/>
          </p:nvSpPr>
          <p:spPr bwMode="auto">
            <a:xfrm>
              <a:off x="1857573" y="629275"/>
              <a:ext cx="152157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方正大黑简体" pitchFamily="65" charset="-122"/>
                </a:rPr>
                <a:t>前 </a:t>
              </a:r>
              <a:r>
                <a:rPr kumimoji="0" lang="zh-CN" altLang="en-US" sz="3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方正大黑简体" pitchFamily="65" charset="-122"/>
                </a:rPr>
                <a:t>  言</a:t>
              </a:r>
              <a:endParaRPr kumimoji="0" lang="zh-CN" altLang="en-US" sz="3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方正大黑简体" pitchFamily="65" charset="-122"/>
              </a:endParaRPr>
            </a:p>
          </p:txBody>
        </p:sp>
        <p:sp>
          <p:nvSpPr>
            <p:cNvPr id="13" name="TextBox 19"/>
            <p:cNvSpPr>
              <a:spLocks noChangeArrowheads="1"/>
            </p:cNvSpPr>
            <p:nvPr/>
          </p:nvSpPr>
          <p:spPr bwMode="auto">
            <a:xfrm>
              <a:off x="1848082" y="1154817"/>
              <a:ext cx="151663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ysClr val="window" lastClr="FFFFFF"/>
                  </a:solidFill>
                  <a:effectLst/>
                  <a:uLnTx/>
                  <a:uFillTx/>
                  <a:latin typeface="Arial Black" pitchFamily="34" charset="0"/>
                  <a:ea typeface="方正大黑简体" pitchFamily="65" charset="-122"/>
                  <a:sym typeface="Arial Black" pitchFamily="34" charset="0"/>
                </a:rPr>
                <a:t>QIAN    YAN</a:t>
              </a:r>
              <a:endParaRPr kumimoji="0" lang="zh-CN" altLang="en-US" sz="1600" b="0" i="0" u="none" strike="noStrike" kern="0" cap="none" spc="0" normalizeH="0" baseline="0" noProof="0" dirty="0">
                <a:ln>
                  <a:noFill/>
                </a:ln>
                <a:solidFill>
                  <a:sysClr val="window" lastClr="FFFFFF"/>
                </a:solidFill>
                <a:effectLst/>
                <a:uLnTx/>
                <a:uFillTx/>
                <a:latin typeface="Arial Black" pitchFamily="34" charset="0"/>
                <a:ea typeface="方正大黑简体" pitchFamily="65" charset="-122"/>
                <a:sym typeface="Arial Black" pitchFamily="34" charset="0"/>
              </a:endParaRPr>
            </a:p>
          </p:txBody>
        </p:sp>
      </p:gr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16" presetClass="entr" presetSubtype="37" fill="hold" grpId="0" nodeType="withEffect">
                                  <p:stCondLst>
                                    <p:cond delay="500"/>
                                  </p:stCondLst>
                                  <p:childTnLst>
                                    <p:set>
                                      <p:cBhvr>
                                        <p:cTn id="11" dur="1" fill="hold">
                                          <p:stCondLst>
                                            <p:cond delay="0"/>
                                          </p:stCondLst>
                                        </p:cTn>
                                        <p:tgtEl>
                                          <p:spTgt spid="8"/>
                                        </p:tgtEl>
                                        <p:attrNameLst>
                                          <p:attrName>style.visibility</p:attrName>
                                        </p:attrNameLst>
                                      </p:cBhvr>
                                      <p:to>
                                        <p:strVal val="visible"/>
                                      </p:to>
                                    </p:set>
                                    <p:animEffect transition="in" filter="barn(outVertical)">
                                      <p:cBhvr>
                                        <p:cTn id="12" dur="1000"/>
                                        <p:tgtEl>
                                          <p:spTgt spid="8"/>
                                        </p:tgtEl>
                                      </p:cBhvr>
                                    </p:animEffect>
                                  </p:childTnLst>
                                </p:cTn>
                              </p:par>
                            </p:childTnLst>
                          </p:cTn>
                        </p:par>
                        <p:par>
                          <p:cTn id="13" fill="hold">
                            <p:stCondLst>
                              <p:cond delay="1500"/>
                            </p:stCondLst>
                            <p:childTnLst>
                              <p:par>
                                <p:cTn id="14" presetID="22" presetClass="entr" presetSubtype="1"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up)">
                                      <p:cBhvr>
                                        <p:cTn id="16"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0"/>
          <p:cNvGrpSpPr/>
          <p:nvPr/>
        </p:nvGrpSpPr>
        <p:grpSpPr>
          <a:xfrm>
            <a:off x="3480275" y="3879532"/>
            <a:ext cx="2043318" cy="1277660"/>
            <a:chOff x="2823691" y="3005532"/>
            <a:chExt cx="3116263" cy="1948051"/>
          </a:xfrm>
        </p:grpSpPr>
        <p:sp>
          <p:nvSpPr>
            <p:cNvPr id="29" name="Freeform 11"/>
            <p:cNvSpPr>
              <a:spLocks/>
            </p:cNvSpPr>
            <p:nvPr/>
          </p:nvSpPr>
          <p:spPr bwMode="auto">
            <a:xfrm>
              <a:off x="2823691" y="3005532"/>
              <a:ext cx="3116263" cy="1948051"/>
            </a:xfrm>
            <a:custGeom>
              <a:avLst/>
              <a:gdLst>
                <a:gd name="T0" fmla="*/ 637 w 1862"/>
                <a:gd name="T1" fmla="*/ 318 h 1164"/>
                <a:gd name="T2" fmla="*/ 635 w 1862"/>
                <a:gd name="T3" fmla="*/ 326 h 1164"/>
                <a:gd name="T4" fmla="*/ 630 w 1862"/>
                <a:gd name="T5" fmla="*/ 335 h 1164"/>
                <a:gd name="T6" fmla="*/ 622 w 1862"/>
                <a:gd name="T7" fmla="*/ 342 h 1164"/>
                <a:gd name="T8" fmla="*/ 612 w 1862"/>
                <a:gd name="T9" fmla="*/ 349 h 1164"/>
                <a:gd name="T10" fmla="*/ 582 w 1862"/>
                <a:gd name="T11" fmla="*/ 363 h 1164"/>
                <a:gd name="T12" fmla="*/ 543 w 1862"/>
                <a:gd name="T13" fmla="*/ 374 h 1164"/>
                <a:gd name="T14" fmla="*/ 497 w 1862"/>
                <a:gd name="T15" fmla="*/ 385 h 1164"/>
                <a:gd name="T16" fmla="*/ 443 w 1862"/>
                <a:gd name="T17" fmla="*/ 391 h 1164"/>
                <a:gd name="T18" fmla="*/ 382 w 1862"/>
                <a:gd name="T19" fmla="*/ 396 h 1164"/>
                <a:gd name="T20" fmla="*/ 318 w 1862"/>
                <a:gd name="T21" fmla="*/ 398 h 1164"/>
                <a:gd name="T22" fmla="*/ 286 w 1862"/>
                <a:gd name="T23" fmla="*/ 398 h 1164"/>
                <a:gd name="T24" fmla="*/ 223 w 1862"/>
                <a:gd name="T25" fmla="*/ 394 h 1164"/>
                <a:gd name="T26" fmla="*/ 167 w 1862"/>
                <a:gd name="T27" fmla="*/ 388 h 1164"/>
                <a:gd name="T28" fmla="*/ 116 w 1862"/>
                <a:gd name="T29" fmla="*/ 380 h 1164"/>
                <a:gd name="T30" fmla="*/ 73 w 1862"/>
                <a:gd name="T31" fmla="*/ 369 h 1164"/>
                <a:gd name="T32" fmla="*/ 39 w 1862"/>
                <a:gd name="T33" fmla="*/ 357 h 1164"/>
                <a:gd name="T34" fmla="*/ 19 w 1862"/>
                <a:gd name="T35" fmla="*/ 346 h 1164"/>
                <a:gd name="T36" fmla="*/ 11 w 1862"/>
                <a:gd name="T37" fmla="*/ 338 h 1164"/>
                <a:gd name="T38" fmla="*/ 4 w 1862"/>
                <a:gd name="T39" fmla="*/ 331 h 1164"/>
                <a:gd name="T40" fmla="*/ 1 w 1862"/>
                <a:gd name="T41" fmla="*/ 322 h 1164"/>
                <a:gd name="T42" fmla="*/ 0 w 1862"/>
                <a:gd name="T43" fmla="*/ 318 h 1164"/>
                <a:gd name="T44" fmla="*/ 1 w 1862"/>
                <a:gd name="T45" fmla="*/ 286 h 1164"/>
                <a:gd name="T46" fmla="*/ 6 w 1862"/>
                <a:gd name="T47" fmla="*/ 254 h 1164"/>
                <a:gd name="T48" fmla="*/ 15 w 1862"/>
                <a:gd name="T49" fmla="*/ 224 h 1164"/>
                <a:gd name="T50" fmla="*/ 25 w 1862"/>
                <a:gd name="T51" fmla="*/ 194 h 1164"/>
                <a:gd name="T52" fmla="*/ 39 w 1862"/>
                <a:gd name="T53" fmla="*/ 166 h 1164"/>
                <a:gd name="T54" fmla="*/ 54 w 1862"/>
                <a:gd name="T55" fmla="*/ 140 h 1164"/>
                <a:gd name="T56" fmla="*/ 73 w 1862"/>
                <a:gd name="T57" fmla="*/ 116 h 1164"/>
                <a:gd name="T58" fmla="*/ 93 w 1862"/>
                <a:gd name="T59" fmla="*/ 93 h 1164"/>
                <a:gd name="T60" fmla="*/ 116 w 1862"/>
                <a:gd name="T61" fmla="*/ 73 h 1164"/>
                <a:gd name="T62" fmla="*/ 140 w 1862"/>
                <a:gd name="T63" fmla="*/ 54 h 1164"/>
                <a:gd name="T64" fmla="*/ 167 w 1862"/>
                <a:gd name="T65" fmla="*/ 39 h 1164"/>
                <a:gd name="T66" fmla="*/ 194 w 1862"/>
                <a:gd name="T67" fmla="*/ 25 h 1164"/>
                <a:gd name="T68" fmla="*/ 223 w 1862"/>
                <a:gd name="T69" fmla="*/ 15 h 1164"/>
                <a:gd name="T70" fmla="*/ 254 w 1862"/>
                <a:gd name="T71" fmla="*/ 6 h 1164"/>
                <a:gd name="T72" fmla="*/ 286 w 1862"/>
                <a:gd name="T73" fmla="*/ 1 h 1164"/>
                <a:gd name="T74" fmla="*/ 318 w 1862"/>
                <a:gd name="T75" fmla="*/ 0 h 1164"/>
                <a:gd name="T76" fmla="*/ 335 w 1862"/>
                <a:gd name="T77" fmla="*/ 0 h 1164"/>
                <a:gd name="T78" fmla="*/ 367 w 1862"/>
                <a:gd name="T79" fmla="*/ 4 h 1164"/>
                <a:gd name="T80" fmla="*/ 398 w 1862"/>
                <a:gd name="T81" fmla="*/ 9 h 1164"/>
                <a:gd name="T82" fmla="*/ 428 w 1862"/>
                <a:gd name="T83" fmla="*/ 19 h 1164"/>
                <a:gd name="T84" fmla="*/ 456 w 1862"/>
                <a:gd name="T85" fmla="*/ 32 h 1164"/>
                <a:gd name="T86" fmla="*/ 484 w 1862"/>
                <a:gd name="T87" fmla="*/ 46 h 1164"/>
                <a:gd name="T88" fmla="*/ 509 w 1862"/>
                <a:gd name="T89" fmla="*/ 63 h 1164"/>
                <a:gd name="T90" fmla="*/ 532 w 1862"/>
                <a:gd name="T91" fmla="*/ 83 h 1164"/>
                <a:gd name="T92" fmla="*/ 554 w 1862"/>
                <a:gd name="T93" fmla="*/ 104 h 1164"/>
                <a:gd name="T94" fmla="*/ 573 w 1862"/>
                <a:gd name="T95" fmla="*/ 128 h 1164"/>
                <a:gd name="T96" fmla="*/ 590 w 1862"/>
                <a:gd name="T97" fmla="*/ 153 h 1164"/>
                <a:gd name="T98" fmla="*/ 605 w 1862"/>
                <a:gd name="T99" fmla="*/ 180 h 1164"/>
                <a:gd name="T100" fmla="*/ 618 w 1862"/>
                <a:gd name="T101" fmla="*/ 209 h 1164"/>
                <a:gd name="T102" fmla="*/ 626 w 1862"/>
                <a:gd name="T103" fmla="*/ 239 h 1164"/>
                <a:gd name="T104" fmla="*/ 633 w 1862"/>
                <a:gd name="T105" fmla="*/ 270 h 1164"/>
                <a:gd name="T106" fmla="*/ 636 w 1862"/>
                <a:gd name="T107" fmla="*/ 302 h 1164"/>
                <a:gd name="T108" fmla="*/ 637 w 1862"/>
                <a:gd name="T109" fmla="*/ 318 h 116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62"/>
                <a:gd name="T166" fmla="*/ 0 h 1164"/>
                <a:gd name="T167" fmla="*/ 1862 w 1862"/>
                <a:gd name="T168" fmla="*/ 1164 h 116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62" h="1164">
                  <a:moveTo>
                    <a:pt x="1862" y="930"/>
                  </a:moveTo>
                  <a:lnTo>
                    <a:pt x="1862" y="930"/>
                  </a:lnTo>
                  <a:lnTo>
                    <a:pt x="1860" y="942"/>
                  </a:lnTo>
                  <a:lnTo>
                    <a:pt x="1856" y="954"/>
                  </a:lnTo>
                  <a:lnTo>
                    <a:pt x="1850" y="966"/>
                  </a:lnTo>
                  <a:lnTo>
                    <a:pt x="1842" y="978"/>
                  </a:lnTo>
                  <a:lnTo>
                    <a:pt x="1832" y="988"/>
                  </a:lnTo>
                  <a:lnTo>
                    <a:pt x="1820" y="1000"/>
                  </a:lnTo>
                  <a:lnTo>
                    <a:pt x="1806" y="1010"/>
                  </a:lnTo>
                  <a:lnTo>
                    <a:pt x="1788" y="1020"/>
                  </a:lnTo>
                  <a:lnTo>
                    <a:pt x="1750" y="1042"/>
                  </a:lnTo>
                  <a:lnTo>
                    <a:pt x="1702" y="1060"/>
                  </a:lnTo>
                  <a:lnTo>
                    <a:pt x="1650" y="1078"/>
                  </a:lnTo>
                  <a:lnTo>
                    <a:pt x="1588" y="1094"/>
                  </a:lnTo>
                  <a:lnTo>
                    <a:pt x="1522" y="1110"/>
                  </a:lnTo>
                  <a:lnTo>
                    <a:pt x="1452" y="1124"/>
                  </a:lnTo>
                  <a:lnTo>
                    <a:pt x="1374" y="1134"/>
                  </a:lnTo>
                  <a:lnTo>
                    <a:pt x="1294" y="1144"/>
                  </a:lnTo>
                  <a:lnTo>
                    <a:pt x="1208" y="1152"/>
                  </a:lnTo>
                  <a:lnTo>
                    <a:pt x="1118" y="1158"/>
                  </a:lnTo>
                  <a:lnTo>
                    <a:pt x="1026" y="1162"/>
                  </a:lnTo>
                  <a:lnTo>
                    <a:pt x="930" y="1164"/>
                  </a:lnTo>
                  <a:lnTo>
                    <a:pt x="836" y="1162"/>
                  </a:lnTo>
                  <a:lnTo>
                    <a:pt x="744" y="1158"/>
                  </a:lnTo>
                  <a:lnTo>
                    <a:pt x="654" y="1152"/>
                  </a:lnTo>
                  <a:lnTo>
                    <a:pt x="568" y="1144"/>
                  </a:lnTo>
                  <a:lnTo>
                    <a:pt x="488" y="1134"/>
                  </a:lnTo>
                  <a:lnTo>
                    <a:pt x="410" y="1124"/>
                  </a:lnTo>
                  <a:lnTo>
                    <a:pt x="338" y="1110"/>
                  </a:lnTo>
                  <a:lnTo>
                    <a:pt x="272" y="1094"/>
                  </a:lnTo>
                  <a:lnTo>
                    <a:pt x="212" y="1078"/>
                  </a:lnTo>
                  <a:lnTo>
                    <a:pt x="158" y="1060"/>
                  </a:lnTo>
                  <a:lnTo>
                    <a:pt x="112" y="1042"/>
                  </a:lnTo>
                  <a:lnTo>
                    <a:pt x="74" y="1020"/>
                  </a:lnTo>
                  <a:lnTo>
                    <a:pt x="56" y="1010"/>
                  </a:lnTo>
                  <a:lnTo>
                    <a:pt x="42" y="1000"/>
                  </a:lnTo>
                  <a:lnTo>
                    <a:pt x="30" y="988"/>
                  </a:lnTo>
                  <a:lnTo>
                    <a:pt x="18" y="978"/>
                  </a:lnTo>
                  <a:lnTo>
                    <a:pt x="10" y="966"/>
                  </a:lnTo>
                  <a:lnTo>
                    <a:pt x="4" y="954"/>
                  </a:lnTo>
                  <a:lnTo>
                    <a:pt x="2" y="942"/>
                  </a:lnTo>
                  <a:lnTo>
                    <a:pt x="0" y="930"/>
                  </a:lnTo>
                  <a:lnTo>
                    <a:pt x="2" y="882"/>
                  </a:lnTo>
                  <a:lnTo>
                    <a:pt x="4" y="836"/>
                  </a:lnTo>
                  <a:lnTo>
                    <a:pt x="10" y="788"/>
                  </a:lnTo>
                  <a:lnTo>
                    <a:pt x="18" y="742"/>
                  </a:lnTo>
                  <a:lnTo>
                    <a:pt x="30" y="698"/>
                  </a:lnTo>
                  <a:lnTo>
                    <a:pt x="42" y="654"/>
                  </a:lnTo>
                  <a:lnTo>
                    <a:pt x="56" y="610"/>
                  </a:lnTo>
                  <a:lnTo>
                    <a:pt x="74" y="568"/>
                  </a:lnTo>
                  <a:lnTo>
                    <a:pt x="92" y="526"/>
                  </a:lnTo>
                  <a:lnTo>
                    <a:pt x="112" y="486"/>
                  </a:lnTo>
                  <a:lnTo>
                    <a:pt x="134" y="448"/>
                  </a:lnTo>
                  <a:lnTo>
                    <a:pt x="158" y="410"/>
                  </a:lnTo>
                  <a:lnTo>
                    <a:pt x="184" y="374"/>
                  </a:lnTo>
                  <a:lnTo>
                    <a:pt x="212" y="338"/>
                  </a:lnTo>
                  <a:lnTo>
                    <a:pt x="242" y="304"/>
                  </a:lnTo>
                  <a:lnTo>
                    <a:pt x="272" y="272"/>
                  </a:lnTo>
                  <a:lnTo>
                    <a:pt x="304" y="242"/>
                  </a:lnTo>
                  <a:lnTo>
                    <a:pt x="338" y="212"/>
                  </a:lnTo>
                  <a:lnTo>
                    <a:pt x="374" y="184"/>
                  </a:lnTo>
                  <a:lnTo>
                    <a:pt x="410" y="158"/>
                  </a:lnTo>
                  <a:lnTo>
                    <a:pt x="448" y="134"/>
                  </a:lnTo>
                  <a:lnTo>
                    <a:pt x="488" y="112"/>
                  </a:lnTo>
                  <a:lnTo>
                    <a:pt x="528" y="92"/>
                  </a:lnTo>
                  <a:lnTo>
                    <a:pt x="568" y="72"/>
                  </a:lnTo>
                  <a:lnTo>
                    <a:pt x="610" y="56"/>
                  </a:lnTo>
                  <a:lnTo>
                    <a:pt x="654" y="42"/>
                  </a:lnTo>
                  <a:lnTo>
                    <a:pt x="698" y="28"/>
                  </a:lnTo>
                  <a:lnTo>
                    <a:pt x="744" y="18"/>
                  </a:lnTo>
                  <a:lnTo>
                    <a:pt x="790" y="10"/>
                  </a:lnTo>
                  <a:lnTo>
                    <a:pt x="836" y="4"/>
                  </a:lnTo>
                  <a:lnTo>
                    <a:pt x="882" y="0"/>
                  </a:lnTo>
                  <a:lnTo>
                    <a:pt x="930" y="0"/>
                  </a:lnTo>
                  <a:lnTo>
                    <a:pt x="978" y="0"/>
                  </a:lnTo>
                  <a:lnTo>
                    <a:pt x="1026" y="4"/>
                  </a:lnTo>
                  <a:lnTo>
                    <a:pt x="1072" y="10"/>
                  </a:lnTo>
                  <a:lnTo>
                    <a:pt x="1118" y="18"/>
                  </a:lnTo>
                  <a:lnTo>
                    <a:pt x="1164" y="28"/>
                  </a:lnTo>
                  <a:lnTo>
                    <a:pt x="1208" y="42"/>
                  </a:lnTo>
                  <a:lnTo>
                    <a:pt x="1250" y="56"/>
                  </a:lnTo>
                  <a:lnTo>
                    <a:pt x="1294" y="72"/>
                  </a:lnTo>
                  <a:lnTo>
                    <a:pt x="1334" y="92"/>
                  </a:lnTo>
                  <a:lnTo>
                    <a:pt x="1374" y="112"/>
                  </a:lnTo>
                  <a:lnTo>
                    <a:pt x="1414" y="134"/>
                  </a:lnTo>
                  <a:lnTo>
                    <a:pt x="1452" y="158"/>
                  </a:lnTo>
                  <a:lnTo>
                    <a:pt x="1488" y="184"/>
                  </a:lnTo>
                  <a:lnTo>
                    <a:pt x="1522" y="212"/>
                  </a:lnTo>
                  <a:lnTo>
                    <a:pt x="1556" y="242"/>
                  </a:lnTo>
                  <a:lnTo>
                    <a:pt x="1588" y="272"/>
                  </a:lnTo>
                  <a:lnTo>
                    <a:pt x="1620" y="304"/>
                  </a:lnTo>
                  <a:lnTo>
                    <a:pt x="1650" y="338"/>
                  </a:lnTo>
                  <a:lnTo>
                    <a:pt x="1676" y="374"/>
                  </a:lnTo>
                  <a:lnTo>
                    <a:pt x="1702" y="410"/>
                  </a:lnTo>
                  <a:lnTo>
                    <a:pt x="1726" y="448"/>
                  </a:lnTo>
                  <a:lnTo>
                    <a:pt x="1750" y="486"/>
                  </a:lnTo>
                  <a:lnTo>
                    <a:pt x="1770" y="526"/>
                  </a:lnTo>
                  <a:lnTo>
                    <a:pt x="1788" y="568"/>
                  </a:lnTo>
                  <a:lnTo>
                    <a:pt x="1806" y="610"/>
                  </a:lnTo>
                  <a:lnTo>
                    <a:pt x="1820" y="654"/>
                  </a:lnTo>
                  <a:lnTo>
                    <a:pt x="1832" y="698"/>
                  </a:lnTo>
                  <a:lnTo>
                    <a:pt x="1842" y="742"/>
                  </a:lnTo>
                  <a:lnTo>
                    <a:pt x="1850" y="788"/>
                  </a:lnTo>
                  <a:lnTo>
                    <a:pt x="1856" y="836"/>
                  </a:lnTo>
                  <a:lnTo>
                    <a:pt x="1860" y="882"/>
                  </a:lnTo>
                  <a:lnTo>
                    <a:pt x="1862" y="930"/>
                  </a:lnTo>
                  <a:close/>
                </a:path>
              </a:pathLst>
            </a:custGeom>
            <a:gradFill>
              <a:gsLst>
                <a:gs pos="0">
                  <a:sysClr val="window" lastClr="FFFFFF">
                    <a:lumMod val="95000"/>
                  </a:sysClr>
                </a:gs>
                <a:gs pos="100000">
                  <a:sysClr val="window" lastClr="FFFFFF">
                    <a:lumMod val="85000"/>
                  </a:sysClr>
                </a:gs>
              </a:gsLst>
              <a:lin ang="16200000" scaled="0"/>
            </a:gradFill>
            <a:ln>
              <a:noFill/>
            </a:ln>
            <a:effectLst>
              <a:outerShdw blurRad="279400" dist="101600" dir="8460000" algn="ctr">
                <a:srgbClr val="000000">
                  <a:alpha val="68000"/>
                </a:srgbClr>
              </a:outerShdw>
            </a:effectLst>
            <a:scene3d>
              <a:camera prst="orthographicFront">
                <a:rot lat="0" lon="0" rev="0"/>
              </a:camera>
              <a:lightRig rig="brightRoom" dir="t">
                <a:rot lat="0" lon="0" rev="600000"/>
              </a:lightRig>
            </a:scene3d>
            <a:sp3d prstMaterial="metal">
              <a:bevelT w="38100" h="57150" prst="angle"/>
            </a:sp3d>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0" name="Text Box 13"/>
            <p:cNvSpPr txBox="1">
              <a:spLocks noChangeArrowheads="1"/>
            </p:cNvSpPr>
            <p:nvPr/>
          </p:nvSpPr>
          <p:spPr bwMode="auto">
            <a:xfrm>
              <a:off x="3142428" y="3872712"/>
              <a:ext cx="2552351" cy="604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marL="0" marR="0" lvl="0" indent="0" algn="ctr" defTabSz="914400" eaLnBrk="1" fontAlgn="auto" latinLnBrk="1" hangingPunct="1">
                <a:lnSpc>
                  <a:spcPct val="120000"/>
                </a:lnSpc>
                <a:spcBef>
                  <a:spcPts val="0"/>
                </a:spcBef>
                <a:spcAft>
                  <a:spcPts val="0"/>
                </a:spcAft>
                <a:buClrTx/>
                <a:buSzTx/>
                <a:buFontTx/>
                <a:buNone/>
                <a:tabLst/>
                <a:defRPr/>
              </a:pPr>
              <a:r>
                <a:rPr kumimoji="1" lang="zh-CN" altLang="en-US" sz="1800"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rPr>
                <a:t>添加标题文字</a:t>
              </a:r>
              <a:endParaRPr kumimoji="1" lang="zh-CN" altLang="en-US" sz="1800" b="1" i="0" u="none" strike="noStrike" kern="0" cap="none" spc="0" normalizeH="0" baseline="0" noProof="0" dirty="0">
                <a:ln>
                  <a:noFill/>
                </a:ln>
                <a:solidFill>
                  <a:srgbClr val="0070C0"/>
                </a:solidFill>
                <a:effectLst/>
                <a:uLnTx/>
                <a:uFillTx/>
                <a:latin typeface="微软雅黑" pitchFamily="34" charset="-122"/>
                <a:ea typeface="微软雅黑" pitchFamily="34" charset="-122"/>
              </a:endParaRPr>
            </a:p>
          </p:txBody>
        </p:sp>
      </p:grpSp>
      <p:grpSp>
        <p:nvGrpSpPr>
          <p:cNvPr id="31" name="组合 30"/>
          <p:cNvGrpSpPr/>
          <p:nvPr/>
        </p:nvGrpSpPr>
        <p:grpSpPr>
          <a:xfrm>
            <a:off x="5514122" y="3501007"/>
            <a:ext cx="1306494" cy="1025371"/>
            <a:chOff x="7811526" y="4182183"/>
            <a:chExt cx="1742445" cy="1367161"/>
          </a:xfrm>
          <a:gradFill>
            <a:gsLst>
              <a:gs pos="0">
                <a:sysClr val="window" lastClr="FFFFFF">
                  <a:lumMod val="95000"/>
                </a:sysClr>
              </a:gs>
              <a:gs pos="50000">
                <a:sysClr val="window" lastClr="FFFFFF"/>
              </a:gs>
              <a:gs pos="100000">
                <a:sysClr val="window" lastClr="FFFFFF">
                  <a:lumMod val="85000"/>
                </a:sysClr>
              </a:gs>
            </a:gsLst>
            <a:lin ang="16200000" scaled="0"/>
          </a:gradFill>
        </p:grpSpPr>
        <p:sp>
          <p:nvSpPr>
            <p:cNvPr id="32" name="AutoShape 15"/>
            <p:cNvSpPr>
              <a:spLocks noChangeArrowheads="1"/>
            </p:cNvSpPr>
            <p:nvPr/>
          </p:nvSpPr>
          <p:spPr bwMode="auto">
            <a:xfrm rot="3600000">
              <a:off x="7776473" y="5116937"/>
              <a:ext cx="399816" cy="329709"/>
            </a:xfrm>
            <a:prstGeom prst="upArrow">
              <a:avLst>
                <a:gd name="adj1" fmla="val 52833"/>
                <a:gd name="adj2" fmla="val 45940"/>
              </a:avLst>
            </a:prstGeom>
            <a:solidFill>
              <a:srgbClr val="0070C0"/>
            </a:solidFill>
            <a:ln w="3175" cap="flat" cmpd="sng" algn="ctr">
              <a:noFill/>
              <a:prstDash val="solid"/>
            </a:ln>
            <a:effectLst>
              <a:outerShdw blurRad="57785" dist="33020" dir="3180000" algn="ctr">
                <a:srgbClr val="000000">
                  <a:alpha val="30000"/>
                </a:srgbClr>
              </a:outerShdw>
            </a:effectLst>
            <a:extLst/>
          </p:spPr>
          <p:txBody>
            <a:bodyPr anchor="ctr"/>
            <a:lstStyle/>
            <a:p>
              <a:pPr marL="0" marR="0" lvl="0" indent="0" algn="ctr" defTabSz="914400" eaLnBrk="1" fontAlgn="base" latinLnBrk="0" hangingPunct="1">
                <a:lnSpc>
                  <a:spcPct val="120000"/>
                </a:lnSpc>
                <a:spcBef>
                  <a:spcPct val="0"/>
                </a:spcBef>
                <a:spcAft>
                  <a:spcPct val="0"/>
                </a:spcAft>
                <a:buClrTx/>
                <a:buSzTx/>
                <a:buFontTx/>
                <a:buNone/>
                <a:tabLst/>
                <a:defRPr/>
              </a:pPr>
              <a:endParaRPr kumimoji="0" lang="zh-CN" altLang="en-US"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3" name="Oval 7"/>
            <p:cNvSpPr>
              <a:spLocks noChangeArrowheads="1"/>
            </p:cNvSpPr>
            <p:nvPr/>
          </p:nvSpPr>
          <p:spPr bwMode="gray">
            <a:xfrm>
              <a:off x="8146806" y="4182183"/>
              <a:ext cx="1407165" cy="1367161"/>
            </a:xfrm>
            <a:prstGeom prst="ellipse">
              <a:avLst/>
            </a:prstGeom>
            <a:solidFill>
              <a:srgbClr val="0070C0"/>
            </a:solidFill>
            <a:ln w="9525" cap="rnd">
              <a:noFill/>
              <a:prstDash val="solid"/>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4" name="TextBox 33"/>
            <p:cNvSpPr txBox="1"/>
            <p:nvPr/>
          </p:nvSpPr>
          <p:spPr>
            <a:xfrm>
              <a:off x="8295596" y="4687591"/>
              <a:ext cx="1127965" cy="356346"/>
            </a:xfrm>
            <a:prstGeom prst="rect">
              <a:avLst/>
            </a:prstGeom>
            <a:noFill/>
            <a:ln w="9525" cap="rnd">
              <a:noFill/>
              <a:prstDash val="solid"/>
              <a:round/>
              <a:headEnd/>
              <a:tailEnd/>
            </a:ln>
            <a:effectLst>
              <a:outerShdw blurRad="57785" dist="33020" dir="3180000" algn="ctr">
                <a:srgbClr val="000000">
                  <a:alpha val="30000"/>
                </a:srgbClr>
              </a:outerShdw>
            </a:effectLst>
            <a:sp3d prstMaterial="metal">
              <a:bevelT w="38100" h="57150" prst="angle"/>
            </a:sp3d>
          </p:spPr>
          <p:txBody>
            <a:bodyPr wrap="none" anchor="ctr"/>
            <a:lstStyle>
              <a:defPPr>
                <a:defRPr lang="zh-CN"/>
              </a:defPPr>
              <a:lvl1pPr>
                <a:defRPr kern="0">
                  <a:solidFill>
                    <a:sysClr val="windowText" lastClr="000000"/>
                  </a:solidFill>
                  <a:latin typeface="微软雅黑" pitchFamily="34" charset="-122"/>
                  <a:ea typeface="微软雅黑" pitchFamily="34" charset="-122"/>
                </a:defRPr>
              </a:lvl1p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文字内容</a:t>
              </a:r>
            </a:p>
          </p:txBody>
        </p:sp>
      </p:grpSp>
      <p:grpSp>
        <p:nvGrpSpPr>
          <p:cNvPr id="35" name="组合 34"/>
          <p:cNvGrpSpPr/>
          <p:nvPr/>
        </p:nvGrpSpPr>
        <p:grpSpPr>
          <a:xfrm>
            <a:off x="4996325" y="2632167"/>
            <a:ext cx="1100048" cy="1307306"/>
            <a:chOff x="7120950" y="3023731"/>
            <a:chExt cx="1467112" cy="1743074"/>
          </a:xfrm>
          <a:gradFill>
            <a:gsLst>
              <a:gs pos="0">
                <a:sysClr val="window" lastClr="FFFFFF">
                  <a:lumMod val="95000"/>
                </a:sysClr>
              </a:gs>
              <a:gs pos="50000">
                <a:sysClr val="window" lastClr="FFFFFF"/>
              </a:gs>
              <a:gs pos="100000">
                <a:sysClr val="window" lastClr="FFFFFF">
                  <a:lumMod val="85000"/>
                </a:sysClr>
              </a:gs>
            </a:gsLst>
            <a:lin ang="16200000" scaled="0"/>
          </a:gradFill>
        </p:grpSpPr>
        <p:sp>
          <p:nvSpPr>
            <p:cNvPr id="36" name="AutoShape 15"/>
            <p:cNvSpPr>
              <a:spLocks noChangeArrowheads="1"/>
            </p:cNvSpPr>
            <p:nvPr/>
          </p:nvSpPr>
          <p:spPr bwMode="auto">
            <a:xfrm rot="1800000">
              <a:off x="7120950" y="4437096"/>
              <a:ext cx="399816" cy="329709"/>
            </a:xfrm>
            <a:prstGeom prst="upArrow">
              <a:avLst>
                <a:gd name="adj1" fmla="val 52833"/>
                <a:gd name="adj2" fmla="val 45940"/>
              </a:avLst>
            </a:prstGeom>
            <a:solidFill>
              <a:srgbClr val="0070C0"/>
            </a:solidFill>
            <a:ln w="3175" cap="flat" cmpd="sng" algn="ctr">
              <a:noFill/>
              <a:prstDash val="solid"/>
            </a:ln>
            <a:effectLst>
              <a:outerShdw blurRad="57785" dist="33020" dir="3180000" algn="ctr">
                <a:srgbClr val="000000">
                  <a:alpha val="30000"/>
                </a:srgbClr>
              </a:outerShdw>
            </a:effectLst>
            <a:extLst/>
          </p:spPr>
          <p:txBody>
            <a:bodyPr anchor="ctr"/>
            <a:lstStyle/>
            <a:p>
              <a:pPr marL="0" marR="0" lvl="0" indent="0" algn="ctr" defTabSz="914400" eaLnBrk="1" fontAlgn="base" latinLnBrk="0" hangingPunct="1">
                <a:lnSpc>
                  <a:spcPct val="120000"/>
                </a:lnSpc>
                <a:spcBef>
                  <a:spcPct val="0"/>
                </a:spcBef>
                <a:spcAft>
                  <a:spcPct val="0"/>
                </a:spcAft>
                <a:buClrTx/>
                <a:buSzTx/>
                <a:buFontTx/>
                <a:buNone/>
                <a:tabLst/>
                <a:defRPr/>
              </a:pPr>
              <a:endParaRPr kumimoji="0" lang="zh-CN" altLang="en-US"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7" name="Oval 7"/>
            <p:cNvSpPr>
              <a:spLocks noChangeArrowheads="1"/>
            </p:cNvSpPr>
            <p:nvPr/>
          </p:nvSpPr>
          <p:spPr bwMode="gray">
            <a:xfrm>
              <a:off x="7180897" y="3023731"/>
              <a:ext cx="1407165" cy="1367161"/>
            </a:xfrm>
            <a:prstGeom prst="ellipse">
              <a:avLst/>
            </a:prstGeom>
            <a:solidFill>
              <a:srgbClr val="0070C0"/>
            </a:solidFill>
            <a:ln w="9525" cap="rnd">
              <a:noFill/>
              <a:prstDash val="solid"/>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8" name="TextBox 37"/>
            <p:cNvSpPr txBox="1"/>
            <p:nvPr/>
          </p:nvSpPr>
          <p:spPr>
            <a:xfrm>
              <a:off x="7329687" y="3529139"/>
              <a:ext cx="1127965" cy="356346"/>
            </a:xfrm>
            <a:prstGeom prst="rect">
              <a:avLst/>
            </a:prstGeom>
            <a:noFill/>
            <a:ln w="9525" cap="rnd">
              <a:noFill/>
              <a:prstDash val="solid"/>
              <a:round/>
              <a:headEnd/>
              <a:tailEnd/>
            </a:ln>
            <a:effectLst>
              <a:outerShdw blurRad="57785" dist="33020" dir="3180000" algn="ctr">
                <a:srgbClr val="000000">
                  <a:alpha val="30000"/>
                </a:srgbClr>
              </a:outerShdw>
            </a:effectLst>
            <a:sp3d prstMaterial="metal">
              <a:bevelT w="38100" h="57150" prst="angle"/>
            </a:sp3d>
          </p:spPr>
          <p:txBody>
            <a:bodyPr wrap="none" anchor="ctr"/>
            <a:lstStyle>
              <a:defPPr>
                <a:defRPr lang="zh-CN"/>
              </a:defPPr>
              <a:lvl1pPr>
                <a:defRPr kern="0">
                  <a:solidFill>
                    <a:sysClr val="windowText" lastClr="000000"/>
                  </a:solidFill>
                  <a:latin typeface="微软雅黑" pitchFamily="34" charset="-122"/>
                  <a:ea typeface="微软雅黑" pitchFamily="34" charset="-122"/>
                </a:defRPr>
              </a:lvl1p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文字内容</a:t>
              </a:r>
            </a:p>
          </p:txBody>
        </p:sp>
      </p:grpSp>
      <p:grpSp>
        <p:nvGrpSpPr>
          <p:cNvPr id="39" name="组合 38"/>
          <p:cNvGrpSpPr/>
          <p:nvPr/>
        </p:nvGrpSpPr>
        <p:grpSpPr>
          <a:xfrm>
            <a:off x="3960407" y="2278566"/>
            <a:ext cx="1055099" cy="1399859"/>
            <a:chOff x="5739366" y="2552263"/>
            <a:chExt cx="1407165" cy="1866478"/>
          </a:xfrm>
          <a:gradFill>
            <a:gsLst>
              <a:gs pos="0">
                <a:sysClr val="window" lastClr="FFFFFF">
                  <a:lumMod val="95000"/>
                </a:sysClr>
              </a:gs>
              <a:gs pos="50000">
                <a:sysClr val="window" lastClr="FFFFFF"/>
              </a:gs>
              <a:gs pos="100000">
                <a:sysClr val="window" lastClr="FFFFFF">
                  <a:lumMod val="85000"/>
                </a:sysClr>
              </a:gs>
            </a:gsLst>
            <a:lin ang="16200000" scaled="0"/>
          </a:gradFill>
        </p:grpSpPr>
        <p:sp>
          <p:nvSpPr>
            <p:cNvPr id="40" name="AutoShape 15"/>
            <p:cNvSpPr>
              <a:spLocks noChangeArrowheads="1"/>
            </p:cNvSpPr>
            <p:nvPr/>
          </p:nvSpPr>
          <p:spPr bwMode="auto">
            <a:xfrm>
              <a:off x="6278094" y="4089032"/>
              <a:ext cx="399816" cy="329709"/>
            </a:xfrm>
            <a:prstGeom prst="upArrow">
              <a:avLst>
                <a:gd name="adj1" fmla="val 52833"/>
                <a:gd name="adj2" fmla="val 45940"/>
              </a:avLst>
            </a:prstGeom>
            <a:solidFill>
              <a:srgbClr val="0070C0"/>
            </a:solidFill>
            <a:ln w="3175" cap="flat" cmpd="sng" algn="ctr">
              <a:noFill/>
              <a:prstDash val="solid"/>
            </a:ln>
            <a:effectLst>
              <a:outerShdw blurRad="57785" dist="33020" dir="3180000" algn="ctr">
                <a:srgbClr val="000000">
                  <a:alpha val="30000"/>
                </a:srgbClr>
              </a:outerShdw>
            </a:effectLst>
            <a:extLst/>
          </p:spPr>
          <p:txBody>
            <a:bodyPr anchor="ctr"/>
            <a:lstStyle/>
            <a:p>
              <a:pPr marL="0" marR="0" lvl="0" indent="0" algn="ctr" defTabSz="914400" eaLnBrk="1" fontAlgn="base" latinLnBrk="0" hangingPunct="1">
                <a:lnSpc>
                  <a:spcPct val="120000"/>
                </a:lnSpc>
                <a:spcBef>
                  <a:spcPct val="0"/>
                </a:spcBef>
                <a:spcAft>
                  <a:spcPct val="0"/>
                </a:spcAft>
                <a:buClrTx/>
                <a:buSzTx/>
                <a:buFontTx/>
                <a:buNone/>
                <a:tabLst/>
                <a:defRPr/>
              </a:pPr>
              <a:endParaRPr kumimoji="0" lang="zh-CN" altLang="en-US"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1" name="Oval 7"/>
            <p:cNvSpPr>
              <a:spLocks noChangeArrowheads="1"/>
            </p:cNvSpPr>
            <p:nvPr/>
          </p:nvSpPr>
          <p:spPr bwMode="gray">
            <a:xfrm>
              <a:off x="5739366" y="2552263"/>
              <a:ext cx="1407165" cy="1367161"/>
            </a:xfrm>
            <a:prstGeom prst="ellipse">
              <a:avLst/>
            </a:prstGeom>
            <a:solidFill>
              <a:srgbClr val="0070C0"/>
            </a:solidFill>
            <a:ln w="9525" cap="rnd">
              <a:noFill/>
              <a:prstDash val="solid"/>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2" name="TextBox 41"/>
            <p:cNvSpPr txBox="1"/>
            <p:nvPr/>
          </p:nvSpPr>
          <p:spPr>
            <a:xfrm>
              <a:off x="5888156" y="3057671"/>
              <a:ext cx="1127965" cy="356346"/>
            </a:xfrm>
            <a:prstGeom prst="rect">
              <a:avLst/>
            </a:prstGeom>
            <a:noFill/>
            <a:ln w="9525" cap="rnd">
              <a:noFill/>
              <a:prstDash val="solid"/>
              <a:round/>
              <a:headEnd/>
              <a:tailEnd/>
            </a:ln>
            <a:effectLst>
              <a:outerShdw blurRad="57785" dist="33020" dir="3180000" algn="ctr">
                <a:srgbClr val="000000">
                  <a:alpha val="30000"/>
                </a:srgbClr>
              </a:outerShdw>
            </a:effectLst>
            <a:sp3d prstMaterial="metal">
              <a:bevelT w="38100" h="57150" prst="angle"/>
            </a:sp3d>
          </p:spPr>
          <p:txBody>
            <a:bodyPr wrap="none" anchor="ctr"/>
            <a:lstStyle>
              <a:defPPr>
                <a:defRPr lang="zh-CN"/>
              </a:defPPr>
              <a:lvl1pPr>
                <a:defRPr kern="0">
                  <a:solidFill>
                    <a:sysClr val="windowText" lastClr="000000"/>
                  </a:solidFill>
                  <a:latin typeface="微软雅黑" pitchFamily="34" charset="-122"/>
                  <a:ea typeface="微软雅黑" pitchFamily="34" charset="-122"/>
                </a:defRPr>
              </a:lvl1p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文字内容</a:t>
              </a:r>
            </a:p>
          </p:txBody>
        </p:sp>
      </p:grpSp>
      <p:grpSp>
        <p:nvGrpSpPr>
          <p:cNvPr id="43" name="组合 42"/>
          <p:cNvGrpSpPr/>
          <p:nvPr/>
        </p:nvGrpSpPr>
        <p:grpSpPr>
          <a:xfrm>
            <a:off x="2879541" y="2632167"/>
            <a:ext cx="1100048" cy="1307306"/>
            <a:chOff x="4297836" y="3023731"/>
            <a:chExt cx="1467112" cy="1743074"/>
          </a:xfrm>
          <a:gradFill>
            <a:gsLst>
              <a:gs pos="0">
                <a:sysClr val="window" lastClr="FFFFFF">
                  <a:lumMod val="95000"/>
                </a:sysClr>
              </a:gs>
              <a:gs pos="50000">
                <a:sysClr val="window" lastClr="FFFFFF"/>
              </a:gs>
              <a:gs pos="100000">
                <a:sysClr val="window" lastClr="FFFFFF">
                  <a:lumMod val="85000"/>
                </a:sysClr>
              </a:gs>
            </a:gsLst>
            <a:lin ang="16200000" scaled="0"/>
          </a:gradFill>
        </p:grpSpPr>
        <p:sp>
          <p:nvSpPr>
            <p:cNvPr id="44" name="AutoShape 15"/>
            <p:cNvSpPr>
              <a:spLocks noChangeArrowheads="1"/>
            </p:cNvSpPr>
            <p:nvPr/>
          </p:nvSpPr>
          <p:spPr bwMode="auto">
            <a:xfrm rot="19800000">
              <a:off x="5365132" y="4437096"/>
              <a:ext cx="399816" cy="329709"/>
            </a:xfrm>
            <a:prstGeom prst="upArrow">
              <a:avLst>
                <a:gd name="adj1" fmla="val 52833"/>
                <a:gd name="adj2" fmla="val 45940"/>
              </a:avLst>
            </a:prstGeom>
            <a:solidFill>
              <a:srgbClr val="0070C0"/>
            </a:solidFill>
            <a:ln w="3175" cap="flat" cmpd="sng" algn="ctr">
              <a:noFill/>
              <a:prstDash val="solid"/>
            </a:ln>
            <a:effectLst>
              <a:outerShdw blurRad="57785" dist="33020" dir="3180000" algn="ctr">
                <a:srgbClr val="000000">
                  <a:alpha val="30000"/>
                </a:srgbClr>
              </a:outerShdw>
            </a:effectLst>
            <a:extLst/>
          </p:spPr>
          <p:txBody>
            <a:bodyPr anchor="ctr"/>
            <a:lstStyle/>
            <a:p>
              <a:pPr marL="0" marR="0" lvl="0" indent="0" algn="ctr" defTabSz="914400" eaLnBrk="1" fontAlgn="base" latinLnBrk="0" hangingPunct="1">
                <a:lnSpc>
                  <a:spcPct val="120000"/>
                </a:lnSpc>
                <a:spcBef>
                  <a:spcPct val="0"/>
                </a:spcBef>
                <a:spcAft>
                  <a:spcPct val="0"/>
                </a:spcAft>
                <a:buClrTx/>
                <a:buSzTx/>
                <a:buFontTx/>
                <a:buNone/>
                <a:tabLst/>
                <a:defRPr/>
              </a:pPr>
              <a:endParaRPr kumimoji="0" lang="zh-CN" altLang="en-US"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45" name="组合 44"/>
            <p:cNvGrpSpPr/>
            <p:nvPr/>
          </p:nvGrpSpPr>
          <p:grpSpPr>
            <a:xfrm>
              <a:off x="4297836" y="3023731"/>
              <a:ext cx="1407165" cy="1367161"/>
              <a:chOff x="4297836" y="3023731"/>
              <a:chExt cx="1407165" cy="1367161"/>
            </a:xfrm>
            <a:grpFill/>
          </p:grpSpPr>
          <p:sp>
            <p:nvSpPr>
              <p:cNvPr id="46" name="Oval 7"/>
              <p:cNvSpPr>
                <a:spLocks noChangeArrowheads="1"/>
              </p:cNvSpPr>
              <p:nvPr/>
            </p:nvSpPr>
            <p:spPr bwMode="gray">
              <a:xfrm>
                <a:off x="4297836" y="3023731"/>
                <a:ext cx="1407165" cy="1367161"/>
              </a:xfrm>
              <a:prstGeom prst="ellipse">
                <a:avLst/>
              </a:prstGeom>
              <a:solidFill>
                <a:srgbClr val="0070C0"/>
              </a:solidFill>
              <a:ln w="9525" cap="rnd">
                <a:noFill/>
                <a:prstDash val="solid"/>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7" name="TextBox 46"/>
              <p:cNvSpPr txBox="1"/>
              <p:nvPr/>
            </p:nvSpPr>
            <p:spPr>
              <a:xfrm>
                <a:off x="4446626" y="3478536"/>
                <a:ext cx="1127965" cy="457549"/>
              </a:xfrm>
              <a:prstGeom prst="rect">
                <a:avLst/>
              </a:prstGeom>
              <a:noFill/>
              <a:ln w="9525" cap="rnd">
                <a:noFill/>
                <a:prstDash val="solid"/>
                <a:round/>
                <a:headEnd/>
                <a:tailEnd/>
              </a:ln>
              <a:effectLst>
                <a:outerShdw blurRad="57785" dist="33020" dir="3180000" algn="ctr">
                  <a:srgbClr val="000000">
                    <a:alpha val="30000"/>
                  </a:srgbClr>
                </a:outerShdw>
              </a:effectLst>
            </p:spPr>
            <p:txBody>
              <a:bodyPr wrap="none" anchor="ctr"/>
              <a:lstStyle>
                <a:defPPr>
                  <a:defRPr lang="zh-CN"/>
                </a:defPPr>
                <a:lvl1pPr>
                  <a:defRPr kern="0">
                    <a:solidFill>
                      <a:sysClr val="windowText" lastClr="000000"/>
                    </a:solidFill>
                    <a:latin typeface="微软雅黑" pitchFamily="34" charset="-122"/>
                    <a:ea typeface="微软雅黑" pitchFamily="34" charset="-122"/>
                  </a:defRPr>
                </a:lvl1p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文字内容</a:t>
                </a:r>
              </a:p>
            </p:txBody>
          </p:sp>
        </p:grpSp>
      </p:grpSp>
      <p:grpSp>
        <p:nvGrpSpPr>
          <p:cNvPr id="48" name="组合 47"/>
          <p:cNvGrpSpPr/>
          <p:nvPr/>
        </p:nvGrpSpPr>
        <p:grpSpPr>
          <a:xfrm>
            <a:off x="2155669" y="3501007"/>
            <a:ext cx="1306121" cy="1025371"/>
            <a:chOff x="3332423" y="4182183"/>
            <a:chExt cx="1741948" cy="1367161"/>
          </a:xfrm>
          <a:gradFill>
            <a:gsLst>
              <a:gs pos="0">
                <a:sysClr val="window" lastClr="FFFFFF">
                  <a:lumMod val="95000"/>
                </a:sysClr>
              </a:gs>
              <a:gs pos="50000">
                <a:sysClr val="window" lastClr="FFFFFF"/>
              </a:gs>
              <a:gs pos="100000">
                <a:sysClr val="window" lastClr="FFFFFF">
                  <a:lumMod val="85000"/>
                </a:sysClr>
              </a:gs>
            </a:gsLst>
            <a:lin ang="16200000" scaled="0"/>
          </a:gradFill>
        </p:grpSpPr>
        <p:sp>
          <p:nvSpPr>
            <p:cNvPr id="49" name="AutoShape 15"/>
            <p:cNvSpPr>
              <a:spLocks noChangeArrowheads="1"/>
            </p:cNvSpPr>
            <p:nvPr/>
          </p:nvSpPr>
          <p:spPr bwMode="auto">
            <a:xfrm rot="18000000">
              <a:off x="4709609" y="5116937"/>
              <a:ext cx="399816" cy="329709"/>
            </a:xfrm>
            <a:prstGeom prst="upArrow">
              <a:avLst>
                <a:gd name="adj1" fmla="val 52833"/>
                <a:gd name="adj2" fmla="val 45940"/>
              </a:avLst>
            </a:prstGeom>
            <a:solidFill>
              <a:srgbClr val="0070C0"/>
            </a:solidFill>
            <a:ln w="3175" cap="flat" cmpd="sng" algn="ctr">
              <a:noFill/>
              <a:prstDash val="solid"/>
            </a:ln>
            <a:effectLst>
              <a:outerShdw blurRad="57785" dist="33020" dir="3180000" algn="ctr">
                <a:srgbClr val="000000">
                  <a:alpha val="30000"/>
                </a:srgbClr>
              </a:outerShdw>
            </a:effectLst>
            <a:extLst/>
          </p:spPr>
          <p:txBody>
            <a:bodyPr anchor="ctr"/>
            <a:lstStyle/>
            <a:p>
              <a:pPr marL="0" marR="0" lvl="0" indent="0" algn="ctr" defTabSz="914400" eaLnBrk="1" fontAlgn="base" latinLnBrk="0" hangingPunct="1">
                <a:lnSpc>
                  <a:spcPct val="120000"/>
                </a:lnSpc>
                <a:spcBef>
                  <a:spcPct val="0"/>
                </a:spcBef>
                <a:spcAft>
                  <a:spcPct val="0"/>
                </a:spcAft>
                <a:buClrTx/>
                <a:buSzTx/>
                <a:buFontTx/>
                <a:buNone/>
                <a:tabLst/>
                <a:defRPr/>
              </a:pPr>
              <a:endParaRPr kumimoji="0" lang="zh-CN" altLang="en-US" sz="16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50" name="组合 49"/>
            <p:cNvGrpSpPr/>
            <p:nvPr/>
          </p:nvGrpSpPr>
          <p:grpSpPr>
            <a:xfrm>
              <a:off x="3332423" y="4182183"/>
              <a:ext cx="1407165" cy="1367161"/>
              <a:chOff x="3332423" y="4182183"/>
              <a:chExt cx="1407165" cy="1367161"/>
            </a:xfrm>
            <a:grpFill/>
          </p:grpSpPr>
          <p:sp>
            <p:nvSpPr>
              <p:cNvPr id="51" name="Oval 7"/>
              <p:cNvSpPr>
                <a:spLocks noChangeArrowheads="1"/>
              </p:cNvSpPr>
              <p:nvPr/>
            </p:nvSpPr>
            <p:spPr bwMode="gray">
              <a:xfrm>
                <a:off x="3332423" y="4182183"/>
                <a:ext cx="1407165" cy="1367161"/>
              </a:xfrm>
              <a:prstGeom prst="ellipse">
                <a:avLst/>
              </a:prstGeom>
              <a:solidFill>
                <a:srgbClr val="0070C0"/>
              </a:solidFill>
              <a:ln w="9525" cap="rnd">
                <a:noFill/>
                <a:prstDash val="solid"/>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52" name="TextBox 51"/>
              <p:cNvSpPr txBox="1"/>
              <p:nvPr/>
            </p:nvSpPr>
            <p:spPr>
              <a:xfrm>
                <a:off x="3481213" y="4704275"/>
                <a:ext cx="1127965" cy="322976"/>
              </a:xfrm>
              <a:prstGeom prst="rect">
                <a:avLst/>
              </a:prstGeom>
              <a:noFill/>
              <a:ln w="9525" cap="rnd">
                <a:noFill/>
                <a:prstDash val="solid"/>
                <a:round/>
                <a:headEnd/>
                <a:tailEnd/>
              </a:ln>
              <a:effectLst>
                <a:outerShdw blurRad="57785" dist="33020" dir="3180000" algn="ctr">
                  <a:srgbClr val="000000">
                    <a:alpha val="30000"/>
                  </a:srgbClr>
                </a:outerShdw>
              </a:effectLst>
              <a:sp3d prstMaterial="metal">
                <a:bevelT w="38100" h="57150" prst="angle"/>
              </a:sp3d>
            </p:spPr>
            <p:txBody>
              <a:bodyPr wrap="none" anchor="ctr"/>
              <a:lstStyle>
                <a:defPPr>
                  <a:defRPr lang="zh-CN"/>
                </a:defPPr>
                <a:lvl1pPr>
                  <a:defRPr kern="0">
                    <a:solidFill>
                      <a:sysClr val="windowText" lastClr="000000"/>
                    </a:solidFill>
                    <a:latin typeface="微软雅黑" pitchFamily="34" charset="-122"/>
                    <a:ea typeface="微软雅黑" pitchFamily="34" charset="-122"/>
                  </a:defRPr>
                </a:lvl1p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文字内容</a:t>
                </a:r>
              </a:p>
            </p:txBody>
          </p:sp>
        </p:grpSp>
      </p:grpSp>
      <p:sp>
        <p:nvSpPr>
          <p:cNvPr id="53" name="Text Box 44"/>
          <p:cNvSpPr txBox="1">
            <a:spLocks noChangeArrowheads="1"/>
          </p:cNvSpPr>
          <p:nvPr/>
        </p:nvSpPr>
        <p:spPr bwMode="auto">
          <a:xfrm>
            <a:off x="1205819" y="1493102"/>
            <a:ext cx="6317057" cy="650929"/>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62" tIns="34281" rIns="68562" bIns="34281">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marL="0" marR="0" lvl="0" indent="457200" defTabSz="720725" eaLnBrk="1" fontAlgn="auto" latinLnBrk="0" hangingPunct="1">
              <a:lnSpc>
                <a:spcPct val="135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单击此处添加文本内容单击此处添加文本内容单击此处添加文本内容单击此处添加文本内容单击此处添加文本内容</a:t>
            </a:r>
            <a:endParaRPr kumimoji="0" lang="en-US" altLang="zh-CN"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fade">
                                      <p:cBhvr>
                                        <p:cTn id="12" dur="500"/>
                                        <p:tgtEl>
                                          <p:spTgt spid="48"/>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fade">
                                      <p:cBhvr>
                                        <p:cTn id="16" dur="500"/>
                                        <p:tgtEl>
                                          <p:spTgt spid="43"/>
                                        </p:tgtEl>
                                      </p:cBhvr>
                                    </p:animEffec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39"/>
                                        </p:tgtEl>
                                        <p:attrNameLst>
                                          <p:attrName>style.visibility</p:attrName>
                                        </p:attrNameLst>
                                      </p:cBhvr>
                                      <p:to>
                                        <p:strVal val="visible"/>
                                      </p:to>
                                    </p:set>
                                    <p:animEffect transition="in" filter="fade">
                                      <p:cBhvr>
                                        <p:cTn id="20" dur="500"/>
                                        <p:tgtEl>
                                          <p:spTgt spid="39"/>
                                        </p:tgtEl>
                                      </p:cBhvr>
                                    </p:animEffect>
                                  </p:childTnLst>
                                </p:cTn>
                              </p:par>
                            </p:childTnLst>
                          </p:cTn>
                        </p:par>
                        <p:par>
                          <p:cTn id="21" fill="hold">
                            <p:stCondLst>
                              <p:cond delay="2000"/>
                            </p:stCondLst>
                            <p:childTnLst>
                              <p:par>
                                <p:cTn id="22" presetID="10" presetClass="entr" presetSubtype="0"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childTnLst>
                          </p:cTn>
                        </p:par>
                        <p:par>
                          <p:cTn id="25" fill="hold">
                            <p:stCondLst>
                              <p:cond delay="2500"/>
                            </p:stCondLst>
                            <p:childTnLst>
                              <p:par>
                                <p:cTn id="26" presetID="10" presetClass="entr" presetSubtype="0" fill="hold" nodeType="after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500"/>
                                        <p:tgtEl>
                                          <p:spTgt spid="31"/>
                                        </p:tgtEl>
                                      </p:cBhvr>
                                    </p:animEffect>
                                  </p:childTnLst>
                                </p:cTn>
                              </p:par>
                            </p:childTnLst>
                          </p:cTn>
                        </p:par>
                        <p:par>
                          <p:cTn id="29" fill="hold">
                            <p:stCondLst>
                              <p:cond delay="3000"/>
                            </p:stCondLst>
                            <p:childTnLst>
                              <p:par>
                                <p:cTn id="30" presetID="41" presetClass="entr" presetSubtype="0" fill="hold" grpId="0" nodeType="afterEffect">
                                  <p:stCondLst>
                                    <p:cond delay="0"/>
                                  </p:stCondLst>
                                  <p:iterate type="lt">
                                    <p:tmPct val="10000"/>
                                  </p:iterate>
                                  <p:childTnLst>
                                    <p:set>
                                      <p:cBhvr>
                                        <p:cTn id="31" dur="1" fill="hold">
                                          <p:stCondLst>
                                            <p:cond delay="0"/>
                                          </p:stCondLst>
                                        </p:cTn>
                                        <p:tgtEl>
                                          <p:spTgt spid="53"/>
                                        </p:tgtEl>
                                        <p:attrNameLst>
                                          <p:attrName>style.visibility</p:attrName>
                                        </p:attrNameLst>
                                      </p:cBhvr>
                                      <p:to>
                                        <p:strVal val="visible"/>
                                      </p:to>
                                    </p:set>
                                    <p:anim calcmode="lin" valueType="num">
                                      <p:cBhvr>
                                        <p:cTn id="32" dur="50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53"/>
                                        </p:tgtEl>
                                        <p:attrNameLst>
                                          <p:attrName>ppt_y</p:attrName>
                                        </p:attrNameLst>
                                      </p:cBhvr>
                                      <p:tavLst>
                                        <p:tav tm="0">
                                          <p:val>
                                            <p:strVal val="#ppt_y"/>
                                          </p:val>
                                        </p:tav>
                                        <p:tav tm="100000">
                                          <p:val>
                                            <p:strVal val="#ppt_y"/>
                                          </p:val>
                                        </p:tav>
                                      </p:tavLst>
                                    </p:anim>
                                    <p:anim calcmode="lin" valueType="num">
                                      <p:cBhvr>
                                        <p:cTn id="34" dur="50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716016" y="2378917"/>
            <a:ext cx="1954381" cy="400110"/>
          </a:xfrm>
          <a:prstGeom prst="rect">
            <a:avLst/>
          </a:prstGeom>
          <a:noFill/>
        </p:spPr>
        <p:txBody>
          <a:bodyPr wrap="none" rtlCol="0">
            <a:spAutoFit/>
          </a:bodyPr>
          <a:lstStyle/>
          <a:p>
            <a:r>
              <a:rPr lang="zh-CN" altLang="en-US" sz="2000" b="1" spc="300" dirty="0" smtClean="0">
                <a:latin typeface="微软雅黑" pitchFamily="34" charset="-122"/>
                <a:ea typeface="微软雅黑" pitchFamily="34" charset="-122"/>
              </a:rPr>
              <a:t>工作完成情况</a:t>
            </a:r>
            <a:endParaRPr lang="zh-CN" altLang="en-US" sz="2000" b="1" spc="300" dirty="0">
              <a:latin typeface="微软雅黑" pitchFamily="34" charset="-122"/>
              <a:ea typeface="微软雅黑" pitchFamily="34" charset="-122"/>
            </a:endParaRPr>
          </a:p>
        </p:txBody>
      </p:sp>
      <p:grpSp>
        <p:nvGrpSpPr>
          <p:cNvPr id="10" name="组合 9"/>
          <p:cNvGrpSpPr/>
          <p:nvPr/>
        </p:nvGrpSpPr>
        <p:grpSpPr>
          <a:xfrm>
            <a:off x="2843808" y="2343918"/>
            <a:ext cx="1301106" cy="1301106"/>
            <a:chOff x="2843808" y="1940248"/>
            <a:chExt cx="1301106" cy="1301106"/>
          </a:xfrm>
        </p:grpSpPr>
        <p:sp>
          <p:nvSpPr>
            <p:cNvPr id="11" name="椭圆 10"/>
            <p:cNvSpPr/>
            <p:nvPr/>
          </p:nvSpPr>
          <p:spPr>
            <a:xfrm>
              <a:off x="2843808" y="1940248"/>
              <a:ext cx="1301106" cy="1301106"/>
            </a:xfrm>
            <a:prstGeom prst="ellipse">
              <a:avLst/>
            </a:prstGeom>
            <a:gradFill>
              <a:gsLst>
                <a:gs pos="0">
                  <a:sysClr val="window" lastClr="FFFFFF"/>
                </a:gs>
                <a:gs pos="100000">
                  <a:srgbClr val="DDDEDD"/>
                </a:gs>
              </a:gsLst>
              <a:lin ang="9600000" scaled="0"/>
            </a:gradFill>
            <a:ln w="25400" cap="flat" cmpd="sng" algn="ctr">
              <a:noFill/>
              <a:prstDash val="solid"/>
            </a:ln>
            <a:effectLst>
              <a:outerShdw blurRad="304800" dist="38100" dir="8100000" sx="110000" sy="11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 name="椭圆 11"/>
            <p:cNvSpPr/>
            <p:nvPr/>
          </p:nvSpPr>
          <p:spPr>
            <a:xfrm>
              <a:off x="2954361" y="2050800"/>
              <a:ext cx="1080000" cy="1080000"/>
            </a:xfrm>
            <a:prstGeom prst="ellipse">
              <a:avLst/>
            </a:prstGeom>
            <a:solidFill>
              <a:srgbClr val="0070C0"/>
            </a:solidFill>
            <a:ln w="25400"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 name="TextBox 12"/>
            <p:cNvSpPr txBox="1"/>
            <p:nvPr/>
          </p:nvSpPr>
          <p:spPr>
            <a:xfrm>
              <a:off x="3212071" y="2175302"/>
              <a:ext cx="564578" cy="83099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2</a:t>
              </a:r>
              <a:endParaRPr kumimoji="0" lang="zh-CN" altLang="en-US" sz="4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cxnSp>
        <p:nvCxnSpPr>
          <p:cNvPr id="14" name="直接连接符 13"/>
          <p:cNvCxnSpPr/>
          <p:nvPr/>
        </p:nvCxnSpPr>
        <p:spPr>
          <a:xfrm flipV="1">
            <a:off x="4572000" y="2343917"/>
            <a:ext cx="0" cy="1301107"/>
          </a:xfrm>
          <a:prstGeom prst="line">
            <a:avLst/>
          </a:prstGeom>
          <a:noFill/>
          <a:ln w="12700" cap="flat" cmpd="sng" algn="ctr">
            <a:solidFill>
              <a:sysClr val="windowText" lastClr="000000"/>
            </a:solidFill>
            <a:prstDash val="dash"/>
          </a:ln>
          <a:effectLst/>
        </p:spPr>
      </p:cxnSp>
      <p:sp>
        <p:nvSpPr>
          <p:cNvPr id="15" name="TextBox 14"/>
          <p:cNvSpPr txBox="1"/>
          <p:nvPr/>
        </p:nvSpPr>
        <p:spPr>
          <a:xfrm>
            <a:off x="4788024" y="2872714"/>
            <a:ext cx="2016224" cy="738664"/>
          </a:xfrm>
          <a:prstGeom prst="rect">
            <a:avLst/>
          </a:prstGeom>
          <a:noFill/>
        </p:spPr>
        <p:txBody>
          <a:bodyPr wrap="square" rtlCol="0">
            <a:spAutoFit/>
          </a:bodyPr>
          <a:lstStyle/>
          <a:p>
            <a:r>
              <a:rPr lang="zh-CN" altLang="en-US" sz="1400" dirty="0">
                <a:latin typeface="微软雅黑" pitchFamily="34" charset="-122"/>
                <a:ea typeface="微软雅黑" pitchFamily="34" charset="-122"/>
              </a:rPr>
              <a:t>此处添加文本</a:t>
            </a:r>
            <a:r>
              <a:rPr lang="zh-CN" altLang="en-US" sz="1400" dirty="0" smtClean="0">
                <a:latin typeface="微软雅黑" pitchFamily="34" charset="-122"/>
                <a:ea typeface="微软雅黑" pitchFamily="34" charset="-122"/>
              </a:rPr>
              <a:t>内容</a:t>
            </a:r>
            <a:endParaRPr lang="en-US" altLang="zh-CN" sz="1400" dirty="0" smtClean="0">
              <a:latin typeface="微软雅黑" pitchFamily="34" charset="-122"/>
              <a:ea typeface="微软雅黑" pitchFamily="34" charset="-122"/>
            </a:endParaRPr>
          </a:p>
          <a:p>
            <a:r>
              <a:rPr lang="zh-CN" altLang="en-US" sz="1400" dirty="0" smtClean="0">
                <a:latin typeface="微软雅黑" pitchFamily="34" charset="-122"/>
                <a:ea typeface="微软雅黑" pitchFamily="34" charset="-122"/>
              </a:rPr>
              <a:t>此处添加</a:t>
            </a:r>
            <a:r>
              <a:rPr lang="zh-CN" altLang="en-US" sz="1400" dirty="0">
                <a:latin typeface="微软雅黑" pitchFamily="34" charset="-122"/>
                <a:ea typeface="微软雅黑" pitchFamily="34" charset="-122"/>
              </a:rPr>
              <a:t>文本</a:t>
            </a:r>
            <a:r>
              <a:rPr lang="zh-CN" altLang="en-US" sz="1400" dirty="0" smtClean="0">
                <a:latin typeface="微软雅黑" pitchFamily="34" charset="-122"/>
                <a:ea typeface="微软雅黑" pitchFamily="34" charset="-122"/>
              </a:rPr>
              <a:t>内容</a:t>
            </a:r>
            <a:endParaRPr lang="en-US" altLang="zh-CN" sz="1400" dirty="0" smtClean="0">
              <a:latin typeface="微软雅黑" pitchFamily="34" charset="-122"/>
              <a:ea typeface="微软雅黑" pitchFamily="34" charset="-122"/>
            </a:endParaRPr>
          </a:p>
          <a:p>
            <a:r>
              <a:rPr lang="zh-CN" altLang="en-US" sz="1400" dirty="0">
                <a:latin typeface="微软雅黑" pitchFamily="34" charset="-122"/>
                <a:ea typeface="微软雅黑" pitchFamily="34" charset="-122"/>
              </a:rPr>
              <a:t>此处添加文本内容</a:t>
            </a:r>
            <a:endParaRPr lang="en-US" altLang="zh-CN" sz="1400" dirty="0" smtClean="0">
              <a:latin typeface="微软雅黑" pitchFamily="34" charset="-122"/>
              <a:ea typeface="微软雅黑" pitchFamily="34" charset="-122"/>
            </a:endParaRP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p:tgtEl>
                                          <p:spTgt spid="9"/>
                                        </p:tgtEl>
                                        <p:attrNameLst>
                                          <p:attrName>ppt_x</p:attrName>
                                        </p:attrNameLst>
                                      </p:cBhvr>
                                      <p:tavLst>
                                        <p:tav tm="0">
                                          <p:val>
                                            <p:strVal val="#ppt_x-#ppt_w*1.125000"/>
                                          </p:val>
                                        </p:tav>
                                        <p:tav tm="100000">
                                          <p:val>
                                            <p:strVal val="#ppt_x"/>
                                          </p:val>
                                        </p:tav>
                                      </p:tavLst>
                                    </p:anim>
                                    <p:animEffect transition="in" filter="wipe(right)">
                                      <p:cBhvr>
                                        <p:cTn id="12" dur="500"/>
                                        <p:tgtEl>
                                          <p:spTgt spid="9"/>
                                        </p:tgtEl>
                                      </p:cBhvr>
                                    </p:animEffect>
                                  </p:childTnLst>
                                </p:cTn>
                              </p:par>
                              <p:par>
                                <p:cTn id="13" presetID="12" presetClass="entr" presetSubtype="2"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p:tgtEl>
                                          <p:spTgt spid="10"/>
                                        </p:tgtEl>
                                        <p:attrNameLst>
                                          <p:attrName>ppt_x</p:attrName>
                                        </p:attrNameLst>
                                      </p:cBhvr>
                                      <p:tavLst>
                                        <p:tav tm="0">
                                          <p:val>
                                            <p:strVal val="#ppt_x+#ppt_w*1.125000"/>
                                          </p:val>
                                        </p:tav>
                                        <p:tav tm="100000">
                                          <p:val>
                                            <p:strVal val="#ppt_x"/>
                                          </p:val>
                                        </p:tav>
                                      </p:tavLst>
                                    </p:anim>
                                    <p:animEffect transition="in" filter="wipe(left)">
                                      <p:cBhvr>
                                        <p:cTn id="16" dur="500"/>
                                        <p:tgtEl>
                                          <p:spTgt spid="10"/>
                                        </p:tgtEl>
                                      </p:cBhvr>
                                    </p:animEffect>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1000"/>
                                        <p:tgtEl>
                                          <p:spTgt spid="15"/>
                                        </p:tgtEl>
                                      </p:cBhvr>
                                    </p:animEffect>
                                    <p:anim calcmode="lin" valueType="num">
                                      <p:cBhvr>
                                        <p:cTn id="21" dur="1000" fill="hold"/>
                                        <p:tgtEl>
                                          <p:spTgt spid="15"/>
                                        </p:tgtEl>
                                        <p:attrNameLst>
                                          <p:attrName>ppt_x</p:attrName>
                                        </p:attrNameLst>
                                      </p:cBhvr>
                                      <p:tavLst>
                                        <p:tav tm="0">
                                          <p:val>
                                            <p:strVal val="#ppt_x"/>
                                          </p:val>
                                        </p:tav>
                                        <p:tav tm="100000">
                                          <p:val>
                                            <p:strVal val="#ppt_x"/>
                                          </p:val>
                                        </p:tav>
                                      </p:tavLst>
                                    </p:anim>
                                    <p:anim calcmode="lin" valueType="num">
                                      <p:cBhvr>
                                        <p:cTn id="22"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 name="平行四边形 2"/>
          <p:cNvSpPr>
            <a:spLocks noChangeArrowheads="1"/>
          </p:cNvSpPr>
          <p:nvPr/>
        </p:nvSpPr>
        <p:spPr bwMode="auto">
          <a:xfrm rot="747658">
            <a:off x="2963973" y="3354866"/>
            <a:ext cx="5698376" cy="1420296"/>
          </a:xfrm>
          <a:custGeom>
            <a:avLst/>
            <a:gdLst>
              <a:gd name="T0" fmla="*/ 0 w 7595382"/>
              <a:gd name="T1" fmla="*/ 1901232 h 1901232"/>
              <a:gd name="T2" fmla="*/ 5150373 w 7595382"/>
              <a:gd name="T3" fmla="*/ 217677 h 1901232"/>
              <a:gd name="T4" fmla="*/ 7595382 w 7595382"/>
              <a:gd name="T5" fmla="*/ 0 h 1901232"/>
              <a:gd name="T6" fmla="*/ 4968279 w 7595382"/>
              <a:gd name="T7" fmla="*/ 1901232 h 1901232"/>
              <a:gd name="T8" fmla="*/ 0 w 7595382"/>
              <a:gd name="T9" fmla="*/ 1901232 h 1901232"/>
              <a:gd name="T10" fmla="*/ 0 60000 65536"/>
              <a:gd name="T11" fmla="*/ 0 60000 65536"/>
              <a:gd name="T12" fmla="*/ 0 60000 65536"/>
              <a:gd name="T13" fmla="*/ 0 60000 65536"/>
              <a:gd name="T14" fmla="*/ 0 60000 65536"/>
              <a:gd name="T15" fmla="*/ 0 w 7595382"/>
              <a:gd name="T16" fmla="*/ 0 h 1901232"/>
              <a:gd name="T17" fmla="*/ 7595382 w 7595382"/>
              <a:gd name="T18" fmla="*/ 1901232 h 1901232"/>
            </a:gdLst>
            <a:ahLst/>
            <a:cxnLst>
              <a:cxn ang="T10">
                <a:pos x="T0" y="T1"/>
              </a:cxn>
              <a:cxn ang="T11">
                <a:pos x="T2" y="T3"/>
              </a:cxn>
              <a:cxn ang="T12">
                <a:pos x="T4" y="T5"/>
              </a:cxn>
              <a:cxn ang="T13">
                <a:pos x="T6" y="T7"/>
              </a:cxn>
              <a:cxn ang="T14">
                <a:pos x="T8" y="T9"/>
              </a:cxn>
            </a:cxnLst>
            <a:rect l="T15" t="T16" r="T17" b="T18"/>
            <a:pathLst>
              <a:path w="7595382" h="1901232">
                <a:moveTo>
                  <a:pt x="0" y="1901232"/>
                </a:moveTo>
                <a:lnTo>
                  <a:pt x="5150373" y="217677"/>
                </a:lnTo>
                <a:lnTo>
                  <a:pt x="7595382" y="0"/>
                </a:lnTo>
                <a:lnTo>
                  <a:pt x="4968279" y="1901232"/>
                </a:lnTo>
                <a:lnTo>
                  <a:pt x="0" y="1901232"/>
                </a:lnTo>
                <a:close/>
              </a:path>
            </a:pathLst>
          </a:custGeom>
          <a:solidFill>
            <a:srgbClr val="0070C0"/>
          </a:solidFill>
          <a:ln>
            <a:noFill/>
          </a:ln>
          <a:extLst/>
        </p:spPr>
        <p:txBody>
          <a:bodyPr lIns="56300" tIns="28150" rIns="56300" bIns="2815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endParaRPr>
          </a:p>
        </p:txBody>
      </p:sp>
      <p:grpSp>
        <p:nvGrpSpPr>
          <p:cNvPr id="187" name="组合 186"/>
          <p:cNvGrpSpPr/>
          <p:nvPr/>
        </p:nvGrpSpPr>
        <p:grpSpPr>
          <a:xfrm>
            <a:off x="3693133" y="3922701"/>
            <a:ext cx="4309225" cy="662789"/>
            <a:chOff x="3585720" y="5137719"/>
            <a:chExt cx="6985673" cy="1079499"/>
          </a:xfrm>
          <a:solidFill>
            <a:sysClr val="window" lastClr="FFFFFF"/>
          </a:solidFill>
        </p:grpSpPr>
        <p:grpSp>
          <p:nvGrpSpPr>
            <p:cNvPr id="188" name="Group 8"/>
            <p:cNvGrpSpPr>
              <a:grpSpLocks/>
            </p:cNvGrpSpPr>
            <p:nvPr/>
          </p:nvGrpSpPr>
          <p:grpSpPr bwMode="auto">
            <a:xfrm>
              <a:off x="3585720" y="5525746"/>
              <a:ext cx="532885" cy="139071"/>
              <a:chOff x="0" y="0"/>
              <a:chExt cx="438150" cy="114300"/>
            </a:xfrm>
            <a:grpFill/>
          </p:grpSpPr>
          <p:sp>
            <p:nvSpPr>
              <p:cNvPr id="215" name="同心圆 4"/>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0070C0"/>
                </a:solidFill>
                <a:bevel/>
                <a:headEnd/>
                <a:tailEnd/>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endParaRPr>
              </a:p>
            </p:txBody>
          </p:sp>
          <p:sp>
            <p:nvSpPr>
              <p:cNvPr id="216" name="椭圆 5"/>
              <p:cNvSpPr>
                <a:spLocks noChangeArrowheads="1"/>
              </p:cNvSpPr>
              <p:nvPr/>
            </p:nvSpPr>
            <p:spPr bwMode="auto">
              <a:xfrm>
                <a:off x="129075" y="39150"/>
                <a:ext cx="180000" cy="36000"/>
              </a:xfrm>
              <a:prstGeom prst="ellipse">
                <a:avLst/>
              </a:prstGeom>
              <a:grpFill/>
              <a:ln w="12700" cap="flat" cmpd="sng">
                <a:solidFill>
                  <a:srgbClr val="0070C0"/>
                </a:solidFill>
                <a:bevel/>
                <a:headEnd/>
                <a:tailEnd/>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endParaRPr>
              </a:p>
            </p:txBody>
          </p:sp>
        </p:grpSp>
        <p:grpSp>
          <p:nvGrpSpPr>
            <p:cNvPr id="189" name="Group 11"/>
            <p:cNvGrpSpPr>
              <a:grpSpLocks/>
            </p:cNvGrpSpPr>
            <p:nvPr/>
          </p:nvGrpSpPr>
          <p:grpSpPr bwMode="auto">
            <a:xfrm>
              <a:off x="5010608" y="5478111"/>
              <a:ext cx="532885" cy="139071"/>
              <a:chOff x="0" y="0"/>
              <a:chExt cx="438150" cy="114300"/>
            </a:xfrm>
            <a:grpFill/>
          </p:grpSpPr>
          <p:sp>
            <p:nvSpPr>
              <p:cNvPr id="213" name="同心圆 60"/>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0070C0"/>
                </a:solidFill>
                <a:bevel/>
                <a:headEnd/>
                <a:tailEnd/>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endParaRPr>
              </a:p>
            </p:txBody>
          </p:sp>
          <p:sp>
            <p:nvSpPr>
              <p:cNvPr id="214" name="椭圆 61"/>
              <p:cNvSpPr>
                <a:spLocks noChangeArrowheads="1"/>
              </p:cNvSpPr>
              <p:nvPr/>
            </p:nvSpPr>
            <p:spPr bwMode="auto">
              <a:xfrm>
                <a:off x="129075" y="39150"/>
                <a:ext cx="180000" cy="36000"/>
              </a:xfrm>
              <a:prstGeom prst="ellipse">
                <a:avLst/>
              </a:prstGeom>
              <a:grpFill/>
              <a:ln w="12700" cap="flat" cmpd="sng">
                <a:solidFill>
                  <a:srgbClr val="0070C0"/>
                </a:solidFill>
                <a:bevel/>
                <a:headEnd/>
                <a:tailEnd/>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endParaRPr>
              </a:p>
            </p:txBody>
          </p:sp>
        </p:grpSp>
        <p:grpSp>
          <p:nvGrpSpPr>
            <p:cNvPr id="190" name="Group 14"/>
            <p:cNvGrpSpPr>
              <a:grpSpLocks/>
            </p:cNvGrpSpPr>
            <p:nvPr/>
          </p:nvGrpSpPr>
          <p:grpSpPr bwMode="auto">
            <a:xfrm>
              <a:off x="5867856" y="5792301"/>
              <a:ext cx="621704" cy="162251"/>
              <a:chOff x="0" y="0"/>
              <a:chExt cx="438150" cy="114300"/>
            </a:xfrm>
            <a:grpFill/>
          </p:grpSpPr>
          <p:sp>
            <p:nvSpPr>
              <p:cNvPr id="211" name="同心圆 64"/>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0070C0"/>
                </a:solidFill>
                <a:bevel/>
                <a:headEnd/>
                <a:tailEnd/>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endParaRPr>
              </a:p>
            </p:txBody>
          </p:sp>
          <p:sp>
            <p:nvSpPr>
              <p:cNvPr id="212" name="椭圆 66"/>
              <p:cNvSpPr>
                <a:spLocks noChangeArrowheads="1"/>
              </p:cNvSpPr>
              <p:nvPr/>
            </p:nvSpPr>
            <p:spPr bwMode="auto">
              <a:xfrm>
                <a:off x="129075" y="39150"/>
                <a:ext cx="180000" cy="36000"/>
              </a:xfrm>
              <a:prstGeom prst="ellipse">
                <a:avLst/>
              </a:prstGeom>
              <a:grpFill/>
              <a:ln w="12700" cap="flat" cmpd="sng">
                <a:solidFill>
                  <a:srgbClr val="0070C0"/>
                </a:solidFill>
                <a:bevel/>
                <a:headEnd/>
                <a:tailEnd/>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endParaRPr>
              </a:p>
            </p:txBody>
          </p:sp>
        </p:grpSp>
        <p:grpSp>
          <p:nvGrpSpPr>
            <p:cNvPr id="191" name="Group 17"/>
            <p:cNvGrpSpPr>
              <a:grpSpLocks/>
            </p:cNvGrpSpPr>
            <p:nvPr/>
          </p:nvGrpSpPr>
          <p:grpSpPr bwMode="auto">
            <a:xfrm>
              <a:off x="6993624" y="5565671"/>
              <a:ext cx="532885" cy="139071"/>
              <a:chOff x="0" y="0"/>
              <a:chExt cx="438150" cy="114300"/>
            </a:xfrm>
            <a:grpFill/>
          </p:grpSpPr>
          <p:sp>
            <p:nvSpPr>
              <p:cNvPr id="209" name="同心圆 68"/>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0070C0"/>
                </a:solidFill>
                <a:bevel/>
                <a:headEnd/>
                <a:tailEnd/>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endParaRPr>
              </a:p>
            </p:txBody>
          </p:sp>
          <p:sp>
            <p:nvSpPr>
              <p:cNvPr id="210" name="椭圆 73"/>
              <p:cNvSpPr>
                <a:spLocks noChangeArrowheads="1"/>
              </p:cNvSpPr>
              <p:nvPr/>
            </p:nvSpPr>
            <p:spPr bwMode="auto">
              <a:xfrm>
                <a:off x="129075" y="39150"/>
                <a:ext cx="180000" cy="36000"/>
              </a:xfrm>
              <a:prstGeom prst="ellipse">
                <a:avLst/>
              </a:prstGeom>
              <a:grpFill/>
              <a:ln w="12700" cap="flat" cmpd="sng">
                <a:solidFill>
                  <a:srgbClr val="0070C0"/>
                </a:solidFill>
                <a:bevel/>
                <a:headEnd/>
                <a:tailEnd/>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endParaRPr>
              </a:p>
            </p:txBody>
          </p:sp>
        </p:grpSp>
        <p:grpSp>
          <p:nvGrpSpPr>
            <p:cNvPr id="192" name="Group 20"/>
            <p:cNvGrpSpPr>
              <a:grpSpLocks/>
            </p:cNvGrpSpPr>
            <p:nvPr/>
          </p:nvGrpSpPr>
          <p:grpSpPr bwMode="auto">
            <a:xfrm>
              <a:off x="7972156" y="6007329"/>
              <a:ext cx="804241" cy="209889"/>
              <a:chOff x="0" y="0"/>
              <a:chExt cx="438150" cy="114300"/>
            </a:xfrm>
            <a:grpFill/>
          </p:grpSpPr>
          <p:sp>
            <p:nvSpPr>
              <p:cNvPr id="207" name="同心圆 75"/>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0070C0"/>
                </a:solidFill>
                <a:bevel/>
                <a:headEnd/>
                <a:tailEnd/>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endParaRPr>
              </a:p>
            </p:txBody>
          </p:sp>
          <p:sp>
            <p:nvSpPr>
              <p:cNvPr id="208" name="椭圆 77"/>
              <p:cNvSpPr>
                <a:spLocks noChangeArrowheads="1"/>
              </p:cNvSpPr>
              <p:nvPr/>
            </p:nvSpPr>
            <p:spPr bwMode="auto">
              <a:xfrm>
                <a:off x="129075" y="39150"/>
                <a:ext cx="180000" cy="36000"/>
              </a:xfrm>
              <a:prstGeom prst="ellipse">
                <a:avLst/>
              </a:prstGeom>
              <a:grpFill/>
              <a:ln w="12700" cap="flat" cmpd="sng">
                <a:solidFill>
                  <a:srgbClr val="0070C0"/>
                </a:solidFill>
                <a:bevel/>
                <a:headEnd/>
                <a:tailEnd/>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endParaRPr>
              </a:p>
            </p:txBody>
          </p:sp>
        </p:grpSp>
        <p:grpSp>
          <p:nvGrpSpPr>
            <p:cNvPr id="193" name="Group 23"/>
            <p:cNvGrpSpPr>
              <a:grpSpLocks/>
            </p:cNvGrpSpPr>
            <p:nvPr/>
          </p:nvGrpSpPr>
          <p:grpSpPr bwMode="auto">
            <a:xfrm>
              <a:off x="9024869" y="5137719"/>
              <a:ext cx="532885" cy="139071"/>
              <a:chOff x="0" y="0"/>
              <a:chExt cx="438150" cy="114300"/>
            </a:xfrm>
            <a:grpFill/>
          </p:grpSpPr>
          <p:sp>
            <p:nvSpPr>
              <p:cNvPr id="205" name="同心圆 79"/>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0070C0"/>
                </a:solidFill>
                <a:bevel/>
                <a:headEnd/>
                <a:tailEnd/>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endParaRPr>
              </a:p>
            </p:txBody>
          </p:sp>
          <p:sp>
            <p:nvSpPr>
              <p:cNvPr id="206" name="椭圆 80"/>
              <p:cNvSpPr>
                <a:spLocks noChangeArrowheads="1"/>
              </p:cNvSpPr>
              <p:nvPr/>
            </p:nvSpPr>
            <p:spPr bwMode="auto">
              <a:xfrm>
                <a:off x="129075" y="39150"/>
                <a:ext cx="180000" cy="36000"/>
              </a:xfrm>
              <a:prstGeom prst="ellipse">
                <a:avLst/>
              </a:prstGeom>
              <a:grpFill/>
              <a:ln w="12700" cap="flat" cmpd="sng">
                <a:solidFill>
                  <a:srgbClr val="0070C0"/>
                </a:solidFill>
                <a:bevel/>
                <a:headEnd/>
                <a:tailEnd/>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endParaRPr>
              </a:p>
            </p:txBody>
          </p:sp>
        </p:grpSp>
        <p:grpSp>
          <p:nvGrpSpPr>
            <p:cNvPr id="194" name="Group 26"/>
            <p:cNvGrpSpPr>
              <a:grpSpLocks/>
            </p:cNvGrpSpPr>
            <p:nvPr/>
          </p:nvGrpSpPr>
          <p:grpSpPr bwMode="auto">
            <a:xfrm>
              <a:off x="10038508" y="5402990"/>
              <a:ext cx="532885" cy="139071"/>
              <a:chOff x="0" y="0"/>
              <a:chExt cx="438150" cy="114300"/>
            </a:xfrm>
            <a:grpFill/>
          </p:grpSpPr>
          <p:sp>
            <p:nvSpPr>
              <p:cNvPr id="203" name="同心圆 82"/>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0070C0"/>
                </a:solidFill>
                <a:bevel/>
                <a:headEnd/>
                <a:tailEnd/>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endParaRPr>
              </a:p>
            </p:txBody>
          </p:sp>
          <p:sp>
            <p:nvSpPr>
              <p:cNvPr id="204" name="椭圆 83"/>
              <p:cNvSpPr>
                <a:spLocks noChangeArrowheads="1"/>
              </p:cNvSpPr>
              <p:nvPr/>
            </p:nvSpPr>
            <p:spPr bwMode="auto">
              <a:xfrm>
                <a:off x="129075" y="39150"/>
                <a:ext cx="180000" cy="36000"/>
              </a:xfrm>
              <a:prstGeom prst="ellipse">
                <a:avLst/>
              </a:prstGeom>
              <a:grpFill/>
              <a:ln w="12700" cap="flat" cmpd="sng">
                <a:solidFill>
                  <a:srgbClr val="0070C0"/>
                </a:solidFill>
                <a:bevel/>
                <a:headEnd/>
                <a:tailEnd/>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endParaRPr>
              </a:p>
            </p:txBody>
          </p:sp>
        </p:grpSp>
        <p:cxnSp>
          <p:nvCxnSpPr>
            <p:cNvPr id="195" name="直接连接符 15"/>
            <p:cNvCxnSpPr>
              <a:cxnSpLocks noChangeShapeType="1"/>
              <a:stCxn id="215" idx="6"/>
              <a:endCxn id="213" idx="2"/>
            </p:cNvCxnSpPr>
            <p:nvPr/>
          </p:nvCxnSpPr>
          <p:spPr bwMode="auto">
            <a:xfrm flipV="1">
              <a:off x="4118605" y="5547647"/>
              <a:ext cx="892003" cy="47635"/>
            </a:xfrm>
            <a:prstGeom prst="line">
              <a:avLst/>
            </a:prstGeom>
            <a:grpFill/>
            <a:ln w="12700" cap="flat" cmpd="sng">
              <a:solidFill>
                <a:sysClr val="window" lastClr="FFFFFF"/>
              </a:solidFill>
              <a:bevel/>
              <a:headEnd/>
              <a:tailEnd/>
            </a:ln>
            <a:extLst/>
          </p:spPr>
        </p:cxnSp>
        <p:cxnSp>
          <p:nvCxnSpPr>
            <p:cNvPr id="196" name="直接连接符 19"/>
            <p:cNvCxnSpPr>
              <a:cxnSpLocks noChangeShapeType="1"/>
              <a:stCxn id="213" idx="5"/>
              <a:endCxn id="211" idx="1"/>
            </p:cNvCxnSpPr>
            <p:nvPr/>
          </p:nvCxnSpPr>
          <p:spPr bwMode="auto">
            <a:xfrm>
              <a:off x="5465453" y="5596816"/>
              <a:ext cx="493449" cy="219247"/>
            </a:xfrm>
            <a:prstGeom prst="line">
              <a:avLst/>
            </a:prstGeom>
            <a:grpFill/>
            <a:ln w="12700" cap="flat" cmpd="sng">
              <a:solidFill>
                <a:sysClr val="window" lastClr="FFFFFF"/>
              </a:solidFill>
              <a:bevel/>
              <a:headEnd/>
              <a:tailEnd/>
            </a:ln>
            <a:extLst/>
          </p:spPr>
        </p:cxnSp>
        <p:sp>
          <p:nvSpPr>
            <p:cNvPr id="197" name="直接连接符 24"/>
            <p:cNvSpPr>
              <a:spLocks noChangeShapeType="1"/>
            </p:cNvSpPr>
            <p:nvPr/>
          </p:nvSpPr>
          <p:spPr bwMode="auto">
            <a:xfrm flipV="1">
              <a:off x="6394951" y="5684376"/>
              <a:ext cx="676713" cy="131687"/>
            </a:xfrm>
            <a:prstGeom prst="line">
              <a:avLst/>
            </a:prstGeom>
            <a:grpFill/>
            <a:ln w="12700" cap="flat" cmpd="sng">
              <a:solidFill>
                <a:sysClr val="window" lastClr="FFFFFF"/>
              </a:solidFill>
              <a:bevel/>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98" name="直接连接符 26"/>
            <p:cNvSpPr>
              <a:spLocks noChangeShapeType="1"/>
            </p:cNvSpPr>
            <p:nvPr/>
          </p:nvSpPr>
          <p:spPr bwMode="auto">
            <a:xfrm>
              <a:off x="7448469" y="5684376"/>
              <a:ext cx="776661" cy="373629"/>
            </a:xfrm>
            <a:prstGeom prst="line">
              <a:avLst/>
            </a:prstGeom>
            <a:grpFill/>
            <a:ln w="12700" cap="flat" cmpd="sng">
              <a:solidFill>
                <a:sysClr val="window" lastClr="FFFFFF"/>
              </a:solidFill>
              <a:bevel/>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cxnSp>
          <p:nvCxnSpPr>
            <p:cNvPr id="199" name="直接连接符 29"/>
            <p:cNvCxnSpPr>
              <a:cxnSpLocks noChangeShapeType="1"/>
              <a:stCxn id="207" idx="7"/>
              <a:endCxn id="203" idx="3"/>
            </p:cNvCxnSpPr>
            <p:nvPr/>
          </p:nvCxnSpPr>
          <p:spPr bwMode="auto">
            <a:xfrm flipV="1">
              <a:off x="8658618" y="5521694"/>
              <a:ext cx="1457930" cy="516372"/>
            </a:xfrm>
            <a:prstGeom prst="line">
              <a:avLst/>
            </a:prstGeom>
            <a:grpFill/>
            <a:ln w="12700" cap="flat" cmpd="sng">
              <a:solidFill>
                <a:sysClr val="window" lastClr="FFFFFF"/>
              </a:solidFill>
              <a:bevel/>
              <a:headEnd/>
              <a:tailEnd/>
            </a:ln>
            <a:extLst/>
          </p:spPr>
        </p:cxnSp>
        <p:cxnSp>
          <p:nvCxnSpPr>
            <p:cNvPr id="200" name="直接连接符 32"/>
            <p:cNvCxnSpPr>
              <a:cxnSpLocks noChangeShapeType="1"/>
              <a:stCxn id="203" idx="1"/>
              <a:endCxn id="205" idx="5"/>
            </p:cNvCxnSpPr>
            <p:nvPr/>
          </p:nvCxnSpPr>
          <p:spPr bwMode="auto">
            <a:xfrm flipH="1" flipV="1">
              <a:off x="9479715" y="5256424"/>
              <a:ext cx="636834" cy="166933"/>
            </a:xfrm>
            <a:prstGeom prst="line">
              <a:avLst/>
            </a:prstGeom>
            <a:grpFill/>
            <a:ln w="12700" cap="flat" cmpd="sng">
              <a:solidFill>
                <a:sysClr val="window" lastClr="FFFFFF"/>
              </a:solidFill>
              <a:bevel/>
              <a:headEnd/>
              <a:tailEnd/>
            </a:ln>
            <a:extLst/>
          </p:spPr>
        </p:cxnSp>
        <p:cxnSp>
          <p:nvCxnSpPr>
            <p:cNvPr id="201" name="直接连接符 34"/>
            <p:cNvCxnSpPr>
              <a:cxnSpLocks noChangeShapeType="1"/>
              <a:stCxn id="209" idx="6"/>
              <a:endCxn id="203" idx="2"/>
            </p:cNvCxnSpPr>
            <p:nvPr/>
          </p:nvCxnSpPr>
          <p:spPr bwMode="auto">
            <a:xfrm flipV="1">
              <a:off x="7526509" y="5472525"/>
              <a:ext cx="2511999" cy="162682"/>
            </a:xfrm>
            <a:prstGeom prst="line">
              <a:avLst/>
            </a:prstGeom>
            <a:grpFill/>
            <a:ln w="12700" cap="flat" cmpd="sng">
              <a:solidFill>
                <a:sysClr val="window" lastClr="FFFFFF"/>
              </a:solidFill>
              <a:bevel/>
              <a:headEnd/>
              <a:tailEnd/>
            </a:ln>
            <a:extLst/>
          </p:spPr>
        </p:cxnSp>
        <p:sp>
          <p:nvSpPr>
            <p:cNvPr id="202" name="直接连接符 43"/>
            <p:cNvSpPr>
              <a:spLocks noChangeShapeType="1"/>
            </p:cNvSpPr>
            <p:nvPr/>
          </p:nvSpPr>
          <p:spPr bwMode="auto">
            <a:xfrm flipV="1">
              <a:off x="8506282" y="5270066"/>
              <a:ext cx="728632" cy="750905"/>
            </a:xfrm>
            <a:prstGeom prst="line">
              <a:avLst/>
            </a:prstGeom>
            <a:grpFill/>
            <a:ln w="12700" cap="flat" cmpd="sng">
              <a:solidFill>
                <a:sysClr val="window" lastClr="FFFFFF"/>
              </a:solidFill>
              <a:bevel/>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217" name="组合 216"/>
          <p:cNvGrpSpPr/>
          <p:nvPr/>
        </p:nvGrpSpPr>
        <p:grpSpPr>
          <a:xfrm>
            <a:off x="4376654" y="2956519"/>
            <a:ext cx="717062" cy="1205711"/>
            <a:chOff x="4693779" y="3564074"/>
            <a:chExt cx="1162426" cy="1963768"/>
          </a:xfrm>
        </p:grpSpPr>
        <p:sp>
          <p:nvSpPr>
            <p:cNvPr id="218" name="直接连接符 84"/>
            <p:cNvSpPr>
              <a:spLocks noChangeShapeType="1"/>
            </p:cNvSpPr>
            <p:nvPr/>
          </p:nvSpPr>
          <p:spPr bwMode="auto">
            <a:xfrm flipV="1">
              <a:off x="5276037" y="4083684"/>
              <a:ext cx="1" cy="1444158"/>
            </a:xfrm>
            <a:prstGeom prst="line">
              <a:avLst/>
            </a:prstGeom>
            <a:noFill/>
            <a:ln w="25400" cap="flat" cmpd="sng" algn="ctr">
              <a:solidFill>
                <a:srgbClr val="0070C0"/>
              </a:solidFill>
              <a:prstDash val="solid"/>
              <a:headEnd/>
              <a:tailEnd/>
            </a:ln>
            <a:effectLst>
              <a:outerShdw blurRad="40000" dist="20000" dir="5400000" rotWithShape="0">
                <a:srgbClr val="000000">
                  <a:alpha val="38000"/>
                </a:srgb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19" name="椭圆 90"/>
            <p:cNvSpPr>
              <a:spLocks noChangeArrowheads="1"/>
            </p:cNvSpPr>
            <p:nvPr/>
          </p:nvSpPr>
          <p:spPr bwMode="auto">
            <a:xfrm>
              <a:off x="4693779" y="3564074"/>
              <a:ext cx="1162426" cy="1162083"/>
            </a:xfrm>
            <a:prstGeom prst="ellipse">
              <a:avLst/>
            </a:prstGeom>
            <a:gradFill>
              <a:gsLst>
                <a:gs pos="50000">
                  <a:sysClr val="window" lastClr="FFFFFF"/>
                </a:gs>
                <a:gs pos="0">
                  <a:sysClr val="window" lastClr="FFFFFF"/>
                </a:gs>
                <a:gs pos="100000">
                  <a:sysClr val="window" lastClr="FFFFFF">
                    <a:lumMod val="75000"/>
                  </a:sysClr>
                </a:gs>
              </a:gsLst>
              <a:lin ang="18900000" scaled="0"/>
            </a:gradFill>
            <a:ln w="38100" cap="flat" cmpd="sng">
              <a:noFill/>
              <a:bevel/>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endParaRPr>
            </a:p>
          </p:txBody>
        </p:sp>
      </p:grpSp>
      <p:sp>
        <p:nvSpPr>
          <p:cNvPr id="220" name="矩形 111"/>
          <p:cNvSpPr>
            <a:spLocks noChangeArrowheads="1"/>
          </p:cNvSpPr>
          <p:nvPr/>
        </p:nvSpPr>
        <p:spPr bwMode="auto">
          <a:xfrm>
            <a:off x="4401675" y="3133992"/>
            <a:ext cx="677957" cy="395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300" tIns="28150" rIns="56300" bIns="28150">
            <a:spAutoFit/>
          </a:bodyPr>
          <a:lstStyle/>
          <a:p>
            <a:pPr algn="ctr"/>
            <a:r>
              <a:rPr lang="zh-CN" altLang="en-US" sz="1100" b="1" dirty="0">
                <a:solidFill>
                  <a:srgbClr val="000000"/>
                </a:solidFill>
                <a:latin typeface="Calibri" pitchFamily="34" charset="0"/>
                <a:ea typeface="微软雅黑" pitchFamily="34" charset="-122"/>
                <a:sym typeface="Calibri" pitchFamily="34" charset="0"/>
              </a:rPr>
              <a:t>完成的</a:t>
            </a:r>
            <a:endParaRPr lang="en-US" altLang="zh-CN" sz="1100" b="1" dirty="0">
              <a:solidFill>
                <a:srgbClr val="000000"/>
              </a:solidFill>
              <a:latin typeface="Calibri" pitchFamily="34" charset="0"/>
              <a:ea typeface="微软雅黑" pitchFamily="34" charset="-122"/>
              <a:sym typeface="Calibri" pitchFamily="34" charset="0"/>
            </a:endParaRPr>
          </a:p>
          <a:p>
            <a:pPr algn="ctr"/>
            <a:r>
              <a:rPr lang="zh-CN" altLang="en-US" sz="1100" b="1" dirty="0">
                <a:solidFill>
                  <a:srgbClr val="000000"/>
                </a:solidFill>
                <a:latin typeface="Calibri" pitchFamily="34" charset="0"/>
                <a:ea typeface="微软雅黑" pitchFamily="34" charset="-122"/>
                <a:sym typeface="Calibri" pitchFamily="34" charset="0"/>
              </a:rPr>
              <a:t>项目名称</a:t>
            </a:r>
          </a:p>
        </p:txBody>
      </p:sp>
      <p:grpSp>
        <p:nvGrpSpPr>
          <p:cNvPr id="221" name="组合 220"/>
          <p:cNvGrpSpPr/>
          <p:nvPr/>
        </p:nvGrpSpPr>
        <p:grpSpPr>
          <a:xfrm>
            <a:off x="3509511" y="2719407"/>
            <a:ext cx="698003" cy="1515141"/>
            <a:chOff x="3288054" y="3177886"/>
            <a:chExt cx="1131530" cy="2467743"/>
          </a:xfrm>
        </p:grpSpPr>
        <p:sp>
          <p:nvSpPr>
            <p:cNvPr id="222" name="直接连接符 12"/>
            <p:cNvSpPr>
              <a:spLocks noChangeShapeType="1"/>
            </p:cNvSpPr>
            <p:nvPr/>
          </p:nvSpPr>
          <p:spPr bwMode="auto">
            <a:xfrm flipV="1">
              <a:off x="3852195" y="4200238"/>
              <a:ext cx="1" cy="1445391"/>
            </a:xfrm>
            <a:prstGeom prst="line">
              <a:avLst/>
            </a:prstGeom>
            <a:noFill/>
            <a:ln w="25400" cap="flat" cmpd="sng" algn="ctr">
              <a:solidFill>
                <a:srgbClr val="0070C0"/>
              </a:solidFill>
              <a:prstDash val="solid"/>
              <a:headEnd/>
              <a:tailEnd/>
            </a:ln>
            <a:effectLst>
              <a:outerShdw blurRad="40000" dist="20000" dir="5400000" rotWithShape="0">
                <a:srgbClr val="000000">
                  <a:alpha val="38000"/>
                </a:srgb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23" name="椭圆 95"/>
            <p:cNvSpPr>
              <a:spLocks noChangeArrowheads="1"/>
            </p:cNvSpPr>
            <p:nvPr/>
          </p:nvSpPr>
          <p:spPr bwMode="auto">
            <a:xfrm>
              <a:off x="3288054" y="3177886"/>
              <a:ext cx="1131530" cy="1130204"/>
            </a:xfrm>
            <a:prstGeom prst="ellipse">
              <a:avLst/>
            </a:prstGeom>
            <a:gradFill>
              <a:gsLst>
                <a:gs pos="50000">
                  <a:sysClr val="window" lastClr="FFFFFF"/>
                </a:gs>
                <a:gs pos="0">
                  <a:sysClr val="window" lastClr="FFFFFF"/>
                </a:gs>
                <a:gs pos="100000">
                  <a:sysClr val="window" lastClr="FFFFFF">
                    <a:lumMod val="75000"/>
                  </a:sysClr>
                </a:gs>
              </a:gsLst>
              <a:lin ang="18900000" scaled="0"/>
            </a:gradFill>
            <a:ln w="38100" cap="flat" cmpd="sng">
              <a:noFill/>
              <a:bevel/>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endParaRPr>
            </a:p>
          </p:txBody>
        </p:sp>
      </p:grpSp>
      <p:sp>
        <p:nvSpPr>
          <p:cNvPr id="224" name="矩形 112"/>
          <p:cNvSpPr>
            <a:spLocks noChangeArrowheads="1"/>
          </p:cNvSpPr>
          <p:nvPr/>
        </p:nvSpPr>
        <p:spPr bwMode="auto">
          <a:xfrm>
            <a:off x="3528456" y="2868725"/>
            <a:ext cx="677957" cy="395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300" tIns="28150" rIns="56300" bIns="28150">
            <a:spAutoFit/>
          </a:bodyPr>
          <a:lstStyle/>
          <a:p>
            <a:pPr algn="ctr"/>
            <a:r>
              <a:rPr lang="zh-CN" altLang="en-US" sz="1100" b="1" dirty="0">
                <a:solidFill>
                  <a:srgbClr val="000000"/>
                </a:solidFill>
                <a:latin typeface="Calibri" pitchFamily="34" charset="0"/>
                <a:ea typeface="微软雅黑" pitchFamily="34" charset="-122"/>
                <a:sym typeface="Calibri" pitchFamily="34" charset="0"/>
              </a:rPr>
              <a:t>完成的</a:t>
            </a:r>
            <a:endParaRPr lang="en-US" altLang="zh-CN" sz="1100" b="1" dirty="0">
              <a:solidFill>
                <a:srgbClr val="000000"/>
              </a:solidFill>
              <a:latin typeface="Calibri" pitchFamily="34" charset="0"/>
              <a:ea typeface="微软雅黑" pitchFamily="34" charset="-122"/>
              <a:sym typeface="Calibri" pitchFamily="34" charset="0"/>
            </a:endParaRPr>
          </a:p>
          <a:p>
            <a:pPr algn="ctr"/>
            <a:r>
              <a:rPr lang="zh-CN" altLang="en-US" sz="1100" b="1" dirty="0">
                <a:solidFill>
                  <a:srgbClr val="000000"/>
                </a:solidFill>
                <a:latin typeface="Calibri" pitchFamily="34" charset="0"/>
                <a:ea typeface="微软雅黑" pitchFamily="34" charset="-122"/>
                <a:sym typeface="Calibri" pitchFamily="34" charset="0"/>
              </a:rPr>
              <a:t>项目名称</a:t>
            </a:r>
          </a:p>
        </p:txBody>
      </p:sp>
      <p:grpSp>
        <p:nvGrpSpPr>
          <p:cNvPr id="225" name="组合 224"/>
          <p:cNvGrpSpPr/>
          <p:nvPr/>
        </p:nvGrpSpPr>
        <p:grpSpPr>
          <a:xfrm>
            <a:off x="5595183" y="2612707"/>
            <a:ext cx="717062" cy="1595758"/>
            <a:chOff x="6669132" y="3004102"/>
            <a:chExt cx="1162426" cy="2599047"/>
          </a:xfrm>
        </p:grpSpPr>
        <p:sp>
          <p:nvSpPr>
            <p:cNvPr id="226" name="直接连接符 86"/>
            <p:cNvSpPr>
              <a:spLocks noChangeShapeType="1"/>
            </p:cNvSpPr>
            <p:nvPr/>
          </p:nvSpPr>
          <p:spPr bwMode="auto">
            <a:xfrm flipV="1">
              <a:off x="7255965" y="3457411"/>
              <a:ext cx="1" cy="2145738"/>
            </a:xfrm>
            <a:prstGeom prst="line">
              <a:avLst/>
            </a:prstGeom>
            <a:noFill/>
            <a:ln w="25400" cap="flat" cmpd="sng" algn="ctr">
              <a:solidFill>
                <a:srgbClr val="0070C0"/>
              </a:solidFill>
              <a:prstDash val="solid"/>
              <a:headEnd/>
              <a:tailEnd/>
            </a:ln>
            <a:effectLst>
              <a:outerShdw blurRad="40000" dist="20000" dir="5400000" rotWithShape="0">
                <a:srgbClr val="000000">
                  <a:alpha val="38000"/>
                </a:srgb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27" name="椭圆 91"/>
            <p:cNvSpPr>
              <a:spLocks noChangeArrowheads="1"/>
            </p:cNvSpPr>
            <p:nvPr/>
          </p:nvSpPr>
          <p:spPr bwMode="auto">
            <a:xfrm>
              <a:off x="6669132" y="3004102"/>
              <a:ext cx="1162426" cy="1162832"/>
            </a:xfrm>
            <a:prstGeom prst="ellipse">
              <a:avLst/>
            </a:prstGeom>
            <a:gradFill>
              <a:gsLst>
                <a:gs pos="50000">
                  <a:sysClr val="window" lastClr="FFFFFF"/>
                </a:gs>
                <a:gs pos="0">
                  <a:sysClr val="window" lastClr="FFFFFF"/>
                </a:gs>
                <a:gs pos="100000">
                  <a:sysClr val="window" lastClr="FFFFFF">
                    <a:lumMod val="75000"/>
                  </a:sysClr>
                </a:gs>
              </a:gsLst>
              <a:lin ang="18900000" scaled="0"/>
            </a:gradFill>
            <a:ln w="38100" cap="flat" cmpd="sng">
              <a:noFill/>
              <a:bevel/>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endParaRPr>
            </a:p>
          </p:txBody>
        </p:sp>
      </p:grpSp>
      <p:sp>
        <p:nvSpPr>
          <p:cNvPr id="228" name="矩形 113"/>
          <p:cNvSpPr>
            <a:spLocks noChangeArrowheads="1"/>
          </p:cNvSpPr>
          <p:nvPr/>
        </p:nvSpPr>
        <p:spPr bwMode="auto">
          <a:xfrm>
            <a:off x="5619879" y="2785650"/>
            <a:ext cx="677957" cy="395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300" tIns="28150" rIns="56300" bIns="28150">
            <a:spAutoFit/>
          </a:bodyPr>
          <a:lstStyle/>
          <a:p>
            <a:pPr algn="ctr"/>
            <a:r>
              <a:rPr lang="zh-CN" altLang="en-US" sz="1100" b="1" dirty="0">
                <a:solidFill>
                  <a:srgbClr val="000000"/>
                </a:solidFill>
                <a:latin typeface="Calibri" pitchFamily="34" charset="0"/>
                <a:ea typeface="微软雅黑" pitchFamily="34" charset="-122"/>
                <a:sym typeface="Calibri" pitchFamily="34" charset="0"/>
              </a:rPr>
              <a:t>完成的</a:t>
            </a:r>
            <a:endParaRPr lang="en-US" altLang="zh-CN" sz="1100" b="1" dirty="0">
              <a:solidFill>
                <a:srgbClr val="000000"/>
              </a:solidFill>
              <a:latin typeface="Calibri" pitchFamily="34" charset="0"/>
              <a:ea typeface="微软雅黑" pitchFamily="34" charset="-122"/>
              <a:sym typeface="Calibri" pitchFamily="34" charset="0"/>
            </a:endParaRPr>
          </a:p>
          <a:p>
            <a:pPr algn="ctr"/>
            <a:r>
              <a:rPr lang="zh-CN" altLang="en-US" sz="1100" b="1" dirty="0">
                <a:solidFill>
                  <a:srgbClr val="000000"/>
                </a:solidFill>
                <a:latin typeface="Calibri" pitchFamily="34" charset="0"/>
                <a:ea typeface="微软雅黑" pitchFamily="34" charset="-122"/>
                <a:sym typeface="Calibri" pitchFamily="34" charset="0"/>
              </a:rPr>
              <a:t>项目名称</a:t>
            </a:r>
          </a:p>
        </p:txBody>
      </p:sp>
      <p:grpSp>
        <p:nvGrpSpPr>
          <p:cNvPr id="229" name="组合 228"/>
          <p:cNvGrpSpPr/>
          <p:nvPr/>
        </p:nvGrpSpPr>
        <p:grpSpPr>
          <a:xfrm>
            <a:off x="7466451" y="2108846"/>
            <a:ext cx="717062" cy="2015445"/>
            <a:chOff x="9702639" y="2183452"/>
            <a:chExt cx="1162426" cy="3282600"/>
          </a:xfrm>
        </p:grpSpPr>
        <p:sp>
          <p:nvSpPr>
            <p:cNvPr id="230" name="直接连接符 89"/>
            <p:cNvSpPr>
              <a:spLocks noChangeShapeType="1"/>
            </p:cNvSpPr>
            <p:nvPr/>
          </p:nvSpPr>
          <p:spPr bwMode="auto">
            <a:xfrm flipV="1">
              <a:off x="10305417" y="3145995"/>
              <a:ext cx="1" cy="2320057"/>
            </a:xfrm>
            <a:prstGeom prst="line">
              <a:avLst/>
            </a:prstGeom>
            <a:noFill/>
            <a:ln w="25400" cap="flat" cmpd="sng" algn="ctr">
              <a:solidFill>
                <a:srgbClr val="0070C0"/>
              </a:solidFill>
              <a:prstDash val="solid"/>
              <a:headEnd/>
              <a:tailEnd/>
            </a:ln>
            <a:effectLst>
              <a:outerShdw blurRad="40000" dist="20000" dir="5400000" rotWithShape="0">
                <a:srgbClr val="000000">
                  <a:alpha val="38000"/>
                </a:srgb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31" name="椭圆 94"/>
            <p:cNvSpPr>
              <a:spLocks noChangeArrowheads="1"/>
            </p:cNvSpPr>
            <p:nvPr/>
          </p:nvSpPr>
          <p:spPr bwMode="auto">
            <a:xfrm>
              <a:off x="9702639" y="2183452"/>
              <a:ext cx="1162426" cy="1162409"/>
            </a:xfrm>
            <a:prstGeom prst="ellipse">
              <a:avLst/>
            </a:prstGeom>
            <a:gradFill>
              <a:gsLst>
                <a:gs pos="50000">
                  <a:sysClr val="window" lastClr="FFFFFF"/>
                </a:gs>
                <a:gs pos="0">
                  <a:sysClr val="window" lastClr="FFFFFF"/>
                </a:gs>
                <a:gs pos="100000">
                  <a:sysClr val="window" lastClr="FFFFFF">
                    <a:lumMod val="75000"/>
                  </a:sysClr>
                </a:gs>
              </a:gsLst>
              <a:lin ang="18900000" scaled="0"/>
            </a:gradFill>
            <a:ln w="38100" cap="flat" cmpd="sng">
              <a:noFill/>
              <a:bevel/>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endParaRPr>
            </a:p>
          </p:txBody>
        </p:sp>
      </p:grpSp>
      <p:sp>
        <p:nvSpPr>
          <p:cNvPr id="232" name="矩形 114"/>
          <p:cNvSpPr>
            <a:spLocks noChangeArrowheads="1"/>
          </p:cNvSpPr>
          <p:nvPr/>
        </p:nvSpPr>
        <p:spPr bwMode="auto">
          <a:xfrm>
            <a:off x="7480102" y="2255114"/>
            <a:ext cx="677957" cy="395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300" tIns="28150" rIns="56300" bIns="28150">
            <a:spAutoFit/>
          </a:bodyPr>
          <a:lstStyle/>
          <a:p>
            <a:pPr algn="ctr"/>
            <a:r>
              <a:rPr lang="zh-CN" altLang="en-US" sz="1100" b="1" dirty="0">
                <a:solidFill>
                  <a:srgbClr val="000000"/>
                </a:solidFill>
                <a:latin typeface="Calibri" pitchFamily="34" charset="0"/>
                <a:ea typeface="微软雅黑" pitchFamily="34" charset="-122"/>
                <a:sym typeface="Calibri" pitchFamily="34" charset="0"/>
              </a:rPr>
              <a:t>完成的</a:t>
            </a:r>
            <a:endParaRPr lang="en-US" altLang="zh-CN" sz="1100" b="1" dirty="0">
              <a:solidFill>
                <a:srgbClr val="000000"/>
              </a:solidFill>
              <a:latin typeface="Calibri" pitchFamily="34" charset="0"/>
              <a:ea typeface="微软雅黑" pitchFamily="34" charset="-122"/>
              <a:sym typeface="Calibri" pitchFamily="34" charset="0"/>
            </a:endParaRPr>
          </a:p>
          <a:p>
            <a:pPr algn="ctr"/>
            <a:r>
              <a:rPr lang="zh-CN" altLang="en-US" sz="1100" b="1" dirty="0">
                <a:solidFill>
                  <a:srgbClr val="000000"/>
                </a:solidFill>
                <a:latin typeface="Calibri" pitchFamily="34" charset="0"/>
                <a:ea typeface="微软雅黑" pitchFamily="34" charset="-122"/>
                <a:sym typeface="Calibri" pitchFamily="34" charset="0"/>
              </a:rPr>
              <a:t>项目名称</a:t>
            </a:r>
          </a:p>
        </p:txBody>
      </p:sp>
      <p:grpSp>
        <p:nvGrpSpPr>
          <p:cNvPr id="233" name="组合 232"/>
          <p:cNvGrpSpPr/>
          <p:nvPr/>
        </p:nvGrpSpPr>
        <p:grpSpPr>
          <a:xfrm>
            <a:off x="6218145" y="1591944"/>
            <a:ext cx="830219" cy="2929508"/>
            <a:chOff x="7679013" y="1341562"/>
            <a:chExt cx="1345866" cy="4771355"/>
          </a:xfrm>
        </p:grpSpPr>
        <p:sp>
          <p:nvSpPr>
            <p:cNvPr id="234" name="直接连接符 87"/>
            <p:cNvSpPr>
              <a:spLocks noChangeShapeType="1"/>
            </p:cNvSpPr>
            <p:nvPr/>
          </p:nvSpPr>
          <p:spPr bwMode="auto">
            <a:xfrm flipV="1">
              <a:off x="8361211" y="2567202"/>
              <a:ext cx="1" cy="3545715"/>
            </a:xfrm>
            <a:prstGeom prst="line">
              <a:avLst/>
            </a:prstGeom>
            <a:noFill/>
            <a:ln w="25400" cap="flat" cmpd="sng" algn="ctr">
              <a:solidFill>
                <a:srgbClr val="0070C0"/>
              </a:solidFill>
              <a:prstDash val="solid"/>
              <a:headEnd/>
              <a:tailEnd/>
            </a:ln>
            <a:effectLst>
              <a:outerShdw blurRad="40000" dist="20000" dir="5400000" rotWithShape="0">
                <a:srgbClr val="000000">
                  <a:alpha val="38000"/>
                </a:srgb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35" name="椭圆 13"/>
            <p:cNvSpPr>
              <a:spLocks noChangeArrowheads="1"/>
            </p:cNvSpPr>
            <p:nvPr/>
          </p:nvSpPr>
          <p:spPr bwMode="auto">
            <a:xfrm>
              <a:off x="7679013" y="1341562"/>
              <a:ext cx="1345866" cy="1346173"/>
            </a:xfrm>
            <a:prstGeom prst="ellipse">
              <a:avLst/>
            </a:prstGeom>
            <a:gradFill>
              <a:gsLst>
                <a:gs pos="50000">
                  <a:sysClr val="window" lastClr="FFFFFF"/>
                </a:gs>
                <a:gs pos="0">
                  <a:sysClr val="window" lastClr="FFFFFF"/>
                </a:gs>
                <a:gs pos="100000">
                  <a:sysClr val="window" lastClr="FFFFFF">
                    <a:lumMod val="75000"/>
                  </a:sysClr>
                </a:gs>
              </a:gsLst>
              <a:lin ang="18900000" scaled="0"/>
            </a:gradFill>
            <a:ln w="38100" cap="flat" cmpd="sng">
              <a:noFill/>
              <a:bevel/>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endParaRPr>
            </a:p>
          </p:txBody>
        </p:sp>
      </p:grpSp>
      <p:sp>
        <p:nvSpPr>
          <p:cNvPr id="236" name="矩形 118"/>
          <p:cNvSpPr>
            <a:spLocks noChangeArrowheads="1"/>
          </p:cNvSpPr>
          <p:nvPr/>
        </p:nvSpPr>
        <p:spPr bwMode="auto">
          <a:xfrm>
            <a:off x="6273827" y="1776276"/>
            <a:ext cx="746771" cy="434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300" tIns="28150" rIns="56300" bIns="28150">
            <a:spAutoFit/>
          </a:bodyPr>
          <a:lstStyle/>
          <a:p>
            <a:pPr algn="ctr"/>
            <a:r>
              <a:rPr lang="zh-CN" altLang="en-US" sz="1200" b="1" dirty="0">
                <a:solidFill>
                  <a:srgbClr val="000000"/>
                </a:solidFill>
                <a:latin typeface="Calibri" pitchFamily="34" charset="0"/>
                <a:ea typeface="微软雅黑" pitchFamily="34" charset="-122"/>
                <a:sym typeface="Calibri" pitchFamily="34" charset="0"/>
              </a:rPr>
              <a:t>完成的</a:t>
            </a:r>
            <a:endParaRPr lang="en-US" altLang="zh-CN" sz="1200" b="1" dirty="0">
              <a:solidFill>
                <a:srgbClr val="000000"/>
              </a:solidFill>
              <a:latin typeface="Calibri" pitchFamily="34" charset="0"/>
              <a:ea typeface="微软雅黑" pitchFamily="34" charset="-122"/>
              <a:sym typeface="Calibri" pitchFamily="34" charset="0"/>
            </a:endParaRPr>
          </a:p>
          <a:p>
            <a:pPr algn="ctr"/>
            <a:r>
              <a:rPr lang="zh-CN" altLang="en-US" sz="1200" b="1" dirty="0">
                <a:solidFill>
                  <a:srgbClr val="000000"/>
                </a:solidFill>
                <a:latin typeface="Calibri" pitchFamily="34" charset="0"/>
                <a:ea typeface="微软雅黑" pitchFamily="34" charset="-122"/>
                <a:sym typeface="Calibri" pitchFamily="34" charset="0"/>
              </a:rPr>
              <a:t>项目名称</a:t>
            </a:r>
          </a:p>
        </p:txBody>
      </p:sp>
      <p:grpSp>
        <p:nvGrpSpPr>
          <p:cNvPr id="237" name="组合 236"/>
          <p:cNvGrpSpPr/>
          <p:nvPr/>
        </p:nvGrpSpPr>
        <p:grpSpPr>
          <a:xfrm>
            <a:off x="4942442" y="2100548"/>
            <a:ext cx="717062" cy="2262040"/>
            <a:chOff x="5610976" y="2169935"/>
            <a:chExt cx="1162426" cy="3684235"/>
          </a:xfrm>
        </p:grpSpPr>
        <p:sp>
          <p:nvSpPr>
            <p:cNvPr id="238" name="直接连接符 85"/>
            <p:cNvSpPr>
              <a:spLocks noChangeShapeType="1"/>
            </p:cNvSpPr>
            <p:nvPr/>
          </p:nvSpPr>
          <p:spPr bwMode="auto">
            <a:xfrm flipV="1">
              <a:off x="6178962" y="2352496"/>
              <a:ext cx="1" cy="3501674"/>
            </a:xfrm>
            <a:prstGeom prst="line">
              <a:avLst/>
            </a:prstGeom>
            <a:noFill/>
            <a:ln w="25400" cap="flat" cmpd="sng" algn="ctr">
              <a:solidFill>
                <a:srgbClr val="0070C0"/>
              </a:solidFill>
              <a:prstDash val="solid"/>
              <a:headEnd/>
              <a:tailEnd/>
            </a:ln>
            <a:effectLst>
              <a:outerShdw blurRad="40000" dist="20000" dir="5400000" rotWithShape="0">
                <a:srgbClr val="000000">
                  <a:alpha val="38000"/>
                </a:srgb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39" name="椭圆 93"/>
            <p:cNvSpPr>
              <a:spLocks noChangeArrowheads="1"/>
            </p:cNvSpPr>
            <p:nvPr/>
          </p:nvSpPr>
          <p:spPr bwMode="auto">
            <a:xfrm>
              <a:off x="5610976" y="2169935"/>
              <a:ext cx="1162426" cy="1162310"/>
            </a:xfrm>
            <a:prstGeom prst="ellipse">
              <a:avLst/>
            </a:prstGeom>
            <a:gradFill>
              <a:gsLst>
                <a:gs pos="50000">
                  <a:sysClr val="window" lastClr="FFFFFF"/>
                </a:gs>
                <a:gs pos="0">
                  <a:sysClr val="window" lastClr="FFFFFF"/>
                </a:gs>
                <a:gs pos="100000">
                  <a:sysClr val="window" lastClr="FFFFFF">
                    <a:lumMod val="75000"/>
                  </a:sysClr>
                </a:gs>
              </a:gsLst>
              <a:lin ang="18900000" scaled="0"/>
            </a:gradFill>
            <a:ln w="38100" cap="flat" cmpd="sng">
              <a:noFill/>
              <a:bevel/>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endParaRPr>
            </a:p>
          </p:txBody>
        </p:sp>
      </p:grpSp>
      <p:sp>
        <p:nvSpPr>
          <p:cNvPr id="240" name="矩形 119"/>
          <p:cNvSpPr>
            <a:spLocks noChangeArrowheads="1"/>
          </p:cNvSpPr>
          <p:nvPr/>
        </p:nvSpPr>
        <p:spPr bwMode="auto">
          <a:xfrm>
            <a:off x="4961995" y="2293977"/>
            <a:ext cx="677957" cy="395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300" tIns="28150" rIns="56300" bIns="28150">
            <a:spAutoFit/>
          </a:bodyPr>
          <a:lstStyle/>
          <a:p>
            <a:pPr algn="ctr"/>
            <a:r>
              <a:rPr lang="zh-CN" altLang="en-US" sz="1100" b="1" dirty="0">
                <a:solidFill>
                  <a:srgbClr val="000000"/>
                </a:solidFill>
                <a:latin typeface="Calibri" pitchFamily="34" charset="0"/>
                <a:ea typeface="微软雅黑" pitchFamily="34" charset="-122"/>
                <a:sym typeface="Calibri" pitchFamily="34" charset="0"/>
              </a:rPr>
              <a:t>完成的</a:t>
            </a:r>
            <a:endParaRPr lang="en-US" altLang="zh-CN" sz="1100" b="1" dirty="0">
              <a:solidFill>
                <a:srgbClr val="000000"/>
              </a:solidFill>
              <a:latin typeface="Calibri" pitchFamily="34" charset="0"/>
              <a:ea typeface="微软雅黑" pitchFamily="34" charset="-122"/>
              <a:sym typeface="Calibri" pitchFamily="34" charset="0"/>
            </a:endParaRPr>
          </a:p>
          <a:p>
            <a:pPr algn="ctr"/>
            <a:r>
              <a:rPr lang="zh-CN" altLang="en-US" sz="1100" b="1" dirty="0">
                <a:solidFill>
                  <a:srgbClr val="000000"/>
                </a:solidFill>
                <a:latin typeface="Calibri" pitchFamily="34" charset="0"/>
                <a:ea typeface="微软雅黑" pitchFamily="34" charset="-122"/>
                <a:sym typeface="Calibri" pitchFamily="34" charset="0"/>
              </a:rPr>
              <a:t>项目名称</a:t>
            </a:r>
          </a:p>
        </p:txBody>
      </p:sp>
      <p:grpSp>
        <p:nvGrpSpPr>
          <p:cNvPr id="241" name="组合 240"/>
          <p:cNvGrpSpPr/>
          <p:nvPr/>
        </p:nvGrpSpPr>
        <p:grpSpPr>
          <a:xfrm>
            <a:off x="6812520" y="2746675"/>
            <a:ext cx="784956" cy="1214010"/>
            <a:chOff x="8642553" y="3222299"/>
            <a:chExt cx="1272489" cy="1977284"/>
          </a:xfrm>
        </p:grpSpPr>
        <p:sp>
          <p:nvSpPr>
            <p:cNvPr id="242" name="直接连接符 88"/>
            <p:cNvSpPr>
              <a:spLocks noChangeShapeType="1"/>
            </p:cNvSpPr>
            <p:nvPr/>
          </p:nvSpPr>
          <p:spPr bwMode="auto">
            <a:xfrm flipV="1">
              <a:off x="9285939" y="4017097"/>
              <a:ext cx="1" cy="1182486"/>
            </a:xfrm>
            <a:prstGeom prst="line">
              <a:avLst/>
            </a:prstGeom>
            <a:noFill/>
            <a:ln w="25400" cap="flat" cmpd="sng" algn="ctr">
              <a:solidFill>
                <a:srgbClr val="0070C0"/>
              </a:solidFill>
              <a:prstDash val="solid"/>
              <a:headEnd/>
              <a:tailEnd/>
            </a:ln>
            <a:effectLst>
              <a:outerShdw blurRad="40000" dist="20000" dir="5400000" rotWithShape="0">
                <a:srgbClr val="000000">
                  <a:alpha val="38000"/>
                </a:srgb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43" name="椭圆 92"/>
            <p:cNvSpPr>
              <a:spLocks noChangeArrowheads="1"/>
            </p:cNvSpPr>
            <p:nvPr/>
          </p:nvSpPr>
          <p:spPr bwMode="auto">
            <a:xfrm>
              <a:off x="8642553" y="3222299"/>
              <a:ext cx="1272489" cy="1271587"/>
            </a:xfrm>
            <a:prstGeom prst="ellipse">
              <a:avLst/>
            </a:prstGeom>
            <a:gradFill>
              <a:gsLst>
                <a:gs pos="50000">
                  <a:sysClr val="window" lastClr="FFFFFF"/>
                </a:gs>
                <a:gs pos="0">
                  <a:sysClr val="window" lastClr="FFFFFF"/>
                </a:gs>
                <a:gs pos="100000">
                  <a:sysClr val="window" lastClr="FFFFFF">
                    <a:lumMod val="75000"/>
                  </a:sysClr>
                </a:gs>
              </a:gsLst>
              <a:lin ang="18900000" scaled="0"/>
            </a:gradFill>
            <a:ln w="38100" cap="flat" cmpd="sng">
              <a:noFill/>
              <a:bevel/>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endParaRPr>
            </a:p>
          </p:txBody>
        </p:sp>
      </p:grpSp>
      <p:sp>
        <p:nvSpPr>
          <p:cNvPr id="244" name="矩形 120"/>
          <p:cNvSpPr>
            <a:spLocks noChangeArrowheads="1"/>
          </p:cNvSpPr>
          <p:nvPr/>
        </p:nvSpPr>
        <p:spPr bwMode="auto">
          <a:xfrm>
            <a:off x="6872678" y="2918284"/>
            <a:ext cx="677957" cy="395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300" tIns="28150" rIns="56300" bIns="28150">
            <a:spAutoFit/>
          </a:bodyPr>
          <a:lstStyle/>
          <a:p>
            <a:pPr algn="ctr"/>
            <a:r>
              <a:rPr lang="zh-CN" altLang="en-US" sz="1100" b="1" dirty="0">
                <a:solidFill>
                  <a:srgbClr val="000000"/>
                </a:solidFill>
                <a:latin typeface="Calibri" pitchFamily="34" charset="0"/>
                <a:ea typeface="微软雅黑" pitchFamily="34" charset="-122"/>
                <a:sym typeface="Calibri" pitchFamily="34" charset="0"/>
              </a:rPr>
              <a:t>完成的</a:t>
            </a:r>
            <a:endParaRPr lang="en-US" altLang="zh-CN" sz="1100" b="1" dirty="0">
              <a:solidFill>
                <a:srgbClr val="000000"/>
              </a:solidFill>
              <a:latin typeface="Calibri" pitchFamily="34" charset="0"/>
              <a:ea typeface="微软雅黑" pitchFamily="34" charset="-122"/>
              <a:sym typeface="Calibri" pitchFamily="34" charset="0"/>
            </a:endParaRPr>
          </a:p>
          <a:p>
            <a:pPr algn="ctr"/>
            <a:r>
              <a:rPr lang="zh-CN" altLang="en-US" sz="1100" b="1" dirty="0">
                <a:solidFill>
                  <a:srgbClr val="000000"/>
                </a:solidFill>
                <a:latin typeface="Calibri" pitchFamily="34" charset="0"/>
                <a:ea typeface="微软雅黑" pitchFamily="34" charset="-122"/>
                <a:sym typeface="Calibri" pitchFamily="34" charset="0"/>
              </a:rPr>
              <a:t>项目名称</a:t>
            </a:r>
          </a:p>
        </p:txBody>
      </p:sp>
      <p:sp>
        <p:nvSpPr>
          <p:cNvPr id="245" name="矩形 244"/>
          <p:cNvSpPr/>
          <p:nvPr/>
        </p:nvSpPr>
        <p:spPr>
          <a:xfrm>
            <a:off x="353328" y="2182921"/>
            <a:ext cx="2736495" cy="1829643"/>
          </a:xfrm>
          <a:prstGeom prst="rect">
            <a:avLst/>
          </a:prstGeom>
        </p:spPr>
        <p:txBody>
          <a:bodyPr wrap="square" lIns="56300" tIns="28150" rIns="56300" bIns="28150">
            <a:spAutoFit/>
          </a:bodyPr>
          <a:lstStyle/>
          <a:p>
            <a:pPr algn="just">
              <a:lnSpc>
                <a:spcPct val="120000"/>
              </a:lnSpc>
            </a:pPr>
            <a:r>
              <a:rPr lang="zh-CN" altLang="en-US" sz="1200" dirty="0">
                <a:latin typeface="微软雅黑" pitchFamily="34" charset="-122"/>
                <a:ea typeface="微软雅黑" pitchFamily="34" charset="-122"/>
              </a:rPr>
              <a:t>此处输入您的文本，或者复制您的文本粘贴到此处</a:t>
            </a:r>
            <a:r>
              <a:rPr lang="en-US" altLang="zh-CN" sz="1200" dirty="0">
                <a:latin typeface="微软雅黑" pitchFamily="34" charset="-122"/>
                <a:ea typeface="微软雅黑" pitchFamily="34" charset="-122"/>
              </a:rPr>
              <a:t>.</a:t>
            </a:r>
            <a:r>
              <a:rPr lang="zh-CN" altLang="en-US" sz="1200" dirty="0">
                <a:latin typeface="微软雅黑" pitchFamily="34" charset="-122"/>
                <a:ea typeface="微软雅黑" pitchFamily="34" charset="-122"/>
              </a:rPr>
              <a:t>此处输入您的文本，或者复制您的文本粘贴到此处</a:t>
            </a:r>
            <a:r>
              <a:rPr lang="en-US" altLang="zh-CN" sz="1200" dirty="0">
                <a:latin typeface="微软雅黑" pitchFamily="34" charset="-122"/>
                <a:ea typeface="微软雅黑" pitchFamily="34" charset="-122"/>
              </a:rPr>
              <a:t>.</a:t>
            </a:r>
            <a:r>
              <a:rPr lang="zh-CN" altLang="en-US" sz="1200" dirty="0">
                <a:latin typeface="微软雅黑" pitchFamily="34" charset="-122"/>
                <a:ea typeface="微软雅黑" pitchFamily="34" charset="-122"/>
              </a:rPr>
              <a:t>此处输入您的文本</a:t>
            </a:r>
            <a:r>
              <a:rPr lang="en-US" altLang="zh-CN" sz="1200" dirty="0">
                <a:latin typeface="微软雅黑" pitchFamily="34" charset="-122"/>
                <a:ea typeface="微软雅黑" pitchFamily="34" charset="-122"/>
              </a:rPr>
              <a:t>.</a:t>
            </a:r>
          </a:p>
          <a:p>
            <a:pPr algn="just">
              <a:lnSpc>
                <a:spcPct val="120000"/>
              </a:lnSpc>
            </a:pPr>
            <a:r>
              <a:rPr lang="zh-CN" altLang="en-US" sz="1200" dirty="0">
                <a:latin typeface="微软雅黑" pitchFamily="34" charset="-122"/>
                <a:ea typeface="微软雅黑" pitchFamily="34" charset="-122"/>
              </a:rPr>
              <a:t>此处输入您的文本，或者复制您的文本粘贴到此处</a:t>
            </a:r>
            <a:r>
              <a:rPr lang="en-US" altLang="zh-CN" sz="1200" dirty="0">
                <a:latin typeface="微软雅黑" pitchFamily="34" charset="-122"/>
                <a:ea typeface="微软雅黑" pitchFamily="34" charset="-122"/>
              </a:rPr>
              <a:t>.</a:t>
            </a:r>
            <a:r>
              <a:rPr lang="zh-CN" altLang="en-US" sz="1200" dirty="0">
                <a:latin typeface="微软雅黑" pitchFamily="34" charset="-122"/>
                <a:ea typeface="微软雅黑" pitchFamily="34" charset="-122"/>
              </a:rPr>
              <a:t>此处输入您的文本，或者复制您的文本粘贴到此处</a:t>
            </a:r>
            <a:r>
              <a:rPr lang="en-US" altLang="zh-CN" sz="1200" dirty="0">
                <a:latin typeface="微软雅黑" pitchFamily="34" charset="-122"/>
                <a:ea typeface="微软雅黑" pitchFamily="34" charset="-122"/>
              </a:rPr>
              <a:t>.</a:t>
            </a:r>
            <a:r>
              <a:rPr lang="zh-CN" altLang="en-US" sz="1200" dirty="0">
                <a:latin typeface="微软雅黑" pitchFamily="34" charset="-122"/>
                <a:ea typeface="微软雅黑" pitchFamily="34" charset="-122"/>
              </a:rPr>
              <a:t>此处输入您的文本</a:t>
            </a:r>
            <a:r>
              <a:rPr lang="en-US" altLang="zh-CN" sz="1200" dirty="0">
                <a:latin typeface="微软雅黑" pitchFamily="34" charset="-122"/>
                <a:ea typeface="微软雅黑" pitchFamily="34" charset="-122"/>
              </a:rPr>
              <a:t>.</a:t>
            </a:r>
            <a:endParaRPr lang="zh-CN" altLang="en-US" sz="1200" dirty="0">
              <a:latin typeface="微软雅黑" pitchFamily="34" charset="-122"/>
              <a:ea typeface="微软雅黑" pitchFamily="34" charset="-122"/>
            </a:endParaRPr>
          </a:p>
        </p:txBody>
      </p:sp>
      <p:sp>
        <p:nvSpPr>
          <p:cNvPr id="246" name="矩形 245"/>
          <p:cNvSpPr/>
          <p:nvPr/>
        </p:nvSpPr>
        <p:spPr>
          <a:xfrm>
            <a:off x="353328" y="1601285"/>
            <a:ext cx="2726293" cy="332570"/>
          </a:xfrm>
          <a:prstGeom prst="rect">
            <a:avLst/>
          </a:prstGeom>
          <a:solidFill>
            <a:srgbClr val="0070C0"/>
          </a:solidFill>
          <a:ln w="25400" cap="flat" cmpd="sng" algn="ctr">
            <a:noFill/>
            <a:prstDash val="solid"/>
          </a:ln>
          <a:effectLst/>
        </p:spPr>
        <p:txBody>
          <a:bodyPr lIns="56300" tIns="28150" rIns="56300" bIns="2815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7" name="TextBox 246"/>
          <p:cNvSpPr txBox="1"/>
          <p:nvPr/>
        </p:nvSpPr>
        <p:spPr>
          <a:xfrm>
            <a:off x="510578" y="1601285"/>
            <a:ext cx="2500839" cy="333849"/>
          </a:xfrm>
          <a:prstGeom prst="rect">
            <a:avLst/>
          </a:prstGeom>
          <a:noFill/>
        </p:spPr>
        <p:txBody>
          <a:bodyPr wrap="square" lIns="56300" tIns="28150" rIns="56300" bIns="2815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点击输入项目重要内容</a:t>
            </a: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46"/>
                                        </p:tgtEl>
                                        <p:attrNameLst>
                                          <p:attrName>style.visibility</p:attrName>
                                        </p:attrNameLst>
                                      </p:cBhvr>
                                      <p:to>
                                        <p:strVal val="visible"/>
                                      </p:to>
                                    </p:set>
                                    <p:anim calcmode="lin" valueType="num">
                                      <p:cBhvr additive="base">
                                        <p:cTn id="7" dur="500" fill="hold"/>
                                        <p:tgtEl>
                                          <p:spTgt spid="246"/>
                                        </p:tgtEl>
                                        <p:attrNameLst>
                                          <p:attrName>ppt_x</p:attrName>
                                        </p:attrNameLst>
                                      </p:cBhvr>
                                      <p:tavLst>
                                        <p:tav tm="0">
                                          <p:val>
                                            <p:strVal val="0-#ppt_w/2"/>
                                          </p:val>
                                        </p:tav>
                                        <p:tav tm="100000">
                                          <p:val>
                                            <p:strVal val="#ppt_x"/>
                                          </p:val>
                                        </p:tav>
                                      </p:tavLst>
                                    </p:anim>
                                    <p:anim calcmode="lin" valueType="num">
                                      <p:cBhvr additive="base">
                                        <p:cTn id="8" dur="500" fill="hold"/>
                                        <p:tgtEl>
                                          <p:spTgt spid="24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grpId="0" nodeType="clickEffect">
                                  <p:stCondLst>
                                    <p:cond delay="0"/>
                                  </p:stCondLst>
                                  <p:iterate type="lt">
                                    <p:tmPct val="10000"/>
                                  </p:iterate>
                                  <p:childTnLst>
                                    <p:set>
                                      <p:cBhvr>
                                        <p:cTn id="12" dur="1" fill="hold">
                                          <p:stCondLst>
                                            <p:cond delay="0"/>
                                          </p:stCondLst>
                                        </p:cTn>
                                        <p:tgtEl>
                                          <p:spTgt spid="247"/>
                                        </p:tgtEl>
                                        <p:attrNameLst>
                                          <p:attrName>style.visibility</p:attrName>
                                        </p:attrNameLst>
                                      </p:cBhvr>
                                      <p:to>
                                        <p:strVal val="visible"/>
                                      </p:to>
                                    </p:set>
                                    <p:anim calcmode="lin" valueType="num">
                                      <p:cBhvr>
                                        <p:cTn id="13" dur="500" fill="hold"/>
                                        <p:tgtEl>
                                          <p:spTgt spid="247"/>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247"/>
                                        </p:tgtEl>
                                        <p:attrNameLst>
                                          <p:attrName>ppt_y</p:attrName>
                                        </p:attrNameLst>
                                      </p:cBhvr>
                                      <p:tavLst>
                                        <p:tav tm="0">
                                          <p:val>
                                            <p:strVal val="#ppt_y"/>
                                          </p:val>
                                        </p:tav>
                                        <p:tav tm="100000">
                                          <p:val>
                                            <p:strVal val="#ppt_y"/>
                                          </p:val>
                                        </p:tav>
                                      </p:tavLst>
                                    </p:anim>
                                    <p:anim calcmode="lin" valueType="num">
                                      <p:cBhvr>
                                        <p:cTn id="15" dur="500" fill="hold"/>
                                        <p:tgtEl>
                                          <p:spTgt spid="247"/>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247"/>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247"/>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245"/>
                                        </p:tgtEl>
                                        <p:attrNameLst>
                                          <p:attrName>style.visibility</p:attrName>
                                        </p:attrNameLst>
                                      </p:cBhvr>
                                      <p:to>
                                        <p:strVal val="visible"/>
                                      </p:to>
                                    </p:set>
                                    <p:animEffect transition="in" filter="fade">
                                      <p:cBhvr>
                                        <p:cTn id="22" dur="1000"/>
                                        <p:tgtEl>
                                          <p:spTgt spid="245"/>
                                        </p:tgtEl>
                                      </p:cBhvr>
                                    </p:animEffect>
                                    <p:anim calcmode="lin" valueType="num">
                                      <p:cBhvr>
                                        <p:cTn id="23" dur="1000" fill="hold"/>
                                        <p:tgtEl>
                                          <p:spTgt spid="245"/>
                                        </p:tgtEl>
                                        <p:attrNameLst>
                                          <p:attrName>ppt_x</p:attrName>
                                        </p:attrNameLst>
                                      </p:cBhvr>
                                      <p:tavLst>
                                        <p:tav tm="0">
                                          <p:val>
                                            <p:strVal val="#ppt_x"/>
                                          </p:val>
                                        </p:tav>
                                        <p:tav tm="100000">
                                          <p:val>
                                            <p:strVal val="#ppt_x"/>
                                          </p:val>
                                        </p:tav>
                                      </p:tavLst>
                                    </p:anim>
                                    <p:anim calcmode="lin" valueType="num">
                                      <p:cBhvr>
                                        <p:cTn id="24" dur="1000" fill="hold"/>
                                        <p:tgtEl>
                                          <p:spTgt spid="245"/>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31" presetClass="entr" presetSubtype="0" fill="hold" grpId="0" nodeType="clickEffect">
                                  <p:stCondLst>
                                    <p:cond delay="0"/>
                                  </p:stCondLst>
                                  <p:childTnLst>
                                    <p:set>
                                      <p:cBhvr>
                                        <p:cTn id="28" dur="1" fill="hold">
                                          <p:stCondLst>
                                            <p:cond delay="0"/>
                                          </p:stCondLst>
                                        </p:cTn>
                                        <p:tgtEl>
                                          <p:spTgt spid="186"/>
                                        </p:tgtEl>
                                        <p:attrNameLst>
                                          <p:attrName>style.visibility</p:attrName>
                                        </p:attrNameLst>
                                      </p:cBhvr>
                                      <p:to>
                                        <p:strVal val="visible"/>
                                      </p:to>
                                    </p:set>
                                    <p:anim calcmode="lin" valueType="num">
                                      <p:cBhvr>
                                        <p:cTn id="29" dur="1000" fill="hold"/>
                                        <p:tgtEl>
                                          <p:spTgt spid="186"/>
                                        </p:tgtEl>
                                        <p:attrNameLst>
                                          <p:attrName>ppt_w</p:attrName>
                                        </p:attrNameLst>
                                      </p:cBhvr>
                                      <p:tavLst>
                                        <p:tav tm="0">
                                          <p:val>
                                            <p:fltVal val="0"/>
                                          </p:val>
                                        </p:tav>
                                        <p:tav tm="100000">
                                          <p:val>
                                            <p:strVal val="#ppt_w"/>
                                          </p:val>
                                        </p:tav>
                                      </p:tavLst>
                                    </p:anim>
                                    <p:anim calcmode="lin" valueType="num">
                                      <p:cBhvr>
                                        <p:cTn id="30" dur="1000" fill="hold"/>
                                        <p:tgtEl>
                                          <p:spTgt spid="186"/>
                                        </p:tgtEl>
                                        <p:attrNameLst>
                                          <p:attrName>ppt_h</p:attrName>
                                        </p:attrNameLst>
                                      </p:cBhvr>
                                      <p:tavLst>
                                        <p:tav tm="0">
                                          <p:val>
                                            <p:fltVal val="0"/>
                                          </p:val>
                                        </p:tav>
                                        <p:tav tm="100000">
                                          <p:val>
                                            <p:strVal val="#ppt_h"/>
                                          </p:val>
                                        </p:tav>
                                      </p:tavLst>
                                    </p:anim>
                                    <p:anim calcmode="lin" valueType="num">
                                      <p:cBhvr>
                                        <p:cTn id="31" dur="1000" fill="hold"/>
                                        <p:tgtEl>
                                          <p:spTgt spid="186"/>
                                        </p:tgtEl>
                                        <p:attrNameLst>
                                          <p:attrName>style.rotation</p:attrName>
                                        </p:attrNameLst>
                                      </p:cBhvr>
                                      <p:tavLst>
                                        <p:tav tm="0">
                                          <p:val>
                                            <p:fltVal val="90"/>
                                          </p:val>
                                        </p:tav>
                                        <p:tav tm="100000">
                                          <p:val>
                                            <p:fltVal val="0"/>
                                          </p:val>
                                        </p:tav>
                                      </p:tavLst>
                                    </p:anim>
                                    <p:animEffect transition="in" filter="fade">
                                      <p:cBhvr>
                                        <p:cTn id="32" dur="1000"/>
                                        <p:tgtEl>
                                          <p:spTgt spid="18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187"/>
                                        </p:tgtEl>
                                        <p:attrNameLst>
                                          <p:attrName>style.visibility</p:attrName>
                                        </p:attrNameLst>
                                      </p:cBhvr>
                                      <p:to>
                                        <p:strVal val="visible"/>
                                      </p:to>
                                    </p:set>
                                    <p:animEffect transition="in" filter="wipe(left)">
                                      <p:cBhvr>
                                        <p:cTn id="37" dur="500"/>
                                        <p:tgtEl>
                                          <p:spTgt spid="187"/>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221"/>
                                        </p:tgtEl>
                                        <p:attrNameLst>
                                          <p:attrName>style.visibility</p:attrName>
                                        </p:attrNameLst>
                                      </p:cBhvr>
                                      <p:to>
                                        <p:strVal val="visible"/>
                                      </p:to>
                                    </p:set>
                                    <p:animEffect transition="in" filter="wipe(down)">
                                      <p:cBhvr>
                                        <p:cTn id="42" dur="500"/>
                                        <p:tgtEl>
                                          <p:spTgt spid="221"/>
                                        </p:tgtEl>
                                      </p:cBhvr>
                                    </p:animEffect>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grpId="0" nodeType="clickEffect">
                                  <p:stCondLst>
                                    <p:cond delay="0"/>
                                  </p:stCondLst>
                                  <p:childTnLst>
                                    <p:set>
                                      <p:cBhvr>
                                        <p:cTn id="46" dur="1" fill="hold">
                                          <p:stCondLst>
                                            <p:cond delay="0"/>
                                          </p:stCondLst>
                                        </p:cTn>
                                        <p:tgtEl>
                                          <p:spTgt spid="224"/>
                                        </p:tgtEl>
                                        <p:attrNameLst>
                                          <p:attrName>style.visibility</p:attrName>
                                        </p:attrNameLst>
                                      </p:cBhvr>
                                      <p:to>
                                        <p:strVal val="visible"/>
                                      </p:to>
                                    </p:set>
                                    <p:anim calcmode="lin" valueType="num">
                                      <p:cBhvr>
                                        <p:cTn id="47" dur="500" fill="hold"/>
                                        <p:tgtEl>
                                          <p:spTgt spid="224"/>
                                        </p:tgtEl>
                                        <p:attrNameLst>
                                          <p:attrName>ppt_w</p:attrName>
                                        </p:attrNameLst>
                                      </p:cBhvr>
                                      <p:tavLst>
                                        <p:tav tm="0">
                                          <p:val>
                                            <p:fltVal val="0"/>
                                          </p:val>
                                        </p:tav>
                                        <p:tav tm="100000">
                                          <p:val>
                                            <p:strVal val="#ppt_w"/>
                                          </p:val>
                                        </p:tav>
                                      </p:tavLst>
                                    </p:anim>
                                    <p:anim calcmode="lin" valueType="num">
                                      <p:cBhvr>
                                        <p:cTn id="48" dur="500" fill="hold"/>
                                        <p:tgtEl>
                                          <p:spTgt spid="224"/>
                                        </p:tgtEl>
                                        <p:attrNameLst>
                                          <p:attrName>ppt_h</p:attrName>
                                        </p:attrNameLst>
                                      </p:cBhvr>
                                      <p:tavLst>
                                        <p:tav tm="0">
                                          <p:val>
                                            <p:fltVal val="0"/>
                                          </p:val>
                                        </p:tav>
                                        <p:tav tm="100000">
                                          <p:val>
                                            <p:strVal val="#ppt_h"/>
                                          </p:val>
                                        </p:tav>
                                      </p:tavLst>
                                    </p:anim>
                                    <p:animEffect transition="in" filter="fade">
                                      <p:cBhvr>
                                        <p:cTn id="49" dur="500"/>
                                        <p:tgtEl>
                                          <p:spTgt spid="224"/>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4" fill="hold" nodeType="clickEffect">
                                  <p:stCondLst>
                                    <p:cond delay="0"/>
                                  </p:stCondLst>
                                  <p:childTnLst>
                                    <p:set>
                                      <p:cBhvr>
                                        <p:cTn id="53" dur="1" fill="hold">
                                          <p:stCondLst>
                                            <p:cond delay="0"/>
                                          </p:stCondLst>
                                        </p:cTn>
                                        <p:tgtEl>
                                          <p:spTgt spid="217"/>
                                        </p:tgtEl>
                                        <p:attrNameLst>
                                          <p:attrName>style.visibility</p:attrName>
                                        </p:attrNameLst>
                                      </p:cBhvr>
                                      <p:to>
                                        <p:strVal val="visible"/>
                                      </p:to>
                                    </p:set>
                                    <p:animEffect transition="in" filter="wipe(down)">
                                      <p:cBhvr>
                                        <p:cTn id="54" dur="500"/>
                                        <p:tgtEl>
                                          <p:spTgt spid="217"/>
                                        </p:tgtEl>
                                      </p:cBhvr>
                                    </p:animEffect>
                                  </p:childTnLst>
                                </p:cTn>
                              </p:par>
                            </p:childTnLst>
                          </p:cTn>
                        </p:par>
                      </p:childTnLst>
                    </p:cTn>
                  </p:par>
                  <p:par>
                    <p:cTn id="55" fill="hold">
                      <p:stCondLst>
                        <p:cond delay="indefinite"/>
                      </p:stCondLst>
                      <p:childTnLst>
                        <p:par>
                          <p:cTn id="56" fill="hold">
                            <p:stCondLst>
                              <p:cond delay="0"/>
                            </p:stCondLst>
                            <p:childTnLst>
                              <p:par>
                                <p:cTn id="57" presetID="53" presetClass="entr" presetSubtype="16" fill="hold" grpId="0" nodeType="clickEffect">
                                  <p:stCondLst>
                                    <p:cond delay="0"/>
                                  </p:stCondLst>
                                  <p:childTnLst>
                                    <p:set>
                                      <p:cBhvr>
                                        <p:cTn id="58" dur="1" fill="hold">
                                          <p:stCondLst>
                                            <p:cond delay="0"/>
                                          </p:stCondLst>
                                        </p:cTn>
                                        <p:tgtEl>
                                          <p:spTgt spid="220"/>
                                        </p:tgtEl>
                                        <p:attrNameLst>
                                          <p:attrName>style.visibility</p:attrName>
                                        </p:attrNameLst>
                                      </p:cBhvr>
                                      <p:to>
                                        <p:strVal val="visible"/>
                                      </p:to>
                                    </p:set>
                                    <p:anim calcmode="lin" valueType="num">
                                      <p:cBhvr>
                                        <p:cTn id="59" dur="500" fill="hold"/>
                                        <p:tgtEl>
                                          <p:spTgt spid="220"/>
                                        </p:tgtEl>
                                        <p:attrNameLst>
                                          <p:attrName>ppt_w</p:attrName>
                                        </p:attrNameLst>
                                      </p:cBhvr>
                                      <p:tavLst>
                                        <p:tav tm="0">
                                          <p:val>
                                            <p:fltVal val="0"/>
                                          </p:val>
                                        </p:tav>
                                        <p:tav tm="100000">
                                          <p:val>
                                            <p:strVal val="#ppt_w"/>
                                          </p:val>
                                        </p:tav>
                                      </p:tavLst>
                                    </p:anim>
                                    <p:anim calcmode="lin" valueType="num">
                                      <p:cBhvr>
                                        <p:cTn id="60" dur="500" fill="hold"/>
                                        <p:tgtEl>
                                          <p:spTgt spid="220"/>
                                        </p:tgtEl>
                                        <p:attrNameLst>
                                          <p:attrName>ppt_h</p:attrName>
                                        </p:attrNameLst>
                                      </p:cBhvr>
                                      <p:tavLst>
                                        <p:tav tm="0">
                                          <p:val>
                                            <p:fltVal val="0"/>
                                          </p:val>
                                        </p:tav>
                                        <p:tav tm="100000">
                                          <p:val>
                                            <p:strVal val="#ppt_h"/>
                                          </p:val>
                                        </p:tav>
                                      </p:tavLst>
                                    </p:anim>
                                    <p:animEffect transition="in" filter="fade">
                                      <p:cBhvr>
                                        <p:cTn id="61" dur="500"/>
                                        <p:tgtEl>
                                          <p:spTgt spid="220"/>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4" fill="hold" nodeType="clickEffect">
                                  <p:stCondLst>
                                    <p:cond delay="0"/>
                                  </p:stCondLst>
                                  <p:childTnLst>
                                    <p:set>
                                      <p:cBhvr>
                                        <p:cTn id="65" dur="1" fill="hold">
                                          <p:stCondLst>
                                            <p:cond delay="0"/>
                                          </p:stCondLst>
                                        </p:cTn>
                                        <p:tgtEl>
                                          <p:spTgt spid="237"/>
                                        </p:tgtEl>
                                        <p:attrNameLst>
                                          <p:attrName>style.visibility</p:attrName>
                                        </p:attrNameLst>
                                      </p:cBhvr>
                                      <p:to>
                                        <p:strVal val="visible"/>
                                      </p:to>
                                    </p:set>
                                    <p:animEffect transition="in" filter="wipe(down)">
                                      <p:cBhvr>
                                        <p:cTn id="66" dur="500"/>
                                        <p:tgtEl>
                                          <p:spTgt spid="237"/>
                                        </p:tgtEl>
                                      </p:cBhvr>
                                    </p:animEffect>
                                  </p:childTnLst>
                                </p:cTn>
                              </p:par>
                            </p:childTnLst>
                          </p:cTn>
                        </p:par>
                      </p:childTnLst>
                    </p:cTn>
                  </p:par>
                  <p:par>
                    <p:cTn id="67" fill="hold">
                      <p:stCondLst>
                        <p:cond delay="indefinite"/>
                      </p:stCondLst>
                      <p:childTnLst>
                        <p:par>
                          <p:cTn id="68" fill="hold">
                            <p:stCondLst>
                              <p:cond delay="0"/>
                            </p:stCondLst>
                            <p:childTnLst>
                              <p:par>
                                <p:cTn id="69" presetID="53" presetClass="entr" presetSubtype="16" fill="hold" grpId="0" nodeType="clickEffect">
                                  <p:stCondLst>
                                    <p:cond delay="0"/>
                                  </p:stCondLst>
                                  <p:childTnLst>
                                    <p:set>
                                      <p:cBhvr>
                                        <p:cTn id="70" dur="1" fill="hold">
                                          <p:stCondLst>
                                            <p:cond delay="0"/>
                                          </p:stCondLst>
                                        </p:cTn>
                                        <p:tgtEl>
                                          <p:spTgt spid="240"/>
                                        </p:tgtEl>
                                        <p:attrNameLst>
                                          <p:attrName>style.visibility</p:attrName>
                                        </p:attrNameLst>
                                      </p:cBhvr>
                                      <p:to>
                                        <p:strVal val="visible"/>
                                      </p:to>
                                    </p:set>
                                    <p:anim calcmode="lin" valueType="num">
                                      <p:cBhvr>
                                        <p:cTn id="71" dur="500" fill="hold"/>
                                        <p:tgtEl>
                                          <p:spTgt spid="240"/>
                                        </p:tgtEl>
                                        <p:attrNameLst>
                                          <p:attrName>ppt_w</p:attrName>
                                        </p:attrNameLst>
                                      </p:cBhvr>
                                      <p:tavLst>
                                        <p:tav tm="0">
                                          <p:val>
                                            <p:fltVal val="0"/>
                                          </p:val>
                                        </p:tav>
                                        <p:tav tm="100000">
                                          <p:val>
                                            <p:strVal val="#ppt_w"/>
                                          </p:val>
                                        </p:tav>
                                      </p:tavLst>
                                    </p:anim>
                                    <p:anim calcmode="lin" valueType="num">
                                      <p:cBhvr>
                                        <p:cTn id="72" dur="500" fill="hold"/>
                                        <p:tgtEl>
                                          <p:spTgt spid="240"/>
                                        </p:tgtEl>
                                        <p:attrNameLst>
                                          <p:attrName>ppt_h</p:attrName>
                                        </p:attrNameLst>
                                      </p:cBhvr>
                                      <p:tavLst>
                                        <p:tav tm="0">
                                          <p:val>
                                            <p:fltVal val="0"/>
                                          </p:val>
                                        </p:tav>
                                        <p:tav tm="100000">
                                          <p:val>
                                            <p:strVal val="#ppt_h"/>
                                          </p:val>
                                        </p:tav>
                                      </p:tavLst>
                                    </p:anim>
                                    <p:animEffect transition="in" filter="fade">
                                      <p:cBhvr>
                                        <p:cTn id="73" dur="500"/>
                                        <p:tgtEl>
                                          <p:spTgt spid="240"/>
                                        </p:tgtEl>
                                      </p:cBhvr>
                                    </p:animEffect>
                                  </p:childTnLst>
                                </p:cTn>
                              </p:par>
                            </p:childTnLst>
                          </p:cTn>
                        </p:par>
                      </p:childTnLst>
                    </p:cTn>
                  </p:par>
                  <p:par>
                    <p:cTn id="74" fill="hold">
                      <p:stCondLst>
                        <p:cond delay="indefinite"/>
                      </p:stCondLst>
                      <p:childTnLst>
                        <p:par>
                          <p:cTn id="75" fill="hold">
                            <p:stCondLst>
                              <p:cond delay="0"/>
                            </p:stCondLst>
                            <p:childTnLst>
                              <p:par>
                                <p:cTn id="76" presetID="22" presetClass="entr" presetSubtype="4" fill="hold" nodeType="clickEffect">
                                  <p:stCondLst>
                                    <p:cond delay="0"/>
                                  </p:stCondLst>
                                  <p:childTnLst>
                                    <p:set>
                                      <p:cBhvr>
                                        <p:cTn id="77" dur="1" fill="hold">
                                          <p:stCondLst>
                                            <p:cond delay="0"/>
                                          </p:stCondLst>
                                        </p:cTn>
                                        <p:tgtEl>
                                          <p:spTgt spid="225"/>
                                        </p:tgtEl>
                                        <p:attrNameLst>
                                          <p:attrName>style.visibility</p:attrName>
                                        </p:attrNameLst>
                                      </p:cBhvr>
                                      <p:to>
                                        <p:strVal val="visible"/>
                                      </p:to>
                                    </p:set>
                                    <p:animEffect transition="in" filter="wipe(down)">
                                      <p:cBhvr>
                                        <p:cTn id="78" dur="500"/>
                                        <p:tgtEl>
                                          <p:spTgt spid="225"/>
                                        </p:tgtEl>
                                      </p:cBhvr>
                                    </p:animEffect>
                                  </p:childTnLst>
                                </p:cTn>
                              </p:par>
                            </p:childTnLst>
                          </p:cTn>
                        </p:par>
                      </p:childTnLst>
                    </p:cTn>
                  </p:par>
                  <p:par>
                    <p:cTn id="79" fill="hold">
                      <p:stCondLst>
                        <p:cond delay="indefinite"/>
                      </p:stCondLst>
                      <p:childTnLst>
                        <p:par>
                          <p:cTn id="80" fill="hold">
                            <p:stCondLst>
                              <p:cond delay="0"/>
                            </p:stCondLst>
                            <p:childTnLst>
                              <p:par>
                                <p:cTn id="81" presetID="53" presetClass="entr" presetSubtype="16" fill="hold" grpId="0" nodeType="clickEffect">
                                  <p:stCondLst>
                                    <p:cond delay="0"/>
                                  </p:stCondLst>
                                  <p:childTnLst>
                                    <p:set>
                                      <p:cBhvr>
                                        <p:cTn id="82" dur="1" fill="hold">
                                          <p:stCondLst>
                                            <p:cond delay="0"/>
                                          </p:stCondLst>
                                        </p:cTn>
                                        <p:tgtEl>
                                          <p:spTgt spid="228"/>
                                        </p:tgtEl>
                                        <p:attrNameLst>
                                          <p:attrName>style.visibility</p:attrName>
                                        </p:attrNameLst>
                                      </p:cBhvr>
                                      <p:to>
                                        <p:strVal val="visible"/>
                                      </p:to>
                                    </p:set>
                                    <p:anim calcmode="lin" valueType="num">
                                      <p:cBhvr>
                                        <p:cTn id="83" dur="500" fill="hold"/>
                                        <p:tgtEl>
                                          <p:spTgt spid="228"/>
                                        </p:tgtEl>
                                        <p:attrNameLst>
                                          <p:attrName>ppt_w</p:attrName>
                                        </p:attrNameLst>
                                      </p:cBhvr>
                                      <p:tavLst>
                                        <p:tav tm="0">
                                          <p:val>
                                            <p:fltVal val="0"/>
                                          </p:val>
                                        </p:tav>
                                        <p:tav tm="100000">
                                          <p:val>
                                            <p:strVal val="#ppt_w"/>
                                          </p:val>
                                        </p:tav>
                                      </p:tavLst>
                                    </p:anim>
                                    <p:anim calcmode="lin" valueType="num">
                                      <p:cBhvr>
                                        <p:cTn id="84" dur="500" fill="hold"/>
                                        <p:tgtEl>
                                          <p:spTgt spid="228"/>
                                        </p:tgtEl>
                                        <p:attrNameLst>
                                          <p:attrName>ppt_h</p:attrName>
                                        </p:attrNameLst>
                                      </p:cBhvr>
                                      <p:tavLst>
                                        <p:tav tm="0">
                                          <p:val>
                                            <p:fltVal val="0"/>
                                          </p:val>
                                        </p:tav>
                                        <p:tav tm="100000">
                                          <p:val>
                                            <p:strVal val="#ppt_h"/>
                                          </p:val>
                                        </p:tav>
                                      </p:tavLst>
                                    </p:anim>
                                    <p:animEffect transition="in" filter="fade">
                                      <p:cBhvr>
                                        <p:cTn id="85" dur="500"/>
                                        <p:tgtEl>
                                          <p:spTgt spid="228"/>
                                        </p:tgtEl>
                                      </p:cBhvr>
                                    </p:animEffect>
                                  </p:childTnLst>
                                </p:cTn>
                              </p:par>
                            </p:childTnLst>
                          </p:cTn>
                        </p:par>
                      </p:childTnLst>
                    </p:cTn>
                  </p:par>
                  <p:par>
                    <p:cTn id="86" fill="hold">
                      <p:stCondLst>
                        <p:cond delay="indefinite"/>
                      </p:stCondLst>
                      <p:childTnLst>
                        <p:par>
                          <p:cTn id="87" fill="hold">
                            <p:stCondLst>
                              <p:cond delay="0"/>
                            </p:stCondLst>
                            <p:childTnLst>
                              <p:par>
                                <p:cTn id="88" presetID="22" presetClass="entr" presetSubtype="4" fill="hold" nodeType="clickEffect">
                                  <p:stCondLst>
                                    <p:cond delay="0"/>
                                  </p:stCondLst>
                                  <p:childTnLst>
                                    <p:set>
                                      <p:cBhvr>
                                        <p:cTn id="89" dur="1" fill="hold">
                                          <p:stCondLst>
                                            <p:cond delay="0"/>
                                          </p:stCondLst>
                                        </p:cTn>
                                        <p:tgtEl>
                                          <p:spTgt spid="233"/>
                                        </p:tgtEl>
                                        <p:attrNameLst>
                                          <p:attrName>style.visibility</p:attrName>
                                        </p:attrNameLst>
                                      </p:cBhvr>
                                      <p:to>
                                        <p:strVal val="visible"/>
                                      </p:to>
                                    </p:set>
                                    <p:animEffect transition="in" filter="wipe(down)">
                                      <p:cBhvr>
                                        <p:cTn id="90" dur="500"/>
                                        <p:tgtEl>
                                          <p:spTgt spid="233"/>
                                        </p:tgtEl>
                                      </p:cBhvr>
                                    </p:animEffect>
                                  </p:childTnLst>
                                </p:cTn>
                              </p:par>
                            </p:childTnLst>
                          </p:cTn>
                        </p:par>
                      </p:childTnLst>
                    </p:cTn>
                  </p:par>
                  <p:par>
                    <p:cTn id="91" fill="hold">
                      <p:stCondLst>
                        <p:cond delay="indefinite"/>
                      </p:stCondLst>
                      <p:childTnLst>
                        <p:par>
                          <p:cTn id="92" fill="hold">
                            <p:stCondLst>
                              <p:cond delay="0"/>
                            </p:stCondLst>
                            <p:childTnLst>
                              <p:par>
                                <p:cTn id="93" presetID="53" presetClass="entr" presetSubtype="16" fill="hold" grpId="0" nodeType="clickEffect">
                                  <p:stCondLst>
                                    <p:cond delay="0"/>
                                  </p:stCondLst>
                                  <p:childTnLst>
                                    <p:set>
                                      <p:cBhvr>
                                        <p:cTn id="94" dur="1" fill="hold">
                                          <p:stCondLst>
                                            <p:cond delay="0"/>
                                          </p:stCondLst>
                                        </p:cTn>
                                        <p:tgtEl>
                                          <p:spTgt spid="236"/>
                                        </p:tgtEl>
                                        <p:attrNameLst>
                                          <p:attrName>style.visibility</p:attrName>
                                        </p:attrNameLst>
                                      </p:cBhvr>
                                      <p:to>
                                        <p:strVal val="visible"/>
                                      </p:to>
                                    </p:set>
                                    <p:anim calcmode="lin" valueType="num">
                                      <p:cBhvr>
                                        <p:cTn id="95" dur="500" fill="hold"/>
                                        <p:tgtEl>
                                          <p:spTgt spid="236"/>
                                        </p:tgtEl>
                                        <p:attrNameLst>
                                          <p:attrName>ppt_w</p:attrName>
                                        </p:attrNameLst>
                                      </p:cBhvr>
                                      <p:tavLst>
                                        <p:tav tm="0">
                                          <p:val>
                                            <p:fltVal val="0"/>
                                          </p:val>
                                        </p:tav>
                                        <p:tav tm="100000">
                                          <p:val>
                                            <p:strVal val="#ppt_w"/>
                                          </p:val>
                                        </p:tav>
                                      </p:tavLst>
                                    </p:anim>
                                    <p:anim calcmode="lin" valueType="num">
                                      <p:cBhvr>
                                        <p:cTn id="96" dur="500" fill="hold"/>
                                        <p:tgtEl>
                                          <p:spTgt spid="236"/>
                                        </p:tgtEl>
                                        <p:attrNameLst>
                                          <p:attrName>ppt_h</p:attrName>
                                        </p:attrNameLst>
                                      </p:cBhvr>
                                      <p:tavLst>
                                        <p:tav tm="0">
                                          <p:val>
                                            <p:fltVal val="0"/>
                                          </p:val>
                                        </p:tav>
                                        <p:tav tm="100000">
                                          <p:val>
                                            <p:strVal val="#ppt_h"/>
                                          </p:val>
                                        </p:tav>
                                      </p:tavLst>
                                    </p:anim>
                                    <p:animEffect transition="in" filter="fade">
                                      <p:cBhvr>
                                        <p:cTn id="97" dur="500"/>
                                        <p:tgtEl>
                                          <p:spTgt spid="236"/>
                                        </p:tgtEl>
                                      </p:cBhvr>
                                    </p:animEffect>
                                  </p:childTnLst>
                                </p:cTn>
                              </p:par>
                            </p:childTnLst>
                          </p:cTn>
                        </p:par>
                      </p:childTnLst>
                    </p:cTn>
                  </p:par>
                  <p:par>
                    <p:cTn id="98" fill="hold">
                      <p:stCondLst>
                        <p:cond delay="indefinite"/>
                      </p:stCondLst>
                      <p:childTnLst>
                        <p:par>
                          <p:cTn id="99" fill="hold">
                            <p:stCondLst>
                              <p:cond delay="0"/>
                            </p:stCondLst>
                            <p:childTnLst>
                              <p:par>
                                <p:cTn id="100" presetID="22" presetClass="entr" presetSubtype="4" fill="hold" nodeType="clickEffect">
                                  <p:stCondLst>
                                    <p:cond delay="0"/>
                                  </p:stCondLst>
                                  <p:childTnLst>
                                    <p:set>
                                      <p:cBhvr>
                                        <p:cTn id="101" dur="1" fill="hold">
                                          <p:stCondLst>
                                            <p:cond delay="0"/>
                                          </p:stCondLst>
                                        </p:cTn>
                                        <p:tgtEl>
                                          <p:spTgt spid="241"/>
                                        </p:tgtEl>
                                        <p:attrNameLst>
                                          <p:attrName>style.visibility</p:attrName>
                                        </p:attrNameLst>
                                      </p:cBhvr>
                                      <p:to>
                                        <p:strVal val="visible"/>
                                      </p:to>
                                    </p:set>
                                    <p:animEffect transition="in" filter="wipe(down)">
                                      <p:cBhvr>
                                        <p:cTn id="102" dur="500"/>
                                        <p:tgtEl>
                                          <p:spTgt spid="241"/>
                                        </p:tgtEl>
                                      </p:cBhvr>
                                    </p:animEffect>
                                  </p:childTnLst>
                                </p:cTn>
                              </p:par>
                            </p:childTnLst>
                          </p:cTn>
                        </p:par>
                      </p:childTnLst>
                    </p:cTn>
                  </p:par>
                  <p:par>
                    <p:cTn id="103" fill="hold">
                      <p:stCondLst>
                        <p:cond delay="indefinite"/>
                      </p:stCondLst>
                      <p:childTnLst>
                        <p:par>
                          <p:cTn id="104" fill="hold">
                            <p:stCondLst>
                              <p:cond delay="0"/>
                            </p:stCondLst>
                            <p:childTnLst>
                              <p:par>
                                <p:cTn id="105" presetID="53" presetClass="entr" presetSubtype="16" fill="hold" grpId="0" nodeType="clickEffect">
                                  <p:stCondLst>
                                    <p:cond delay="0"/>
                                  </p:stCondLst>
                                  <p:childTnLst>
                                    <p:set>
                                      <p:cBhvr>
                                        <p:cTn id="106" dur="1" fill="hold">
                                          <p:stCondLst>
                                            <p:cond delay="0"/>
                                          </p:stCondLst>
                                        </p:cTn>
                                        <p:tgtEl>
                                          <p:spTgt spid="244"/>
                                        </p:tgtEl>
                                        <p:attrNameLst>
                                          <p:attrName>style.visibility</p:attrName>
                                        </p:attrNameLst>
                                      </p:cBhvr>
                                      <p:to>
                                        <p:strVal val="visible"/>
                                      </p:to>
                                    </p:set>
                                    <p:anim calcmode="lin" valueType="num">
                                      <p:cBhvr>
                                        <p:cTn id="107" dur="500" fill="hold"/>
                                        <p:tgtEl>
                                          <p:spTgt spid="244"/>
                                        </p:tgtEl>
                                        <p:attrNameLst>
                                          <p:attrName>ppt_w</p:attrName>
                                        </p:attrNameLst>
                                      </p:cBhvr>
                                      <p:tavLst>
                                        <p:tav tm="0">
                                          <p:val>
                                            <p:fltVal val="0"/>
                                          </p:val>
                                        </p:tav>
                                        <p:tav tm="100000">
                                          <p:val>
                                            <p:strVal val="#ppt_w"/>
                                          </p:val>
                                        </p:tav>
                                      </p:tavLst>
                                    </p:anim>
                                    <p:anim calcmode="lin" valueType="num">
                                      <p:cBhvr>
                                        <p:cTn id="108" dur="500" fill="hold"/>
                                        <p:tgtEl>
                                          <p:spTgt spid="244"/>
                                        </p:tgtEl>
                                        <p:attrNameLst>
                                          <p:attrName>ppt_h</p:attrName>
                                        </p:attrNameLst>
                                      </p:cBhvr>
                                      <p:tavLst>
                                        <p:tav tm="0">
                                          <p:val>
                                            <p:fltVal val="0"/>
                                          </p:val>
                                        </p:tav>
                                        <p:tav tm="100000">
                                          <p:val>
                                            <p:strVal val="#ppt_h"/>
                                          </p:val>
                                        </p:tav>
                                      </p:tavLst>
                                    </p:anim>
                                    <p:animEffect transition="in" filter="fade">
                                      <p:cBhvr>
                                        <p:cTn id="109" dur="500"/>
                                        <p:tgtEl>
                                          <p:spTgt spid="244"/>
                                        </p:tgtEl>
                                      </p:cBhvr>
                                    </p:animEffect>
                                  </p:childTnLst>
                                </p:cTn>
                              </p:par>
                            </p:childTnLst>
                          </p:cTn>
                        </p:par>
                      </p:childTnLst>
                    </p:cTn>
                  </p:par>
                  <p:par>
                    <p:cTn id="110" fill="hold">
                      <p:stCondLst>
                        <p:cond delay="indefinite"/>
                      </p:stCondLst>
                      <p:childTnLst>
                        <p:par>
                          <p:cTn id="111" fill="hold">
                            <p:stCondLst>
                              <p:cond delay="0"/>
                            </p:stCondLst>
                            <p:childTnLst>
                              <p:par>
                                <p:cTn id="112" presetID="22" presetClass="entr" presetSubtype="4" fill="hold" nodeType="clickEffect">
                                  <p:stCondLst>
                                    <p:cond delay="0"/>
                                  </p:stCondLst>
                                  <p:childTnLst>
                                    <p:set>
                                      <p:cBhvr>
                                        <p:cTn id="113" dur="1" fill="hold">
                                          <p:stCondLst>
                                            <p:cond delay="0"/>
                                          </p:stCondLst>
                                        </p:cTn>
                                        <p:tgtEl>
                                          <p:spTgt spid="229"/>
                                        </p:tgtEl>
                                        <p:attrNameLst>
                                          <p:attrName>style.visibility</p:attrName>
                                        </p:attrNameLst>
                                      </p:cBhvr>
                                      <p:to>
                                        <p:strVal val="visible"/>
                                      </p:to>
                                    </p:set>
                                    <p:animEffect transition="in" filter="wipe(down)">
                                      <p:cBhvr>
                                        <p:cTn id="114" dur="500"/>
                                        <p:tgtEl>
                                          <p:spTgt spid="229"/>
                                        </p:tgtEl>
                                      </p:cBhvr>
                                    </p:animEffect>
                                  </p:childTnLst>
                                </p:cTn>
                              </p:par>
                            </p:childTnLst>
                          </p:cTn>
                        </p:par>
                      </p:childTnLst>
                    </p:cTn>
                  </p:par>
                  <p:par>
                    <p:cTn id="115" fill="hold">
                      <p:stCondLst>
                        <p:cond delay="indefinite"/>
                      </p:stCondLst>
                      <p:childTnLst>
                        <p:par>
                          <p:cTn id="116" fill="hold">
                            <p:stCondLst>
                              <p:cond delay="0"/>
                            </p:stCondLst>
                            <p:childTnLst>
                              <p:par>
                                <p:cTn id="117" presetID="53" presetClass="entr" presetSubtype="16" fill="hold" grpId="0" nodeType="clickEffect">
                                  <p:stCondLst>
                                    <p:cond delay="0"/>
                                  </p:stCondLst>
                                  <p:childTnLst>
                                    <p:set>
                                      <p:cBhvr>
                                        <p:cTn id="118" dur="1" fill="hold">
                                          <p:stCondLst>
                                            <p:cond delay="0"/>
                                          </p:stCondLst>
                                        </p:cTn>
                                        <p:tgtEl>
                                          <p:spTgt spid="232"/>
                                        </p:tgtEl>
                                        <p:attrNameLst>
                                          <p:attrName>style.visibility</p:attrName>
                                        </p:attrNameLst>
                                      </p:cBhvr>
                                      <p:to>
                                        <p:strVal val="visible"/>
                                      </p:to>
                                    </p:set>
                                    <p:anim calcmode="lin" valueType="num">
                                      <p:cBhvr>
                                        <p:cTn id="119" dur="500" fill="hold"/>
                                        <p:tgtEl>
                                          <p:spTgt spid="232"/>
                                        </p:tgtEl>
                                        <p:attrNameLst>
                                          <p:attrName>ppt_w</p:attrName>
                                        </p:attrNameLst>
                                      </p:cBhvr>
                                      <p:tavLst>
                                        <p:tav tm="0">
                                          <p:val>
                                            <p:fltVal val="0"/>
                                          </p:val>
                                        </p:tav>
                                        <p:tav tm="100000">
                                          <p:val>
                                            <p:strVal val="#ppt_w"/>
                                          </p:val>
                                        </p:tav>
                                      </p:tavLst>
                                    </p:anim>
                                    <p:anim calcmode="lin" valueType="num">
                                      <p:cBhvr>
                                        <p:cTn id="120" dur="500" fill="hold"/>
                                        <p:tgtEl>
                                          <p:spTgt spid="232"/>
                                        </p:tgtEl>
                                        <p:attrNameLst>
                                          <p:attrName>ppt_h</p:attrName>
                                        </p:attrNameLst>
                                      </p:cBhvr>
                                      <p:tavLst>
                                        <p:tav tm="0">
                                          <p:val>
                                            <p:fltVal val="0"/>
                                          </p:val>
                                        </p:tav>
                                        <p:tav tm="100000">
                                          <p:val>
                                            <p:strVal val="#ppt_h"/>
                                          </p:val>
                                        </p:tav>
                                      </p:tavLst>
                                    </p:anim>
                                    <p:animEffect transition="in" filter="fade">
                                      <p:cBhvr>
                                        <p:cTn id="121" dur="500"/>
                                        <p:tgtEl>
                                          <p:spTgt spid="2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6" grpId="0" animBg="1"/>
      <p:bldP spid="220" grpId="0"/>
      <p:bldP spid="224" grpId="0"/>
      <p:bldP spid="228" grpId="0"/>
      <p:bldP spid="232" grpId="0"/>
      <p:bldP spid="236" grpId="0"/>
      <p:bldP spid="240" grpId="0"/>
      <p:bldP spid="244" grpId="0"/>
      <p:bldP spid="245" grpId="0"/>
      <p:bldP spid="246" grpId="0" animBg="1"/>
      <p:bldP spid="24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24"/>
          <p:cNvSpPr>
            <a:spLocks noChangeArrowheads="1"/>
          </p:cNvSpPr>
          <p:nvPr/>
        </p:nvSpPr>
        <p:spPr bwMode="auto">
          <a:xfrm>
            <a:off x="6436888" y="2516003"/>
            <a:ext cx="702103" cy="2002168"/>
          </a:xfrm>
          <a:custGeom>
            <a:avLst/>
            <a:gdLst>
              <a:gd name="T0" fmla="*/ 2147483647 w 919"/>
              <a:gd name="T1" fmla="*/ 2147483647 h 1497"/>
              <a:gd name="T2" fmla="*/ 2147483647 w 919"/>
              <a:gd name="T3" fmla="*/ 2147483647 h 1497"/>
              <a:gd name="T4" fmla="*/ 2147483647 w 919"/>
              <a:gd name="T5" fmla="*/ 2147483647 h 1497"/>
              <a:gd name="T6" fmla="*/ 2147483647 w 919"/>
              <a:gd name="T7" fmla="*/ 2147483647 h 1497"/>
              <a:gd name="T8" fmla="*/ 2147483647 w 919"/>
              <a:gd name="T9" fmla="*/ 2147483647 h 1497"/>
              <a:gd name="T10" fmla="*/ 2147483647 w 919"/>
              <a:gd name="T11" fmla="*/ 0 h 1497"/>
              <a:gd name="T12" fmla="*/ 2147483647 w 919"/>
              <a:gd name="T13" fmla="*/ 2147483647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gs>
              <a:gs pos="50000">
                <a:srgbClr val="FFFFFF"/>
              </a:gs>
              <a:gs pos="100000">
                <a:srgbClr val="BABABA"/>
              </a:gs>
            </a:gsLst>
            <a:lin ang="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lstStyle/>
          <a:p>
            <a:endParaRPr lang="zh-CN" altLang="zh-CN">
              <a:solidFill>
                <a:srgbClr val="000000"/>
              </a:solidFill>
              <a:latin typeface="Impact" pitchFamily="34" charset="0"/>
              <a:ea typeface="微软雅黑" pitchFamily="34" charset="-122"/>
              <a:sym typeface="Impact" pitchFamily="34" charset="0"/>
            </a:endParaRPr>
          </a:p>
        </p:txBody>
      </p:sp>
      <p:sp>
        <p:nvSpPr>
          <p:cNvPr id="37" name="Oval 25"/>
          <p:cNvSpPr>
            <a:spLocks noChangeArrowheads="1"/>
          </p:cNvSpPr>
          <p:nvPr/>
        </p:nvSpPr>
        <p:spPr bwMode="auto">
          <a:xfrm>
            <a:off x="6441648" y="2517193"/>
            <a:ext cx="697343" cy="192837"/>
          </a:xfrm>
          <a:prstGeom prst="ellipse">
            <a:avLst/>
          </a:prstGeom>
          <a:solidFill>
            <a:srgbClr val="FFFFFF">
              <a:alpha val="2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lIns="68543" tIns="34272" rIns="68543" bIns="34272" anchor="ctr"/>
          <a:lstStyle/>
          <a:p>
            <a:endParaRPr lang="zh-CN" altLang="zh-CN">
              <a:solidFill>
                <a:srgbClr val="000000"/>
              </a:solidFill>
              <a:latin typeface="Impact" pitchFamily="34" charset="0"/>
              <a:ea typeface="微软雅黑" pitchFamily="34" charset="-122"/>
              <a:sym typeface="Impact" pitchFamily="34" charset="0"/>
            </a:endParaRPr>
          </a:p>
        </p:txBody>
      </p:sp>
      <p:sp>
        <p:nvSpPr>
          <p:cNvPr id="38" name="Oval 26"/>
          <p:cNvSpPr>
            <a:spLocks noChangeArrowheads="1"/>
          </p:cNvSpPr>
          <p:nvPr/>
        </p:nvSpPr>
        <p:spPr bwMode="auto">
          <a:xfrm>
            <a:off x="6441648" y="4325334"/>
            <a:ext cx="697343" cy="192837"/>
          </a:xfrm>
          <a:prstGeom prst="ellipse">
            <a:avLst/>
          </a:prstGeom>
          <a:solidFill>
            <a:srgbClr val="FFFFFF">
              <a:alpha val="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lIns="68543" tIns="34272" rIns="68543" bIns="34272" anchor="ctr"/>
          <a:lstStyle/>
          <a:p>
            <a:endParaRPr lang="zh-CN" altLang="zh-CN">
              <a:solidFill>
                <a:srgbClr val="000000"/>
              </a:solidFill>
              <a:latin typeface="Impact" pitchFamily="34" charset="0"/>
              <a:ea typeface="微软雅黑" pitchFamily="34" charset="-122"/>
              <a:sym typeface="Impact" pitchFamily="34" charset="0"/>
            </a:endParaRPr>
          </a:p>
        </p:txBody>
      </p:sp>
      <p:sp>
        <p:nvSpPr>
          <p:cNvPr id="39" name="AutoShape 36"/>
          <p:cNvSpPr>
            <a:spLocks noChangeArrowheads="1"/>
          </p:cNvSpPr>
          <p:nvPr/>
        </p:nvSpPr>
        <p:spPr bwMode="auto">
          <a:xfrm>
            <a:off x="6438078" y="3076657"/>
            <a:ext cx="697343" cy="1441513"/>
          </a:xfrm>
          <a:prstGeom prst="can">
            <a:avLst>
              <a:gd name="adj" fmla="val 30013"/>
            </a:avLst>
          </a:prstGeom>
          <a:solidFill>
            <a:srgbClr val="0070C0"/>
          </a:solidFill>
          <a:ln>
            <a:noFill/>
          </a:ln>
          <a:extLst/>
        </p:spPr>
        <p:txBody>
          <a:bodyPr lIns="68543" tIns="34272" rIns="68543" bIns="34272" anchor="ctr"/>
          <a:lstStyle/>
          <a:p>
            <a:endParaRPr lang="zh-CN" altLang="zh-CN" sz="2400">
              <a:solidFill>
                <a:srgbClr val="FFFFFF"/>
              </a:solidFill>
              <a:latin typeface="微软雅黑" pitchFamily="34" charset="-122"/>
              <a:ea typeface="微软雅黑" pitchFamily="34" charset="-122"/>
              <a:sym typeface="微软雅黑" pitchFamily="34" charset="-122"/>
            </a:endParaRPr>
          </a:p>
        </p:txBody>
      </p:sp>
      <p:sp>
        <p:nvSpPr>
          <p:cNvPr id="40" name="Text Box 39"/>
          <p:cNvSpPr>
            <a:spLocks noChangeArrowheads="1"/>
          </p:cNvSpPr>
          <p:nvPr/>
        </p:nvSpPr>
        <p:spPr bwMode="auto">
          <a:xfrm>
            <a:off x="6474187" y="3277157"/>
            <a:ext cx="571202"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altLang="zh-CN" sz="1800" b="0" i="0" u="none" strike="noStrike" kern="0" cap="none" spc="0" normalizeH="0" baseline="0" noProof="0">
                <a:ln>
                  <a:noFill/>
                </a:ln>
                <a:solidFill>
                  <a:srgbClr val="FFFFFF"/>
                </a:solidFill>
                <a:effectLst/>
                <a:uLnTx/>
                <a:uFillTx/>
                <a:latin typeface="Impact" pitchFamily="34" charset="0"/>
                <a:ea typeface="微软雅黑" pitchFamily="34" charset="-122"/>
                <a:sym typeface="Impact" pitchFamily="34" charset="0"/>
              </a:rPr>
              <a:t>80%</a:t>
            </a:r>
            <a:endParaRPr kumimoji="0" lang="zh-CN" altLang="en-US" sz="1800" b="0" i="0" u="none" strike="noStrike" kern="0" cap="none" spc="0" normalizeH="0" baseline="0" noProof="0">
              <a:ln>
                <a:noFill/>
              </a:ln>
              <a:solidFill>
                <a:sysClr val="windowText" lastClr="000000"/>
              </a:solidFill>
              <a:effectLst/>
              <a:uLnTx/>
              <a:uFillTx/>
              <a:latin typeface="Arial" pitchFamily="34" charset="0"/>
            </a:endParaRPr>
          </a:p>
        </p:txBody>
      </p:sp>
      <p:sp>
        <p:nvSpPr>
          <p:cNvPr id="41" name="Rectangle 41"/>
          <p:cNvSpPr>
            <a:spLocks noChangeArrowheads="1"/>
          </p:cNvSpPr>
          <p:nvPr/>
        </p:nvSpPr>
        <p:spPr bwMode="auto">
          <a:xfrm>
            <a:off x="6441648" y="4543168"/>
            <a:ext cx="703293" cy="40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p>
            <a:pPr algn="ctr">
              <a:lnSpc>
                <a:spcPct val="90000"/>
              </a:lnSpc>
            </a:pPr>
            <a:r>
              <a:rPr lang="zh-CN" altLang="en-US" sz="1200" b="1" dirty="0">
                <a:solidFill>
                  <a:srgbClr val="7D7D7D"/>
                </a:solidFill>
                <a:latin typeface="微软雅黑" pitchFamily="34" charset="-122"/>
                <a:ea typeface="微软雅黑" pitchFamily="34" charset="-122"/>
                <a:sym typeface="微软雅黑" pitchFamily="34" charset="-122"/>
              </a:rPr>
              <a:t>完成</a:t>
            </a:r>
            <a:endParaRPr lang="en-US" altLang="zh-CN" sz="1200" b="1" dirty="0">
              <a:solidFill>
                <a:srgbClr val="7D7D7D"/>
              </a:solidFill>
              <a:latin typeface="微软雅黑" pitchFamily="34" charset="-122"/>
              <a:ea typeface="微软雅黑" pitchFamily="34" charset="-122"/>
              <a:sym typeface="微软雅黑" pitchFamily="34" charset="-122"/>
            </a:endParaRPr>
          </a:p>
          <a:p>
            <a:pPr algn="ctr">
              <a:lnSpc>
                <a:spcPct val="90000"/>
              </a:lnSpc>
            </a:pPr>
            <a:r>
              <a:rPr lang="zh-CN" altLang="en-US" sz="1200" b="1" dirty="0">
                <a:solidFill>
                  <a:srgbClr val="7D7D7D"/>
                </a:solidFill>
                <a:latin typeface="微软雅黑" pitchFamily="34" charset="-122"/>
                <a:ea typeface="微软雅黑" pitchFamily="34" charset="-122"/>
                <a:sym typeface="微软雅黑" pitchFamily="34" charset="-122"/>
              </a:rPr>
              <a:t>比例</a:t>
            </a:r>
            <a:endParaRPr lang="en-US" altLang="zh-CN" sz="1200" b="1" dirty="0">
              <a:solidFill>
                <a:srgbClr val="7D7D7D"/>
              </a:solidFill>
              <a:latin typeface="微软雅黑" pitchFamily="34" charset="-122"/>
              <a:ea typeface="微软雅黑" pitchFamily="34" charset="-122"/>
              <a:sym typeface="微软雅黑" pitchFamily="34" charset="-122"/>
            </a:endParaRPr>
          </a:p>
        </p:txBody>
      </p:sp>
      <p:sp>
        <p:nvSpPr>
          <p:cNvPr id="42" name="AutoShape 43"/>
          <p:cNvSpPr>
            <a:spLocks/>
          </p:cNvSpPr>
          <p:nvPr/>
        </p:nvSpPr>
        <p:spPr bwMode="auto">
          <a:xfrm>
            <a:off x="2671711" y="2474341"/>
            <a:ext cx="1504167" cy="233308"/>
          </a:xfrm>
          <a:prstGeom prst="accentCallout2">
            <a:avLst>
              <a:gd name="adj1" fmla="val 36731"/>
              <a:gd name="adj2" fmla="val 103792"/>
              <a:gd name="adj3" fmla="val 36731"/>
              <a:gd name="adj4" fmla="val 133542"/>
              <a:gd name="adj5" fmla="val 136218"/>
              <a:gd name="adj6" fmla="val 153477"/>
            </a:avLst>
          </a:prstGeom>
          <a:noFill/>
          <a:ln w="9525" cmpd="sng">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lIns="68543" tIns="34272" rIns="68543" bIns="34272" anchor="ctr"/>
          <a:lstStyle/>
          <a:p>
            <a:pPr algn="r">
              <a:lnSpc>
                <a:spcPct val="90000"/>
              </a:lnSpc>
            </a:pPr>
            <a:r>
              <a:rPr lang="zh-CN" altLang="en-US" sz="1000" b="1" dirty="0">
                <a:latin typeface="微软雅黑" pitchFamily="34" charset="-122"/>
                <a:ea typeface="微软雅黑" pitchFamily="34" charset="-122"/>
                <a:sym typeface="微软雅黑" pitchFamily="34" charset="-122"/>
              </a:rPr>
              <a:t>单击此处添加文本</a:t>
            </a:r>
            <a:r>
              <a:rPr lang="en-US" altLang="zh-CN" sz="1000" b="1" dirty="0">
                <a:latin typeface="微软雅黑" pitchFamily="34" charset="-122"/>
                <a:ea typeface="微软雅黑" pitchFamily="34" charset="-122"/>
                <a:sym typeface="微软雅黑" pitchFamily="34" charset="-122"/>
              </a:rPr>
              <a:t>1</a:t>
            </a:r>
          </a:p>
        </p:txBody>
      </p:sp>
      <p:sp>
        <p:nvSpPr>
          <p:cNvPr id="43" name="AutoShape 44"/>
          <p:cNvSpPr>
            <a:spLocks/>
          </p:cNvSpPr>
          <p:nvPr/>
        </p:nvSpPr>
        <p:spPr bwMode="auto">
          <a:xfrm>
            <a:off x="3814116" y="2089858"/>
            <a:ext cx="1504167" cy="233308"/>
          </a:xfrm>
          <a:prstGeom prst="accentCallout2">
            <a:avLst>
              <a:gd name="adj1" fmla="val 36731"/>
              <a:gd name="adj2" fmla="val 103792"/>
              <a:gd name="adj3" fmla="val 36731"/>
              <a:gd name="adj4" fmla="val 130532"/>
              <a:gd name="adj5" fmla="val 264282"/>
              <a:gd name="adj6" fmla="val 145880"/>
            </a:avLst>
          </a:prstGeom>
          <a:noFill/>
          <a:ln w="9525" cmpd="sng">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lIns="68543" tIns="34272" rIns="68543" bIns="34272" anchor="ctr"/>
          <a:lstStyle/>
          <a:p>
            <a:pPr algn="r">
              <a:lnSpc>
                <a:spcPct val="90000"/>
              </a:lnSpc>
            </a:pPr>
            <a:r>
              <a:rPr lang="zh-CN" altLang="en-US" sz="1000" b="1" dirty="0">
                <a:latin typeface="微软雅黑" pitchFamily="34" charset="-122"/>
                <a:ea typeface="微软雅黑" pitchFamily="34" charset="-122"/>
                <a:sym typeface="微软雅黑" pitchFamily="34" charset="-122"/>
              </a:rPr>
              <a:t>单击此处添加文本</a:t>
            </a:r>
            <a:r>
              <a:rPr lang="en-US" altLang="zh-CN" sz="1000" b="1" dirty="0">
                <a:latin typeface="微软雅黑" pitchFamily="34" charset="-122"/>
                <a:ea typeface="微软雅黑" pitchFamily="34" charset="-122"/>
                <a:sym typeface="微软雅黑" pitchFamily="34" charset="-122"/>
              </a:rPr>
              <a:t>2</a:t>
            </a:r>
          </a:p>
        </p:txBody>
      </p:sp>
      <p:sp>
        <p:nvSpPr>
          <p:cNvPr id="44" name="AutoShape 45"/>
          <p:cNvSpPr>
            <a:spLocks/>
          </p:cNvSpPr>
          <p:nvPr/>
        </p:nvSpPr>
        <p:spPr bwMode="auto">
          <a:xfrm>
            <a:off x="5699084" y="1461353"/>
            <a:ext cx="1542247" cy="247593"/>
          </a:xfrm>
          <a:prstGeom prst="accentCallout2">
            <a:avLst>
              <a:gd name="adj1" fmla="val 34616"/>
              <a:gd name="adj2" fmla="val 103704"/>
              <a:gd name="adj3" fmla="val 34616"/>
              <a:gd name="adj4" fmla="val 117051"/>
              <a:gd name="adj5" fmla="val 399032"/>
              <a:gd name="adj6" fmla="val 129241"/>
            </a:avLst>
          </a:prstGeom>
          <a:noFill/>
          <a:ln w="9525" cmpd="sng">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lIns="68543" tIns="34272" rIns="68543" bIns="34272" anchor="ctr"/>
          <a:lstStyle/>
          <a:p>
            <a:pPr algn="r">
              <a:lnSpc>
                <a:spcPct val="90000"/>
              </a:lnSpc>
            </a:pPr>
            <a:r>
              <a:rPr lang="zh-CN" altLang="en-US" sz="1000" b="1">
                <a:latin typeface="微软雅黑" pitchFamily="34" charset="-122"/>
                <a:ea typeface="微软雅黑" pitchFamily="34" charset="-122"/>
                <a:sym typeface="微软雅黑" pitchFamily="34" charset="-122"/>
              </a:rPr>
              <a:t>单击此处添加文本</a:t>
            </a:r>
            <a:r>
              <a:rPr lang="en-US" altLang="zh-CN" sz="1000" b="1">
                <a:latin typeface="微软雅黑" pitchFamily="34" charset="-122"/>
                <a:ea typeface="微软雅黑" pitchFamily="34" charset="-122"/>
                <a:sym typeface="微软雅黑" pitchFamily="34" charset="-122"/>
              </a:rPr>
              <a:t>4</a:t>
            </a:r>
          </a:p>
        </p:txBody>
      </p:sp>
      <p:grpSp>
        <p:nvGrpSpPr>
          <p:cNvPr id="45" name="Group 14"/>
          <p:cNvGrpSpPr>
            <a:grpSpLocks/>
          </p:cNvGrpSpPr>
          <p:nvPr/>
        </p:nvGrpSpPr>
        <p:grpSpPr bwMode="auto">
          <a:xfrm>
            <a:off x="5540815" y="2648132"/>
            <a:ext cx="703292" cy="1722435"/>
            <a:chOff x="0" y="0"/>
            <a:chExt cx="919" cy="1497"/>
          </a:xfrm>
        </p:grpSpPr>
        <p:sp>
          <p:nvSpPr>
            <p:cNvPr id="46" name="Freeform 21"/>
            <p:cNvSpPr>
              <a:spLocks noChangeArrowheads="1"/>
            </p:cNvSpPr>
            <p:nvPr/>
          </p:nvSpPr>
          <p:spPr bwMode="auto">
            <a:xfrm>
              <a:off x="0" y="0"/>
              <a:ext cx="919" cy="1497"/>
            </a:xfrm>
            <a:custGeom>
              <a:avLst/>
              <a:gdLst>
                <a:gd name="T0" fmla="*/ 7 w 919"/>
                <a:gd name="T1" fmla="*/ 76 h 1497"/>
                <a:gd name="T2" fmla="*/ 7 w 919"/>
                <a:gd name="T3" fmla="*/ 1429 h 1497"/>
                <a:gd name="T4" fmla="*/ 441 w 919"/>
                <a:gd name="T5" fmla="*/ 1497 h 1497"/>
                <a:gd name="T6" fmla="*/ 919 w 919"/>
                <a:gd name="T7" fmla="*/ 1425 h 1497"/>
                <a:gd name="T8" fmla="*/ 918 w 919"/>
                <a:gd name="T9" fmla="*/ 73 h 1497"/>
                <a:gd name="T10" fmla="*/ 414 w 919"/>
                <a:gd name="T11" fmla="*/ 0 h 1497"/>
                <a:gd name="T12" fmla="*/ 7 w 919"/>
                <a:gd name="T13" fmla="*/ 76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gs>
                <a:gs pos="50000">
                  <a:srgbClr val="FFFFFF"/>
                </a:gs>
                <a:gs pos="100000">
                  <a:srgbClr val="BABABA"/>
                </a:gs>
              </a:gsLst>
              <a:lin ang="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7D7D7D"/>
                </a:solidFill>
                <a:latin typeface="Impact" pitchFamily="34" charset="0"/>
                <a:ea typeface="微软雅黑" pitchFamily="34" charset="-122"/>
                <a:sym typeface="Impact" pitchFamily="34" charset="0"/>
              </a:endParaRPr>
            </a:p>
          </p:txBody>
        </p:sp>
        <p:sp>
          <p:nvSpPr>
            <p:cNvPr id="47" name="Oval 22"/>
            <p:cNvSpPr>
              <a:spLocks noChangeArrowheads="1"/>
            </p:cNvSpPr>
            <p:nvPr/>
          </p:nvSpPr>
          <p:spPr bwMode="auto">
            <a:xfrm>
              <a:off x="7" y="1"/>
              <a:ext cx="912" cy="144"/>
            </a:xfrm>
            <a:prstGeom prst="ellipse">
              <a:avLst/>
            </a:prstGeom>
            <a:solidFill>
              <a:srgbClr val="FFFFFF">
                <a:alpha val="2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7D7D7D"/>
                </a:solidFill>
                <a:latin typeface="Impact" pitchFamily="34" charset="0"/>
                <a:ea typeface="微软雅黑" pitchFamily="34" charset="-122"/>
                <a:sym typeface="Impact" pitchFamily="34" charset="0"/>
              </a:endParaRPr>
            </a:p>
          </p:txBody>
        </p:sp>
        <p:sp>
          <p:nvSpPr>
            <p:cNvPr id="48" name="Oval 23"/>
            <p:cNvSpPr>
              <a:spLocks noChangeArrowheads="1"/>
            </p:cNvSpPr>
            <p:nvPr/>
          </p:nvSpPr>
          <p:spPr bwMode="auto">
            <a:xfrm>
              <a:off x="7" y="1353"/>
              <a:ext cx="912" cy="144"/>
            </a:xfrm>
            <a:prstGeom prst="ellipse">
              <a:avLst/>
            </a:prstGeom>
            <a:solidFill>
              <a:srgbClr val="FFFFFF">
                <a:alpha val="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7D7D7D"/>
                </a:solidFill>
                <a:latin typeface="Impact" pitchFamily="34" charset="0"/>
                <a:ea typeface="微软雅黑" pitchFamily="34" charset="-122"/>
                <a:sym typeface="Impact" pitchFamily="34" charset="0"/>
              </a:endParaRPr>
            </a:p>
          </p:txBody>
        </p:sp>
      </p:grpSp>
      <p:sp>
        <p:nvSpPr>
          <p:cNvPr id="49" name="AutoShape 35"/>
          <p:cNvSpPr>
            <a:spLocks noChangeArrowheads="1"/>
          </p:cNvSpPr>
          <p:nvPr/>
        </p:nvSpPr>
        <p:spPr bwMode="auto">
          <a:xfrm>
            <a:off x="5549145" y="3408765"/>
            <a:ext cx="697342" cy="964183"/>
          </a:xfrm>
          <a:prstGeom prst="can">
            <a:avLst>
              <a:gd name="adj" fmla="val 26941"/>
            </a:avLst>
          </a:prstGeom>
          <a:solidFill>
            <a:srgbClr val="0070C0"/>
          </a:solidFill>
          <a:ln>
            <a:noFill/>
          </a:ln>
          <a:extLst/>
        </p:spPr>
        <p:txBody>
          <a:bodyPr lIns="68543" tIns="34272" rIns="68543" bIns="34272" anchor="ctr"/>
          <a:lstStyle/>
          <a:p>
            <a:endParaRPr lang="zh-CN" altLang="zh-CN" sz="2400">
              <a:solidFill>
                <a:srgbClr val="FFFFFF"/>
              </a:solidFill>
              <a:latin typeface="微软雅黑" pitchFamily="34" charset="-122"/>
              <a:ea typeface="微软雅黑" pitchFamily="34" charset="-122"/>
              <a:sym typeface="微软雅黑" pitchFamily="34" charset="-122"/>
            </a:endParaRPr>
          </a:p>
        </p:txBody>
      </p:sp>
      <p:sp>
        <p:nvSpPr>
          <p:cNvPr id="50" name="Text Box 38"/>
          <p:cNvSpPr>
            <a:spLocks noChangeArrowheads="1"/>
          </p:cNvSpPr>
          <p:nvPr/>
        </p:nvSpPr>
        <p:spPr bwMode="auto">
          <a:xfrm>
            <a:off x="5587634" y="3581886"/>
            <a:ext cx="571202"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altLang="zh-CN" sz="1800" b="0" i="0" u="none" strike="noStrike" kern="0" cap="none" spc="0" normalizeH="0" baseline="0" noProof="0">
                <a:ln>
                  <a:noFill/>
                </a:ln>
                <a:solidFill>
                  <a:srgbClr val="FFFFFF"/>
                </a:solidFill>
                <a:effectLst/>
                <a:uLnTx/>
                <a:uFillTx/>
                <a:latin typeface="Impact" pitchFamily="34" charset="0"/>
                <a:ea typeface="微软雅黑" pitchFamily="34" charset="-122"/>
                <a:sym typeface="Impact" pitchFamily="34" charset="0"/>
              </a:rPr>
              <a:t>60%</a:t>
            </a:r>
            <a:endParaRPr kumimoji="0" lang="zh-CN" altLang="en-US" sz="1800" b="0" i="0" u="none" strike="noStrike" kern="0" cap="none" spc="0" normalizeH="0" baseline="0" noProof="0">
              <a:ln>
                <a:noFill/>
              </a:ln>
              <a:solidFill>
                <a:sysClr val="windowText" lastClr="000000"/>
              </a:solidFill>
              <a:effectLst/>
              <a:uLnTx/>
              <a:uFillTx/>
              <a:latin typeface="Arial" pitchFamily="34" charset="0"/>
            </a:endParaRPr>
          </a:p>
        </p:txBody>
      </p:sp>
      <p:sp>
        <p:nvSpPr>
          <p:cNvPr id="51" name="Rectangle 46"/>
          <p:cNvSpPr>
            <a:spLocks noChangeArrowheads="1"/>
          </p:cNvSpPr>
          <p:nvPr/>
        </p:nvSpPr>
        <p:spPr bwMode="auto">
          <a:xfrm>
            <a:off x="5527724" y="4402707"/>
            <a:ext cx="703293" cy="40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p>
            <a:pPr algn="ctr">
              <a:lnSpc>
                <a:spcPct val="90000"/>
              </a:lnSpc>
            </a:pPr>
            <a:r>
              <a:rPr lang="zh-CN" altLang="en-US" sz="1200" b="1" dirty="0">
                <a:solidFill>
                  <a:srgbClr val="7D7D7D"/>
                </a:solidFill>
                <a:latin typeface="微软雅黑" pitchFamily="34" charset="-122"/>
                <a:ea typeface="微软雅黑" pitchFamily="34" charset="-122"/>
                <a:sym typeface="微软雅黑" pitchFamily="34" charset="-122"/>
              </a:rPr>
              <a:t>完成</a:t>
            </a:r>
            <a:endParaRPr lang="en-US" altLang="zh-CN" sz="1200" b="1" dirty="0">
              <a:solidFill>
                <a:srgbClr val="7D7D7D"/>
              </a:solidFill>
              <a:latin typeface="微软雅黑" pitchFamily="34" charset="-122"/>
              <a:ea typeface="微软雅黑" pitchFamily="34" charset="-122"/>
              <a:sym typeface="微软雅黑" pitchFamily="34" charset="-122"/>
            </a:endParaRPr>
          </a:p>
          <a:p>
            <a:pPr algn="ctr">
              <a:lnSpc>
                <a:spcPct val="90000"/>
              </a:lnSpc>
            </a:pPr>
            <a:r>
              <a:rPr lang="zh-CN" altLang="en-US" sz="1200" b="1" dirty="0">
                <a:solidFill>
                  <a:srgbClr val="7D7D7D"/>
                </a:solidFill>
                <a:latin typeface="微软雅黑" pitchFamily="34" charset="-122"/>
                <a:ea typeface="微软雅黑" pitchFamily="34" charset="-122"/>
                <a:sym typeface="微软雅黑" pitchFamily="34" charset="-122"/>
              </a:rPr>
              <a:t>比例</a:t>
            </a:r>
            <a:endParaRPr lang="en-US" altLang="zh-CN" sz="1200" b="1" dirty="0">
              <a:solidFill>
                <a:srgbClr val="7D7D7D"/>
              </a:solidFill>
              <a:latin typeface="微软雅黑" pitchFamily="34" charset="-122"/>
              <a:ea typeface="微软雅黑" pitchFamily="34" charset="-122"/>
              <a:sym typeface="微软雅黑" pitchFamily="34" charset="-122"/>
            </a:endParaRPr>
          </a:p>
        </p:txBody>
      </p:sp>
      <p:grpSp>
        <p:nvGrpSpPr>
          <p:cNvPr id="52" name="Group 23"/>
          <p:cNvGrpSpPr>
            <a:grpSpLocks/>
          </p:cNvGrpSpPr>
          <p:nvPr/>
        </p:nvGrpSpPr>
        <p:grpSpPr bwMode="auto">
          <a:xfrm>
            <a:off x="4670921" y="2742169"/>
            <a:ext cx="703292" cy="1458178"/>
            <a:chOff x="0" y="0"/>
            <a:chExt cx="919" cy="1497"/>
          </a:xfrm>
        </p:grpSpPr>
        <p:sp>
          <p:nvSpPr>
            <p:cNvPr id="53" name="Freeform 28"/>
            <p:cNvSpPr>
              <a:spLocks noChangeArrowheads="1"/>
            </p:cNvSpPr>
            <p:nvPr/>
          </p:nvSpPr>
          <p:spPr bwMode="auto">
            <a:xfrm>
              <a:off x="0" y="0"/>
              <a:ext cx="919" cy="1497"/>
            </a:xfrm>
            <a:custGeom>
              <a:avLst/>
              <a:gdLst>
                <a:gd name="T0" fmla="*/ 7 w 919"/>
                <a:gd name="T1" fmla="*/ 76 h 1497"/>
                <a:gd name="T2" fmla="*/ 7 w 919"/>
                <a:gd name="T3" fmla="*/ 1429 h 1497"/>
                <a:gd name="T4" fmla="*/ 441 w 919"/>
                <a:gd name="T5" fmla="*/ 1497 h 1497"/>
                <a:gd name="T6" fmla="*/ 919 w 919"/>
                <a:gd name="T7" fmla="*/ 1425 h 1497"/>
                <a:gd name="T8" fmla="*/ 918 w 919"/>
                <a:gd name="T9" fmla="*/ 73 h 1497"/>
                <a:gd name="T10" fmla="*/ 414 w 919"/>
                <a:gd name="T11" fmla="*/ 0 h 1497"/>
                <a:gd name="T12" fmla="*/ 7 w 919"/>
                <a:gd name="T13" fmla="*/ 76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gs>
                <a:gs pos="50000">
                  <a:srgbClr val="FFFFFF"/>
                </a:gs>
                <a:gs pos="100000">
                  <a:srgbClr val="BABABA"/>
                </a:gs>
              </a:gsLst>
              <a:lin ang="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Impact" pitchFamily="34" charset="0"/>
                <a:ea typeface="微软雅黑" pitchFamily="34" charset="-122"/>
                <a:sym typeface="Impact" pitchFamily="34" charset="0"/>
              </a:endParaRPr>
            </a:p>
          </p:txBody>
        </p:sp>
        <p:sp>
          <p:nvSpPr>
            <p:cNvPr id="54" name="Oval 29"/>
            <p:cNvSpPr>
              <a:spLocks noChangeArrowheads="1"/>
            </p:cNvSpPr>
            <p:nvPr/>
          </p:nvSpPr>
          <p:spPr bwMode="auto">
            <a:xfrm>
              <a:off x="7" y="1"/>
              <a:ext cx="912" cy="144"/>
            </a:xfrm>
            <a:prstGeom prst="ellipse">
              <a:avLst/>
            </a:prstGeom>
            <a:solidFill>
              <a:srgbClr val="FFFFFF">
                <a:alpha val="2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latin typeface="Impact" pitchFamily="34" charset="0"/>
                <a:ea typeface="微软雅黑" pitchFamily="34" charset="-122"/>
                <a:sym typeface="Impact" pitchFamily="34" charset="0"/>
              </a:endParaRPr>
            </a:p>
          </p:txBody>
        </p:sp>
        <p:sp>
          <p:nvSpPr>
            <p:cNvPr id="55" name="Oval 30"/>
            <p:cNvSpPr>
              <a:spLocks noChangeArrowheads="1"/>
            </p:cNvSpPr>
            <p:nvPr/>
          </p:nvSpPr>
          <p:spPr bwMode="auto">
            <a:xfrm>
              <a:off x="7" y="1353"/>
              <a:ext cx="912" cy="144"/>
            </a:xfrm>
            <a:prstGeom prst="ellipse">
              <a:avLst/>
            </a:prstGeom>
            <a:solidFill>
              <a:srgbClr val="FFFFFF">
                <a:alpha val="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latin typeface="Impact" pitchFamily="34" charset="0"/>
                <a:ea typeface="微软雅黑" pitchFamily="34" charset="-122"/>
                <a:sym typeface="Impact" pitchFamily="34" charset="0"/>
              </a:endParaRPr>
            </a:p>
          </p:txBody>
        </p:sp>
      </p:grpSp>
      <p:sp>
        <p:nvSpPr>
          <p:cNvPr id="56" name="AutoShape 34"/>
          <p:cNvSpPr>
            <a:spLocks noChangeArrowheads="1"/>
          </p:cNvSpPr>
          <p:nvPr/>
        </p:nvSpPr>
        <p:spPr bwMode="auto">
          <a:xfrm>
            <a:off x="4676871" y="3731350"/>
            <a:ext cx="697342" cy="467807"/>
          </a:xfrm>
          <a:prstGeom prst="can">
            <a:avLst>
              <a:gd name="adj" fmla="val 30417"/>
            </a:avLst>
          </a:prstGeom>
          <a:solidFill>
            <a:srgbClr val="0070C0"/>
          </a:solidFill>
          <a:ln>
            <a:noFill/>
          </a:ln>
          <a:extLst/>
        </p:spPr>
        <p:txBody>
          <a:bodyPr lIns="68543" tIns="34272" rIns="68543" bIns="34272" anchor="ctr"/>
          <a:lstStyle/>
          <a:p>
            <a:endParaRPr lang="zh-CN" altLang="zh-CN" sz="2400">
              <a:solidFill>
                <a:srgbClr val="FFFFFF"/>
              </a:solidFill>
              <a:latin typeface="微软雅黑" pitchFamily="34" charset="-122"/>
              <a:ea typeface="微软雅黑" pitchFamily="34" charset="-122"/>
              <a:sym typeface="微软雅黑" pitchFamily="34" charset="-122"/>
            </a:endParaRPr>
          </a:p>
        </p:txBody>
      </p:sp>
      <p:sp>
        <p:nvSpPr>
          <p:cNvPr id="57" name="Text Box 37"/>
          <p:cNvSpPr>
            <a:spLocks noChangeArrowheads="1"/>
          </p:cNvSpPr>
          <p:nvPr/>
        </p:nvSpPr>
        <p:spPr bwMode="auto">
          <a:xfrm>
            <a:off x="4703460" y="3893758"/>
            <a:ext cx="571201"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altLang="zh-CN" sz="1800" b="0" i="0" u="none" strike="noStrike" kern="0" cap="none" spc="0" normalizeH="0" baseline="0" noProof="0" dirty="0">
                <a:ln>
                  <a:noFill/>
                </a:ln>
                <a:solidFill>
                  <a:srgbClr val="FFFFFF"/>
                </a:solidFill>
                <a:effectLst/>
                <a:uLnTx/>
                <a:uFillTx/>
                <a:latin typeface="Impact" pitchFamily="34" charset="0"/>
                <a:ea typeface="微软雅黑" pitchFamily="34" charset="-122"/>
                <a:sym typeface="Impact" pitchFamily="34" charset="0"/>
              </a:rPr>
              <a:t>30%</a:t>
            </a:r>
            <a:endParaRPr kumimoji="0" lang="zh-CN" altLang="en-US" sz="1800" b="0" i="0" u="none" strike="noStrike" kern="0" cap="none" spc="0" normalizeH="0" baseline="0" noProof="0" dirty="0">
              <a:ln>
                <a:noFill/>
              </a:ln>
              <a:solidFill>
                <a:sysClr val="windowText" lastClr="000000"/>
              </a:solidFill>
              <a:effectLst/>
              <a:uLnTx/>
              <a:uFillTx/>
              <a:latin typeface="Arial" pitchFamily="34" charset="0"/>
            </a:endParaRPr>
          </a:p>
        </p:txBody>
      </p:sp>
      <p:sp>
        <p:nvSpPr>
          <p:cNvPr id="58" name="Rectangle 47"/>
          <p:cNvSpPr>
            <a:spLocks noChangeArrowheads="1"/>
          </p:cNvSpPr>
          <p:nvPr/>
        </p:nvSpPr>
        <p:spPr bwMode="auto">
          <a:xfrm>
            <a:off x="4670920" y="4262246"/>
            <a:ext cx="703292" cy="40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p>
            <a:pPr algn="ctr">
              <a:lnSpc>
                <a:spcPct val="90000"/>
              </a:lnSpc>
            </a:pPr>
            <a:r>
              <a:rPr lang="zh-CN" altLang="en-US" sz="1200" b="1" dirty="0">
                <a:solidFill>
                  <a:srgbClr val="7D7D7D"/>
                </a:solidFill>
                <a:latin typeface="微软雅黑" pitchFamily="34" charset="-122"/>
                <a:ea typeface="微软雅黑" pitchFamily="34" charset="-122"/>
                <a:sym typeface="微软雅黑" pitchFamily="34" charset="-122"/>
              </a:rPr>
              <a:t>完成</a:t>
            </a:r>
            <a:endParaRPr lang="en-US" altLang="zh-CN" sz="1200" b="1" dirty="0">
              <a:solidFill>
                <a:srgbClr val="7D7D7D"/>
              </a:solidFill>
              <a:latin typeface="微软雅黑" pitchFamily="34" charset="-122"/>
              <a:ea typeface="微软雅黑" pitchFamily="34" charset="-122"/>
              <a:sym typeface="微软雅黑" pitchFamily="34" charset="-122"/>
            </a:endParaRPr>
          </a:p>
          <a:p>
            <a:pPr algn="ctr">
              <a:lnSpc>
                <a:spcPct val="90000"/>
              </a:lnSpc>
            </a:pPr>
            <a:r>
              <a:rPr lang="zh-CN" altLang="en-US" sz="1200" b="1" dirty="0">
                <a:solidFill>
                  <a:srgbClr val="7D7D7D"/>
                </a:solidFill>
                <a:latin typeface="微软雅黑" pitchFamily="34" charset="-122"/>
                <a:ea typeface="微软雅黑" pitchFamily="34" charset="-122"/>
                <a:sym typeface="微软雅黑" pitchFamily="34" charset="-122"/>
              </a:rPr>
              <a:t>比例</a:t>
            </a:r>
            <a:endParaRPr lang="en-US" altLang="zh-CN" sz="1200" b="1" dirty="0">
              <a:solidFill>
                <a:srgbClr val="7D7D7D"/>
              </a:solidFill>
              <a:latin typeface="微软雅黑" pitchFamily="34" charset="-122"/>
              <a:ea typeface="微软雅黑" pitchFamily="34" charset="-122"/>
              <a:sym typeface="微软雅黑" pitchFamily="34" charset="-122"/>
            </a:endParaRPr>
          </a:p>
        </p:txBody>
      </p:sp>
      <p:sp>
        <p:nvSpPr>
          <p:cNvPr id="59" name="AutoShape 48"/>
          <p:cNvSpPr>
            <a:spLocks/>
          </p:cNvSpPr>
          <p:nvPr/>
        </p:nvSpPr>
        <p:spPr bwMode="auto">
          <a:xfrm>
            <a:off x="4670920" y="1747037"/>
            <a:ext cx="1550576" cy="233308"/>
          </a:xfrm>
          <a:prstGeom prst="accentCallout2">
            <a:avLst>
              <a:gd name="adj1" fmla="val 36731"/>
              <a:gd name="adj2" fmla="val 103681"/>
              <a:gd name="adj3" fmla="val 36731"/>
              <a:gd name="adj4" fmla="val 126704"/>
              <a:gd name="adj5" fmla="val 362755"/>
              <a:gd name="adj6" fmla="val 140977"/>
            </a:avLst>
          </a:prstGeom>
          <a:noFill/>
          <a:ln w="9525" cmpd="sng">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lIns="68543" tIns="34272" rIns="68543" bIns="34272" anchor="ctr"/>
          <a:lstStyle/>
          <a:p>
            <a:pPr algn="r">
              <a:lnSpc>
                <a:spcPct val="90000"/>
              </a:lnSpc>
            </a:pPr>
            <a:r>
              <a:rPr lang="zh-CN" altLang="en-US" sz="1000" b="1">
                <a:latin typeface="微软雅黑" pitchFamily="34" charset="-122"/>
                <a:ea typeface="微软雅黑" pitchFamily="34" charset="-122"/>
                <a:sym typeface="微软雅黑" pitchFamily="34" charset="-122"/>
              </a:rPr>
              <a:t>单击此处添加文本</a:t>
            </a:r>
            <a:r>
              <a:rPr lang="en-US" altLang="zh-CN" sz="1000" b="1">
                <a:latin typeface="微软雅黑" pitchFamily="34" charset="-122"/>
                <a:ea typeface="微软雅黑" pitchFamily="34" charset="-122"/>
                <a:sym typeface="微软雅黑" pitchFamily="34" charset="-122"/>
              </a:rPr>
              <a:t>3</a:t>
            </a:r>
          </a:p>
        </p:txBody>
      </p:sp>
      <p:sp>
        <p:nvSpPr>
          <p:cNvPr id="60" name="Freeform 31"/>
          <p:cNvSpPr>
            <a:spLocks noChangeArrowheads="1"/>
          </p:cNvSpPr>
          <p:nvPr/>
        </p:nvSpPr>
        <p:spPr bwMode="auto">
          <a:xfrm>
            <a:off x="7335346" y="2376732"/>
            <a:ext cx="702781" cy="2283090"/>
          </a:xfrm>
          <a:custGeom>
            <a:avLst/>
            <a:gdLst>
              <a:gd name="T0" fmla="*/ 2147483647 w 919"/>
              <a:gd name="T1" fmla="*/ 2147483647 h 1497"/>
              <a:gd name="T2" fmla="*/ 2147483647 w 919"/>
              <a:gd name="T3" fmla="*/ 2147483647 h 1497"/>
              <a:gd name="T4" fmla="*/ 2147483647 w 919"/>
              <a:gd name="T5" fmla="*/ 2147483647 h 1497"/>
              <a:gd name="T6" fmla="*/ 2147483647 w 919"/>
              <a:gd name="T7" fmla="*/ 2147483647 h 1497"/>
              <a:gd name="T8" fmla="*/ 2147483647 w 919"/>
              <a:gd name="T9" fmla="*/ 2147483647 h 1497"/>
              <a:gd name="T10" fmla="*/ 2147483647 w 919"/>
              <a:gd name="T11" fmla="*/ 0 h 1497"/>
              <a:gd name="T12" fmla="*/ 2147483647 w 919"/>
              <a:gd name="T13" fmla="*/ 2147483647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gs>
              <a:gs pos="50000">
                <a:srgbClr val="FFFFFF"/>
              </a:gs>
              <a:gs pos="100000">
                <a:srgbClr val="BABABA"/>
              </a:gs>
            </a:gsLst>
            <a:lin ang="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lstStyle/>
          <a:p>
            <a:endParaRPr lang="zh-CN" altLang="zh-CN">
              <a:solidFill>
                <a:srgbClr val="000000"/>
              </a:solidFill>
              <a:latin typeface="Impact" pitchFamily="34" charset="0"/>
              <a:ea typeface="微软雅黑" pitchFamily="34" charset="-122"/>
              <a:sym typeface="Impact" pitchFamily="34" charset="0"/>
            </a:endParaRPr>
          </a:p>
        </p:txBody>
      </p:sp>
      <p:sp>
        <p:nvSpPr>
          <p:cNvPr id="61" name="Oval 32"/>
          <p:cNvSpPr>
            <a:spLocks noChangeArrowheads="1"/>
          </p:cNvSpPr>
          <p:nvPr/>
        </p:nvSpPr>
        <p:spPr bwMode="auto">
          <a:xfrm>
            <a:off x="7340111" y="4440798"/>
            <a:ext cx="698016" cy="219024"/>
          </a:xfrm>
          <a:prstGeom prst="ellipse">
            <a:avLst/>
          </a:prstGeom>
          <a:solidFill>
            <a:srgbClr val="FFFFFF">
              <a:alpha val="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lIns="68543" tIns="34272" rIns="68543" bIns="34272" anchor="ctr"/>
          <a:lstStyle/>
          <a:p>
            <a:endParaRPr lang="zh-CN" altLang="zh-CN">
              <a:solidFill>
                <a:srgbClr val="000000"/>
              </a:solidFill>
              <a:latin typeface="Impact" pitchFamily="34" charset="0"/>
              <a:ea typeface="微软雅黑" pitchFamily="34" charset="-122"/>
              <a:sym typeface="Impact" pitchFamily="34" charset="0"/>
            </a:endParaRPr>
          </a:p>
        </p:txBody>
      </p:sp>
      <p:sp>
        <p:nvSpPr>
          <p:cNvPr id="62" name="AutoShape 33"/>
          <p:cNvSpPr>
            <a:spLocks noChangeArrowheads="1"/>
          </p:cNvSpPr>
          <p:nvPr/>
        </p:nvSpPr>
        <p:spPr bwMode="auto">
          <a:xfrm>
            <a:off x="7344875" y="3686117"/>
            <a:ext cx="696825" cy="964183"/>
          </a:xfrm>
          <a:prstGeom prst="can">
            <a:avLst>
              <a:gd name="adj" fmla="val 26987"/>
            </a:avLst>
          </a:prstGeom>
          <a:solidFill>
            <a:srgbClr val="0070C0"/>
          </a:solidFill>
          <a:ln>
            <a:noFill/>
          </a:ln>
          <a:extLst/>
        </p:spPr>
        <p:txBody>
          <a:bodyPr lIns="68543" tIns="34272" rIns="68543" bIns="34272" anchor="ctr"/>
          <a:lstStyle/>
          <a:p>
            <a:endParaRPr lang="zh-CN" altLang="zh-CN" sz="2400">
              <a:solidFill>
                <a:srgbClr val="FFFFFF"/>
              </a:solidFill>
              <a:latin typeface="微软雅黑" pitchFamily="34" charset="-122"/>
              <a:ea typeface="微软雅黑" pitchFamily="34" charset="-122"/>
              <a:sym typeface="微软雅黑" pitchFamily="34" charset="-122"/>
            </a:endParaRPr>
          </a:p>
        </p:txBody>
      </p:sp>
      <p:sp>
        <p:nvSpPr>
          <p:cNvPr id="63" name="Text Box 40"/>
          <p:cNvSpPr>
            <a:spLocks noChangeArrowheads="1"/>
          </p:cNvSpPr>
          <p:nvPr/>
        </p:nvSpPr>
        <p:spPr bwMode="auto">
          <a:xfrm>
            <a:off x="7388166" y="3862809"/>
            <a:ext cx="571754"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altLang="zh-CN" sz="1800" b="0" i="0" u="none" strike="noStrike" kern="0" cap="none" spc="0" normalizeH="0" baseline="0" noProof="0">
                <a:ln>
                  <a:noFill/>
                </a:ln>
                <a:solidFill>
                  <a:srgbClr val="FFFFFF"/>
                </a:solidFill>
                <a:effectLst/>
                <a:uLnTx/>
                <a:uFillTx/>
                <a:latin typeface="Impact" pitchFamily="34" charset="0"/>
                <a:ea typeface="微软雅黑" pitchFamily="34" charset="-122"/>
                <a:sym typeface="Impact" pitchFamily="34" charset="0"/>
              </a:rPr>
              <a:t>60%</a:t>
            </a:r>
            <a:endParaRPr kumimoji="0" lang="zh-CN" altLang="en-US" sz="1800" b="0" i="0" u="none" strike="noStrike" kern="0" cap="none" spc="0" normalizeH="0" baseline="0" noProof="0">
              <a:ln>
                <a:noFill/>
              </a:ln>
              <a:solidFill>
                <a:sysClr val="windowText" lastClr="000000"/>
              </a:solidFill>
              <a:effectLst/>
              <a:uLnTx/>
              <a:uFillTx/>
              <a:latin typeface="Arial" pitchFamily="34" charset="0"/>
            </a:endParaRPr>
          </a:p>
        </p:txBody>
      </p:sp>
      <p:sp>
        <p:nvSpPr>
          <p:cNvPr id="64" name="Rectangle 42"/>
          <p:cNvSpPr>
            <a:spLocks noChangeArrowheads="1"/>
          </p:cNvSpPr>
          <p:nvPr/>
        </p:nvSpPr>
        <p:spPr bwMode="auto">
          <a:xfrm>
            <a:off x="7355408" y="4683629"/>
            <a:ext cx="751057" cy="40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p>
            <a:pPr algn="ctr">
              <a:lnSpc>
                <a:spcPct val="90000"/>
              </a:lnSpc>
            </a:pPr>
            <a:r>
              <a:rPr lang="zh-CN" altLang="en-US" sz="1200" b="1" dirty="0">
                <a:solidFill>
                  <a:srgbClr val="7D7D7D"/>
                </a:solidFill>
                <a:latin typeface="微软雅黑" pitchFamily="34" charset="-122"/>
                <a:ea typeface="微软雅黑" pitchFamily="34" charset="-122"/>
                <a:sym typeface="微软雅黑" pitchFamily="34" charset="-122"/>
              </a:rPr>
              <a:t>完成</a:t>
            </a:r>
            <a:endParaRPr lang="en-US" altLang="zh-CN" sz="1200" b="1" dirty="0">
              <a:solidFill>
                <a:srgbClr val="7D7D7D"/>
              </a:solidFill>
              <a:latin typeface="微软雅黑" pitchFamily="34" charset="-122"/>
              <a:ea typeface="微软雅黑" pitchFamily="34" charset="-122"/>
              <a:sym typeface="微软雅黑" pitchFamily="34" charset="-122"/>
            </a:endParaRPr>
          </a:p>
          <a:p>
            <a:pPr algn="ctr">
              <a:lnSpc>
                <a:spcPct val="90000"/>
              </a:lnSpc>
            </a:pPr>
            <a:r>
              <a:rPr lang="zh-CN" altLang="en-US" sz="1200" b="1" dirty="0">
                <a:solidFill>
                  <a:srgbClr val="7D7D7D"/>
                </a:solidFill>
                <a:latin typeface="微软雅黑" pitchFamily="34" charset="-122"/>
                <a:ea typeface="微软雅黑" pitchFamily="34" charset="-122"/>
                <a:sym typeface="微软雅黑" pitchFamily="34" charset="-122"/>
              </a:rPr>
              <a:t>比例</a:t>
            </a:r>
            <a:endParaRPr lang="en-US" altLang="zh-CN" sz="1200" b="1" dirty="0">
              <a:solidFill>
                <a:srgbClr val="7D7D7D"/>
              </a:solidFill>
              <a:latin typeface="微软雅黑" pitchFamily="34" charset="-122"/>
              <a:ea typeface="微软雅黑" pitchFamily="34" charset="-122"/>
              <a:sym typeface="微软雅黑" pitchFamily="34" charset="-122"/>
            </a:endParaRPr>
          </a:p>
        </p:txBody>
      </p:sp>
      <p:sp>
        <p:nvSpPr>
          <p:cNvPr id="65" name="Oval 49"/>
          <p:cNvSpPr>
            <a:spLocks noChangeArrowheads="1"/>
          </p:cNvSpPr>
          <p:nvPr/>
        </p:nvSpPr>
        <p:spPr bwMode="auto">
          <a:xfrm>
            <a:off x="7331772" y="2383874"/>
            <a:ext cx="698016" cy="192837"/>
          </a:xfrm>
          <a:prstGeom prst="ellipse">
            <a:avLst/>
          </a:prstGeom>
          <a:solidFill>
            <a:srgbClr val="FFFFFF">
              <a:alpha val="2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lIns="68543" tIns="34272" rIns="68543" bIns="34272" anchor="ctr"/>
          <a:lstStyle/>
          <a:p>
            <a:endParaRPr lang="zh-CN" altLang="zh-CN">
              <a:solidFill>
                <a:srgbClr val="000000"/>
              </a:solidFill>
              <a:latin typeface="Impact" pitchFamily="34" charset="0"/>
              <a:ea typeface="微软雅黑" pitchFamily="34" charset="-122"/>
              <a:sym typeface="Impact" pitchFamily="34" charset="0"/>
            </a:endParaRPr>
          </a:p>
        </p:txBody>
      </p:sp>
      <p:sp>
        <p:nvSpPr>
          <p:cNvPr id="66" name="文本框 74"/>
          <p:cNvSpPr>
            <a:spLocks noChangeArrowheads="1"/>
          </p:cNvSpPr>
          <p:nvPr/>
        </p:nvSpPr>
        <p:spPr bwMode="auto">
          <a:xfrm>
            <a:off x="685592" y="3110235"/>
            <a:ext cx="3283225" cy="1398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pPr algn="just">
              <a:lnSpc>
                <a:spcPct val="120000"/>
              </a:lnSpc>
            </a:pPr>
            <a:r>
              <a:rPr lang="zh-CN" altLang="en-US" sz="1200" dirty="0">
                <a:latin typeface="Adobe 黑体 Std R" pitchFamily="34" charset="-122"/>
                <a:ea typeface="Adobe 黑体 Std R" pitchFamily="34" charset="-122"/>
              </a:rPr>
              <a:t>此处输入您的文本，或者复制您的文本粘贴到此处</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此处输入您的文本，或者复制您的文本粘贴到此处</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a:t>
            </a:r>
            <a:r>
              <a:rPr lang="en-US" altLang="zh-CN" sz="1200" dirty="0">
                <a:latin typeface="Adobe 黑体 Std R" pitchFamily="34" charset="-122"/>
                <a:ea typeface="Adobe 黑体 Std R" pitchFamily="34" charset="-122"/>
              </a:rPr>
              <a:t>.</a:t>
            </a:r>
          </a:p>
          <a:p>
            <a:pPr algn="just">
              <a:lnSpc>
                <a:spcPct val="120000"/>
              </a:lnSpc>
            </a:pPr>
            <a:r>
              <a:rPr lang="zh-CN" altLang="en-US" sz="1200" dirty="0">
                <a:latin typeface="Adobe 黑体 Std R" pitchFamily="34" charset="-122"/>
                <a:ea typeface="Adobe 黑体 Std R" pitchFamily="34" charset="-122"/>
              </a:rPr>
              <a:t>此处输入您的文本，或者复制您的文本粘贴到此处</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此处输入您的文本，或者复制您的文本粘贴到此处</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a:t>
            </a:r>
            <a:r>
              <a:rPr lang="en-US" altLang="zh-CN" sz="1200" dirty="0">
                <a:latin typeface="Adobe 黑体 Std R" pitchFamily="34" charset="-122"/>
                <a:ea typeface="Adobe 黑体 Std R" pitchFamily="34" charset="-122"/>
              </a:rPr>
              <a:t>.</a:t>
            </a:r>
            <a:endParaRPr lang="zh-CN" altLang="en-US" sz="1200" dirty="0">
              <a:latin typeface="Adobe 黑体 Std R" pitchFamily="34" charset="-122"/>
              <a:ea typeface="Adobe 黑体 Std R" pitchFamily="34" charset="-122"/>
            </a:endParaRPr>
          </a:p>
        </p:txBody>
      </p:sp>
      <p:grpSp>
        <p:nvGrpSpPr>
          <p:cNvPr id="67" name="Group 40"/>
          <p:cNvGrpSpPr>
            <a:grpSpLocks/>
          </p:cNvGrpSpPr>
          <p:nvPr/>
        </p:nvGrpSpPr>
        <p:grpSpPr bwMode="auto">
          <a:xfrm>
            <a:off x="685593" y="2425536"/>
            <a:ext cx="3197808" cy="545099"/>
            <a:chOff x="0" y="0"/>
            <a:chExt cx="4264741" cy="726945"/>
          </a:xfrm>
        </p:grpSpPr>
        <p:sp>
          <p:nvSpPr>
            <p:cNvPr id="68" name="文本框 76"/>
            <p:cNvSpPr>
              <a:spLocks noChangeArrowheads="1"/>
            </p:cNvSpPr>
            <p:nvPr/>
          </p:nvSpPr>
          <p:spPr bwMode="auto">
            <a:xfrm>
              <a:off x="0" y="0"/>
              <a:ext cx="2987044" cy="615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张海山锐谐体" pitchFamily="2" charset="-122"/>
                </a:rPr>
                <a:t>添加文本内容</a:t>
              </a: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69" name="矩形 77"/>
            <p:cNvSpPr>
              <a:spLocks noChangeArrowheads="1"/>
            </p:cNvSpPr>
            <p:nvPr/>
          </p:nvSpPr>
          <p:spPr bwMode="auto">
            <a:xfrm>
              <a:off x="113916" y="624363"/>
              <a:ext cx="4150825" cy="102582"/>
            </a:xfrm>
            <a:prstGeom prst="rect">
              <a:avLst/>
            </a:prstGeom>
            <a:solidFill>
              <a:sysClr val="windowText" lastClr="000000"/>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latin typeface="宋体" pitchFamily="2" charset="-122"/>
                <a:sym typeface="宋体" pitchFamily="2" charset="-122"/>
              </a:endParaRPr>
            </a:p>
          </p:txBody>
        </p:sp>
      </p:gr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down)">
                                      <p:cBhvr>
                                        <p:cTn id="7" dur="500"/>
                                        <p:tgtEl>
                                          <p:spTgt spid="52"/>
                                        </p:tgtEl>
                                      </p:cBhvr>
                                    </p:animEffect>
                                  </p:childTnLst>
                                </p:cTn>
                              </p:par>
                              <p:par>
                                <p:cTn id="8" presetID="22" presetClass="entr" presetSubtype="4" fill="hold" nodeType="withEffect">
                                  <p:stCondLst>
                                    <p:cond delay="0"/>
                                  </p:stCondLst>
                                  <p:childTnLst>
                                    <p:set>
                                      <p:cBhvr>
                                        <p:cTn id="9" dur="1" fill="hold">
                                          <p:stCondLst>
                                            <p:cond delay="0"/>
                                          </p:stCondLst>
                                        </p:cTn>
                                        <p:tgtEl>
                                          <p:spTgt spid="45"/>
                                        </p:tgtEl>
                                        <p:attrNameLst>
                                          <p:attrName>style.visibility</p:attrName>
                                        </p:attrNameLst>
                                      </p:cBhvr>
                                      <p:to>
                                        <p:strVal val="visible"/>
                                      </p:to>
                                    </p:set>
                                    <p:animEffect transition="in" filter="wipe(down)">
                                      <p:cBhvr>
                                        <p:cTn id="10" dur="500"/>
                                        <p:tgtEl>
                                          <p:spTgt spid="45"/>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wipe(down)">
                                      <p:cBhvr>
                                        <p:cTn id="13" dur="500"/>
                                        <p:tgtEl>
                                          <p:spTgt spid="3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60"/>
                                        </p:tgtEl>
                                        <p:attrNameLst>
                                          <p:attrName>style.visibility</p:attrName>
                                        </p:attrNameLst>
                                      </p:cBhvr>
                                      <p:to>
                                        <p:strVal val="visible"/>
                                      </p:to>
                                    </p:set>
                                    <p:animEffect transition="in" filter="wipe(down)">
                                      <p:cBhvr>
                                        <p:cTn id="16" dur="500"/>
                                        <p:tgtEl>
                                          <p:spTgt spid="60"/>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56"/>
                                        </p:tgtEl>
                                        <p:attrNameLst>
                                          <p:attrName>style.visibility</p:attrName>
                                        </p:attrNameLst>
                                      </p:cBhvr>
                                      <p:to>
                                        <p:strVal val="visible"/>
                                      </p:to>
                                    </p:set>
                                    <p:animEffect transition="in" filter="wipe(down)">
                                      <p:cBhvr>
                                        <p:cTn id="21" dur="500"/>
                                        <p:tgtEl>
                                          <p:spTgt spid="56"/>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49"/>
                                        </p:tgtEl>
                                        <p:attrNameLst>
                                          <p:attrName>style.visibility</p:attrName>
                                        </p:attrNameLst>
                                      </p:cBhvr>
                                      <p:to>
                                        <p:strVal val="visible"/>
                                      </p:to>
                                    </p:set>
                                    <p:animEffect transition="in" filter="wipe(down)">
                                      <p:cBhvr>
                                        <p:cTn id="24" dur="500"/>
                                        <p:tgtEl>
                                          <p:spTgt spid="49"/>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wipe(down)">
                                      <p:cBhvr>
                                        <p:cTn id="27" dur="500"/>
                                        <p:tgtEl>
                                          <p:spTgt spid="39"/>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62"/>
                                        </p:tgtEl>
                                        <p:attrNameLst>
                                          <p:attrName>style.visibility</p:attrName>
                                        </p:attrNameLst>
                                      </p:cBhvr>
                                      <p:to>
                                        <p:strVal val="visible"/>
                                      </p:to>
                                    </p:set>
                                    <p:animEffect transition="in" filter="wipe(down)">
                                      <p:cBhvr>
                                        <p:cTn id="30" dur="500"/>
                                        <p:tgtEl>
                                          <p:spTgt spid="62"/>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57"/>
                                        </p:tgtEl>
                                        <p:attrNameLst>
                                          <p:attrName>style.visibility</p:attrName>
                                        </p:attrNameLst>
                                      </p:cBhvr>
                                      <p:to>
                                        <p:strVal val="visible"/>
                                      </p:to>
                                    </p:set>
                                    <p:anim calcmode="lin" valueType="num">
                                      <p:cBhvr additive="base">
                                        <p:cTn id="35" dur="500" fill="hold"/>
                                        <p:tgtEl>
                                          <p:spTgt spid="57"/>
                                        </p:tgtEl>
                                        <p:attrNameLst>
                                          <p:attrName>ppt_x</p:attrName>
                                        </p:attrNameLst>
                                      </p:cBhvr>
                                      <p:tavLst>
                                        <p:tav tm="0">
                                          <p:val>
                                            <p:strVal val="#ppt_x"/>
                                          </p:val>
                                        </p:tav>
                                        <p:tav tm="100000">
                                          <p:val>
                                            <p:strVal val="#ppt_x"/>
                                          </p:val>
                                        </p:tav>
                                      </p:tavLst>
                                    </p:anim>
                                    <p:anim calcmode="lin" valueType="num">
                                      <p:cBhvr additive="base">
                                        <p:cTn id="36" dur="500" fill="hold"/>
                                        <p:tgtEl>
                                          <p:spTgt spid="5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0"/>
                                        </p:tgtEl>
                                        <p:attrNameLst>
                                          <p:attrName>style.visibility</p:attrName>
                                        </p:attrNameLst>
                                      </p:cBhvr>
                                      <p:to>
                                        <p:strVal val="visible"/>
                                      </p:to>
                                    </p:set>
                                    <p:anim calcmode="lin" valueType="num">
                                      <p:cBhvr additive="base">
                                        <p:cTn id="39" dur="500" fill="hold"/>
                                        <p:tgtEl>
                                          <p:spTgt spid="50"/>
                                        </p:tgtEl>
                                        <p:attrNameLst>
                                          <p:attrName>ppt_x</p:attrName>
                                        </p:attrNameLst>
                                      </p:cBhvr>
                                      <p:tavLst>
                                        <p:tav tm="0">
                                          <p:val>
                                            <p:strVal val="#ppt_x"/>
                                          </p:val>
                                        </p:tav>
                                        <p:tav tm="100000">
                                          <p:val>
                                            <p:strVal val="#ppt_x"/>
                                          </p:val>
                                        </p:tav>
                                      </p:tavLst>
                                    </p:anim>
                                    <p:anim calcmode="lin" valueType="num">
                                      <p:cBhvr additive="base">
                                        <p:cTn id="40" dur="500" fill="hold"/>
                                        <p:tgtEl>
                                          <p:spTgt spid="50"/>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additive="base">
                                        <p:cTn id="43" dur="500" fill="hold"/>
                                        <p:tgtEl>
                                          <p:spTgt spid="40"/>
                                        </p:tgtEl>
                                        <p:attrNameLst>
                                          <p:attrName>ppt_x</p:attrName>
                                        </p:attrNameLst>
                                      </p:cBhvr>
                                      <p:tavLst>
                                        <p:tav tm="0">
                                          <p:val>
                                            <p:strVal val="#ppt_x"/>
                                          </p:val>
                                        </p:tav>
                                        <p:tav tm="100000">
                                          <p:val>
                                            <p:strVal val="#ppt_x"/>
                                          </p:val>
                                        </p:tav>
                                      </p:tavLst>
                                    </p:anim>
                                    <p:anim calcmode="lin" valueType="num">
                                      <p:cBhvr additive="base">
                                        <p:cTn id="44" dur="500" fill="hold"/>
                                        <p:tgtEl>
                                          <p:spTgt spid="4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63"/>
                                        </p:tgtEl>
                                        <p:attrNameLst>
                                          <p:attrName>style.visibility</p:attrName>
                                        </p:attrNameLst>
                                      </p:cBhvr>
                                      <p:to>
                                        <p:strVal val="visible"/>
                                      </p:to>
                                    </p:set>
                                    <p:anim calcmode="lin" valueType="num">
                                      <p:cBhvr additive="base">
                                        <p:cTn id="47" dur="500" fill="hold"/>
                                        <p:tgtEl>
                                          <p:spTgt spid="63"/>
                                        </p:tgtEl>
                                        <p:attrNameLst>
                                          <p:attrName>ppt_x</p:attrName>
                                        </p:attrNameLst>
                                      </p:cBhvr>
                                      <p:tavLst>
                                        <p:tav tm="0">
                                          <p:val>
                                            <p:strVal val="#ppt_x"/>
                                          </p:val>
                                        </p:tav>
                                        <p:tav tm="100000">
                                          <p:val>
                                            <p:strVal val="#ppt_x"/>
                                          </p:val>
                                        </p:tav>
                                      </p:tavLst>
                                    </p:anim>
                                    <p:anim calcmode="lin" valueType="num">
                                      <p:cBhvr additive="base">
                                        <p:cTn id="48" dur="500" fill="hold"/>
                                        <p:tgtEl>
                                          <p:spTgt spid="63"/>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58"/>
                                        </p:tgtEl>
                                        <p:attrNameLst>
                                          <p:attrName>style.visibility</p:attrName>
                                        </p:attrNameLst>
                                      </p:cBhvr>
                                      <p:to>
                                        <p:strVal val="visible"/>
                                      </p:to>
                                    </p:set>
                                    <p:animEffect transition="in" filter="fade">
                                      <p:cBhvr>
                                        <p:cTn id="53" dur="1000"/>
                                        <p:tgtEl>
                                          <p:spTgt spid="58"/>
                                        </p:tgtEl>
                                      </p:cBhvr>
                                    </p:animEffect>
                                    <p:anim calcmode="lin" valueType="num">
                                      <p:cBhvr>
                                        <p:cTn id="54" dur="1000" fill="hold"/>
                                        <p:tgtEl>
                                          <p:spTgt spid="58"/>
                                        </p:tgtEl>
                                        <p:attrNameLst>
                                          <p:attrName>ppt_x</p:attrName>
                                        </p:attrNameLst>
                                      </p:cBhvr>
                                      <p:tavLst>
                                        <p:tav tm="0">
                                          <p:val>
                                            <p:strVal val="#ppt_x"/>
                                          </p:val>
                                        </p:tav>
                                        <p:tav tm="100000">
                                          <p:val>
                                            <p:strVal val="#ppt_x"/>
                                          </p:val>
                                        </p:tav>
                                      </p:tavLst>
                                    </p:anim>
                                    <p:anim calcmode="lin" valueType="num">
                                      <p:cBhvr>
                                        <p:cTn id="55" dur="1000" fill="hold"/>
                                        <p:tgtEl>
                                          <p:spTgt spid="58"/>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51"/>
                                        </p:tgtEl>
                                        <p:attrNameLst>
                                          <p:attrName>style.visibility</p:attrName>
                                        </p:attrNameLst>
                                      </p:cBhvr>
                                      <p:to>
                                        <p:strVal val="visible"/>
                                      </p:to>
                                    </p:set>
                                    <p:animEffect transition="in" filter="fade">
                                      <p:cBhvr>
                                        <p:cTn id="58" dur="1000"/>
                                        <p:tgtEl>
                                          <p:spTgt spid="51"/>
                                        </p:tgtEl>
                                      </p:cBhvr>
                                    </p:animEffect>
                                    <p:anim calcmode="lin" valueType="num">
                                      <p:cBhvr>
                                        <p:cTn id="59" dur="1000" fill="hold"/>
                                        <p:tgtEl>
                                          <p:spTgt spid="51"/>
                                        </p:tgtEl>
                                        <p:attrNameLst>
                                          <p:attrName>ppt_x</p:attrName>
                                        </p:attrNameLst>
                                      </p:cBhvr>
                                      <p:tavLst>
                                        <p:tav tm="0">
                                          <p:val>
                                            <p:strVal val="#ppt_x"/>
                                          </p:val>
                                        </p:tav>
                                        <p:tav tm="100000">
                                          <p:val>
                                            <p:strVal val="#ppt_x"/>
                                          </p:val>
                                        </p:tav>
                                      </p:tavLst>
                                    </p:anim>
                                    <p:anim calcmode="lin" valueType="num">
                                      <p:cBhvr>
                                        <p:cTn id="60" dur="1000" fill="hold"/>
                                        <p:tgtEl>
                                          <p:spTgt spid="51"/>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41"/>
                                        </p:tgtEl>
                                        <p:attrNameLst>
                                          <p:attrName>style.visibility</p:attrName>
                                        </p:attrNameLst>
                                      </p:cBhvr>
                                      <p:to>
                                        <p:strVal val="visible"/>
                                      </p:to>
                                    </p:set>
                                    <p:animEffect transition="in" filter="fade">
                                      <p:cBhvr>
                                        <p:cTn id="63" dur="1000"/>
                                        <p:tgtEl>
                                          <p:spTgt spid="41"/>
                                        </p:tgtEl>
                                      </p:cBhvr>
                                    </p:animEffect>
                                    <p:anim calcmode="lin" valueType="num">
                                      <p:cBhvr>
                                        <p:cTn id="64" dur="1000" fill="hold"/>
                                        <p:tgtEl>
                                          <p:spTgt spid="41"/>
                                        </p:tgtEl>
                                        <p:attrNameLst>
                                          <p:attrName>ppt_x</p:attrName>
                                        </p:attrNameLst>
                                      </p:cBhvr>
                                      <p:tavLst>
                                        <p:tav tm="0">
                                          <p:val>
                                            <p:strVal val="#ppt_x"/>
                                          </p:val>
                                        </p:tav>
                                        <p:tav tm="100000">
                                          <p:val>
                                            <p:strVal val="#ppt_x"/>
                                          </p:val>
                                        </p:tav>
                                      </p:tavLst>
                                    </p:anim>
                                    <p:anim calcmode="lin" valueType="num">
                                      <p:cBhvr>
                                        <p:cTn id="65" dur="1000" fill="hold"/>
                                        <p:tgtEl>
                                          <p:spTgt spid="41"/>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64"/>
                                        </p:tgtEl>
                                        <p:attrNameLst>
                                          <p:attrName>style.visibility</p:attrName>
                                        </p:attrNameLst>
                                      </p:cBhvr>
                                      <p:to>
                                        <p:strVal val="visible"/>
                                      </p:to>
                                    </p:set>
                                    <p:animEffect transition="in" filter="fade">
                                      <p:cBhvr>
                                        <p:cTn id="68" dur="1000"/>
                                        <p:tgtEl>
                                          <p:spTgt spid="64"/>
                                        </p:tgtEl>
                                      </p:cBhvr>
                                    </p:animEffect>
                                    <p:anim calcmode="lin" valueType="num">
                                      <p:cBhvr>
                                        <p:cTn id="69" dur="1000" fill="hold"/>
                                        <p:tgtEl>
                                          <p:spTgt spid="64"/>
                                        </p:tgtEl>
                                        <p:attrNameLst>
                                          <p:attrName>ppt_x</p:attrName>
                                        </p:attrNameLst>
                                      </p:cBhvr>
                                      <p:tavLst>
                                        <p:tav tm="0">
                                          <p:val>
                                            <p:strVal val="#ppt_x"/>
                                          </p:val>
                                        </p:tav>
                                        <p:tav tm="100000">
                                          <p:val>
                                            <p:strVal val="#ppt_x"/>
                                          </p:val>
                                        </p:tav>
                                      </p:tavLst>
                                    </p:anim>
                                    <p:anim calcmode="lin" valueType="num">
                                      <p:cBhvr>
                                        <p:cTn id="70"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2" presetClass="entr" presetSubtype="2" fill="hold" grpId="0" nodeType="clickEffect">
                                  <p:stCondLst>
                                    <p:cond delay="0"/>
                                  </p:stCondLst>
                                  <p:childTnLst>
                                    <p:set>
                                      <p:cBhvr>
                                        <p:cTn id="74" dur="1" fill="hold">
                                          <p:stCondLst>
                                            <p:cond delay="0"/>
                                          </p:stCondLst>
                                        </p:cTn>
                                        <p:tgtEl>
                                          <p:spTgt spid="44"/>
                                        </p:tgtEl>
                                        <p:attrNameLst>
                                          <p:attrName>style.visibility</p:attrName>
                                        </p:attrNameLst>
                                      </p:cBhvr>
                                      <p:to>
                                        <p:strVal val="visible"/>
                                      </p:to>
                                    </p:set>
                                    <p:animEffect transition="in" filter="wipe(right)">
                                      <p:cBhvr>
                                        <p:cTn id="75" dur="500"/>
                                        <p:tgtEl>
                                          <p:spTgt spid="44"/>
                                        </p:tgtEl>
                                      </p:cBhvr>
                                    </p:animEffect>
                                  </p:childTnLst>
                                </p:cTn>
                              </p:par>
                              <p:par>
                                <p:cTn id="76" presetID="22" presetClass="entr" presetSubtype="2" fill="hold" grpId="0" nodeType="withEffect">
                                  <p:stCondLst>
                                    <p:cond delay="0"/>
                                  </p:stCondLst>
                                  <p:childTnLst>
                                    <p:set>
                                      <p:cBhvr>
                                        <p:cTn id="77" dur="1" fill="hold">
                                          <p:stCondLst>
                                            <p:cond delay="0"/>
                                          </p:stCondLst>
                                        </p:cTn>
                                        <p:tgtEl>
                                          <p:spTgt spid="59"/>
                                        </p:tgtEl>
                                        <p:attrNameLst>
                                          <p:attrName>style.visibility</p:attrName>
                                        </p:attrNameLst>
                                      </p:cBhvr>
                                      <p:to>
                                        <p:strVal val="visible"/>
                                      </p:to>
                                    </p:set>
                                    <p:animEffect transition="in" filter="wipe(right)">
                                      <p:cBhvr>
                                        <p:cTn id="78" dur="500"/>
                                        <p:tgtEl>
                                          <p:spTgt spid="59"/>
                                        </p:tgtEl>
                                      </p:cBhvr>
                                    </p:animEffect>
                                  </p:childTnLst>
                                </p:cTn>
                              </p:par>
                              <p:par>
                                <p:cTn id="79" presetID="22" presetClass="entr" presetSubtype="2" fill="hold" grpId="0" nodeType="withEffect">
                                  <p:stCondLst>
                                    <p:cond delay="0"/>
                                  </p:stCondLst>
                                  <p:childTnLst>
                                    <p:set>
                                      <p:cBhvr>
                                        <p:cTn id="80" dur="1" fill="hold">
                                          <p:stCondLst>
                                            <p:cond delay="0"/>
                                          </p:stCondLst>
                                        </p:cTn>
                                        <p:tgtEl>
                                          <p:spTgt spid="43"/>
                                        </p:tgtEl>
                                        <p:attrNameLst>
                                          <p:attrName>style.visibility</p:attrName>
                                        </p:attrNameLst>
                                      </p:cBhvr>
                                      <p:to>
                                        <p:strVal val="visible"/>
                                      </p:to>
                                    </p:set>
                                    <p:animEffect transition="in" filter="wipe(right)">
                                      <p:cBhvr>
                                        <p:cTn id="81" dur="500"/>
                                        <p:tgtEl>
                                          <p:spTgt spid="43"/>
                                        </p:tgtEl>
                                      </p:cBhvr>
                                    </p:animEffect>
                                  </p:childTnLst>
                                </p:cTn>
                              </p:par>
                              <p:par>
                                <p:cTn id="82" presetID="22" presetClass="entr" presetSubtype="2" fill="hold" grpId="0" nodeType="withEffect">
                                  <p:stCondLst>
                                    <p:cond delay="0"/>
                                  </p:stCondLst>
                                  <p:childTnLst>
                                    <p:set>
                                      <p:cBhvr>
                                        <p:cTn id="83" dur="1" fill="hold">
                                          <p:stCondLst>
                                            <p:cond delay="0"/>
                                          </p:stCondLst>
                                        </p:cTn>
                                        <p:tgtEl>
                                          <p:spTgt spid="42"/>
                                        </p:tgtEl>
                                        <p:attrNameLst>
                                          <p:attrName>style.visibility</p:attrName>
                                        </p:attrNameLst>
                                      </p:cBhvr>
                                      <p:to>
                                        <p:strVal val="visible"/>
                                      </p:to>
                                    </p:set>
                                    <p:animEffect transition="in" filter="wipe(right)">
                                      <p:cBhvr>
                                        <p:cTn id="84" dur="500"/>
                                        <p:tgtEl>
                                          <p:spTgt spid="42"/>
                                        </p:tgtEl>
                                      </p:cBhvr>
                                    </p:animEffect>
                                  </p:childTnLst>
                                </p:cTn>
                              </p:par>
                            </p:childTnLst>
                          </p:cTn>
                        </p:par>
                      </p:childTnLst>
                    </p:cTn>
                  </p:par>
                  <p:par>
                    <p:cTn id="85" fill="hold">
                      <p:stCondLst>
                        <p:cond delay="indefinite"/>
                      </p:stCondLst>
                      <p:childTnLst>
                        <p:par>
                          <p:cTn id="86" fill="hold">
                            <p:stCondLst>
                              <p:cond delay="0"/>
                            </p:stCondLst>
                            <p:childTnLst>
                              <p:par>
                                <p:cTn id="87" presetID="2" presetClass="entr" presetSubtype="8" fill="hold" nodeType="clickEffect">
                                  <p:stCondLst>
                                    <p:cond delay="0"/>
                                  </p:stCondLst>
                                  <p:childTnLst>
                                    <p:set>
                                      <p:cBhvr>
                                        <p:cTn id="88" dur="1" fill="hold">
                                          <p:stCondLst>
                                            <p:cond delay="0"/>
                                          </p:stCondLst>
                                        </p:cTn>
                                        <p:tgtEl>
                                          <p:spTgt spid="67"/>
                                        </p:tgtEl>
                                        <p:attrNameLst>
                                          <p:attrName>style.visibility</p:attrName>
                                        </p:attrNameLst>
                                      </p:cBhvr>
                                      <p:to>
                                        <p:strVal val="visible"/>
                                      </p:to>
                                    </p:set>
                                    <p:anim calcmode="lin" valueType="num">
                                      <p:cBhvr additive="base">
                                        <p:cTn id="89" dur="500" fill="hold"/>
                                        <p:tgtEl>
                                          <p:spTgt spid="67"/>
                                        </p:tgtEl>
                                        <p:attrNameLst>
                                          <p:attrName>ppt_x</p:attrName>
                                        </p:attrNameLst>
                                      </p:cBhvr>
                                      <p:tavLst>
                                        <p:tav tm="0">
                                          <p:val>
                                            <p:strVal val="0-#ppt_w/2"/>
                                          </p:val>
                                        </p:tav>
                                        <p:tav tm="100000">
                                          <p:val>
                                            <p:strVal val="#ppt_x"/>
                                          </p:val>
                                        </p:tav>
                                      </p:tavLst>
                                    </p:anim>
                                    <p:anim calcmode="lin" valueType="num">
                                      <p:cBhvr additive="base">
                                        <p:cTn id="90" dur="500" fill="hold"/>
                                        <p:tgtEl>
                                          <p:spTgt spid="67"/>
                                        </p:tgtEl>
                                        <p:attrNameLst>
                                          <p:attrName>ppt_y</p:attrName>
                                        </p:attrNameLst>
                                      </p:cBhvr>
                                      <p:tavLst>
                                        <p:tav tm="0">
                                          <p:val>
                                            <p:strVal val="#ppt_y"/>
                                          </p:val>
                                        </p:tav>
                                        <p:tav tm="100000">
                                          <p:val>
                                            <p:strVal val="#ppt_y"/>
                                          </p:val>
                                        </p:tav>
                                      </p:tavLst>
                                    </p:anim>
                                  </p:childTnLst>
                                </p:cTn>
                              </p:par>
                              <p:par>
                                <p:cTn id="91" presetID="2" presetClass="entr" presetSubtype="2" fill="hold" grpId="0" nodeType="withEffect">
                                  <p:stCondLst>
                                    <p:cond delay="0"/>
                                  </p:stCondLst>
                                  <p:iterate type="wd">
                                    <p:tmPct val="10000"/>
                                  </p:iterate>
                                  <p:childTnLst>
                                    <p:set>
                                      <p:cBhvr>
                                        <p:cTn id="92" dur="1" fill="hold">
                                          <p:stCondLst>
                                            <p:cond delay="0"/>
                                          </p:stCondLst>
                                        </p:cTn>
                                        <p:tgtEl>
                                          <p:spTgt spid="66"/>
                                        </p:tgtEl>
                                        <p:attrNameLst>
                                          <p:attrName>style.visibility</p:attrName>
                                        </p:attrNameLst>
                                      </p:cBhvr>
                                      <p:to>
                                        <p:strVal val="visible"/>
                                      </p:to>
                                    </p:set>
                                    <p:anim calcmode="lin" valueType="num">
                                      <p:cBhvr additive="base">
                                        <p:cTn id="93" dur="500" fill="hold"/>
                                        <p:tgtEl>
                                          <p:spTgt spid="66"/>
                                        </p:tgtEl>
                                        <p:attrNameLst>
                                          <p:attrName>ppt_x</p:attrName>
                                        </p:attrNameLst>
                                      </p:cBhvr>
                                      <p:tavLst>
                                        <p:tav tm="0">
                                          <p:val>
                                            <p:strVal val="1+#ppt_w/2"/>
                                          </p:val>
                                        </p:tav>
                                        <p:tav tm="100000">
                                          <p:val>
                                            <p:strVal val="#ppt_x"/>
                                          </p:val>
                                        </p:tav>
                                      </p:tavLst>
                                    </p:anim>
                                    <p:anim calcmode="lin" valueType="num">
                                      <p:cBhvr additive="base">
                                        <p:cTn id="94" dur="500" fill="hold"/>
                                        <p:tgtEl>
                                          <p:spTgt spid="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9" grpId="0" animBg="1"/>
      <p:bldP spid="40" grpId="0"/>
      <p:bldP spid="41" grpId="0"/>
      <p:bldP spid="42" grpId="0" animBg="1"/>
      <p:bldP spid="43" grpId="0" animBg="1"/>
      <p:bldP spid="44" grpId="0" animBg="1"/>
      <p:bldP spid="49" grpId="0" animBg="1"/>
      <p:bldP spid="50" grpId="0"/>
      <p:bldP spid="51" grpId="0"/>
      <p:bldP spid="56" grpId="0" animBg="1"/>
      <p:bldP spid="57" grpId="0"/>
      <p:bldP spid="58" grpId="0"/>
      <p:bldP spid="59" grpId="0" animBg="1"/>
      <p:bldP spid="60" grpId="0" animBg="1"/>
      <p:bldP spid="62" grpId="0" animBg="1"/>
      <p:bldP spid="63" grpId="0"/>
      <p:bldP spid="64" grpId="0"/>
      <p:bldP spid="6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圆角矩形 23"/>
          <p:cNvSpPr/>
          <p:nvPr/>
        </p:nvSpPr>
        <p:spPr>
          <a:xfrm>
            <a:off x="1125143" y="1587232"/>
            <a:ext cx="6848180" cy="2795175"/>
          </a:xfrm>
          <a:prstGeom prst="roundRect">
            <a:avLst>
              <a:gd name="adj" fmla="val 9960"/>
            </a:avLst>
          </a:prstGeom>
          <a:gradFill flip="none" rotWithShape="1">
            <a:gsLst>
              <a:gs pos="0">
                <a:sysClr val="window" lastClr="FFFFFF"/>
              </a:gs>
              <a:gs pos="100000">
                <a:srgbClr val="E0E0E0"/>
              </a:gs>
            </a:gsLst>
            <a:lin ang="5400000" scaled="1"/>
            <a:tileRect/>
          </a:gradFill>
          <a:ln w="25400" cap="flat" cmpd="sng" algn="ctr">
            <a:noFill/>
            <a:prstDash val="solid"/>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nvGrpSpPr>
          <p:cNvPr id="25" name="组合 24"/>
          <p:cNvGrpSpPr/>
          <p:nvPr/>
        </p:nvGrpSpPr>
        <p:grpSpPr>
          <a:xfrm>
            <a:off x="1639295" y="3501250"/>
            <a:ext cx="908432" cy="1379288"/>
            <a:chOff x="1639295" y="2973600"/>
            <a:chExt cx="908432" cy="1379288"/>
          </a:xfrm>
        </p:grpSpPr>
        <p:sp>
          <p:nvSpPr>
            <p:cNvPr id="26" name="圆角矩形 25"/>
            <p:cNvSpPr/>
            <p:nvPr/>
          </p:nvSpPr>
          <p:spPr>
            <a:xfrm>
              <a:off x="1709175" y="2973600"/>
              <a:ext cx="788165" cy="1379288"/>
            </a:xfrm>
            <a:prstGeom prst="roundRect">
              <a:avLst/>
            </a:prstGeom>
            <a:solidFill>
              <a:srgbClr val="0070C0"/>
            </a:solidFill>
            <a:ln w="25400" cap="flat" cmpd="sng" algn="ctr">
              <a:solidFill>
                <a:srgbClr val="0070C0"/>
              </a:solidFill>
              <a:prstDash val="solid"/>
            </a:ln>
            <a:effectLst>
              <a:outerShdw blurRad="50800" dist="50800" dir="2700000" algn="tl" rotWithShape="0">
                <a:prstClr val="black">
                  <a:alpha val="27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27" name="TextBox 30"/>
            <p:cNvSpPr txBox="1"/>
            <p:nvPr/>
          </p:nvSpPr>
          <p:spPr>
            <a:xfrm>
              <a:off x="1639295" y="3782235"/>
              <a:ext cx="908432" cy="3139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ct val="80000"/>
                </a:lnSpc>
                <a:defRPr/>
              </a:pPr>
              <a:r>
                <a:rPr lang="en-US" altLang="zh-CN" b="1" kern="0" dirty="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rPr>
                <a:t>Text</a:t>
              </a:r>
              <a:endParaRPr lang="zh-CN" altLang="en-US" b="1" kern="0" dirty="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endParaRPr>
            </a:p>
          </p:txBody>
        </p:sp>
      </p:grpSp>
      <p:grpSp>
        <p:nvGrpSpPr>
          <p:cNvPr id="28" name="组合 27"/>
          <p:cNvGrpSpPr/>
          <p:nvPr/>
        </p:nvGrpSpPr>
        <p:grpSpPr>
          <a:xfrm>
            <a:off x="2630105" y="3993928"/>
            <a:ext cx="908432" cy="1379288"/>
            <a:chOff x="2630105" y="3466278"/>
            <a:chExt cx="908432" cy="1379288"/>
          </a:xfrm>
        </p:grpSpPr>
        <p:sp>
          <p:nvSpPr>
            <p:cNvPr id="29" name="圆角矩形 28"/>
            <p:cNvSpPr/>
            <p:nvPr/>
          </p:nvSpPr>
          <p:spPr>
            <a:xfrm>
              <a:off x="2694380" y="3466278"/>
              <a:ext cx="788165" cy="1379288"/>
            </a:xfrm>
            <a:prstGeom prst="roundRect">
              <a:avLst/>
            </a:prstGeom>
            <a:solidFill>
              <a:srgbClr val="0070C0"/>
            </a:solidFill>
            <a:ln w="25400" cap="flat" cmpd="sng" algn="ctr">
              <a:solidFill>
                <a:srgbClr val="0070C0"/>
              </a:solidFill>
              <a:prstDash val="solid"/>
            </a:ln>
            <a:effectLst>
              <a:outerShdw blurRad="50800" dist="50800" dir="2700000" algn="tl" rotWithShape="0">
                <a:prstClr val="black">
                  <a:alpha val="27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30" name="TextBox 31"/>
            <p:cNvSpPr txBox="1"/>
            <p:nvPr/>
          </p:nvSpPr>
          <p:spPr>
            <a:xfrm>
              <a:off x="2630105" y="4155922"/>
              <a:ext cx="908432" cy="4247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ct val="80000"/>
                </a:lnSpc>
                <a:defRPr/>
              </a:pPr>
              <a:r>
                <a:rPr lang="en-US" altLang="zh-CN" sz="2700" b="1" kern="0" dirty="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rPr>
                <a:t>Text</a:t>
              </a:r>
              <a:endParaRPr lang="zh-CN" altLang="en-US" sz="2700" b="1" kern="0" dirty="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endParaRPr>
            </a:p>
          </p:txBody>
        </p:sp>
      </p:grpSp>
      <p:grpSp>
        <p:nvGrpSpPr>
          <p:cNvPr id="31" name="组合 30"/>
          <p:cNvGrpSpPr/>
          <p:nvPr/>
        </p:nvGrpSpPr>
        <p:grpSpPr>
          <a:xfrm>
            <a:off x="3628304" y="3501250"/>
            <a:ext cx="908432" cy="1379288"/>
            <a:chOff x="3628304" y="2973600"/>
            <a:chExt cx="908432" cy="1379288"/>
          </a:xfrm>
        </p:grpSpPr>
        <p:sp>
          <p:nvSpPr>
            <p:cNvPr id="32" name="圆角矩形 31"/>
            <p:cNvSpPr/>
            <p:nvPr/>
          </p:nvSpPr>
          <p:spPr>
            <a:xfrm>
              <a:off x="3684320" y="2973600"/>
              <a:ext cx="788165" cy="1379288"/>
            </a:xfrm>
            <a:prstGeom prst="roundRect">
              <a:avLst/>
            </a:prstGeom>
            <a:solidFill>
              <a:srgbClr val="0070C0"/>
            </a:solidFill>
            <a:ln w="25400" cap="flat" cmpd="sng" algn="ctr">
              <a:solidFill>
                <a:srgbClr val="0070C0"/>
              </a:solidFill>
              <a:prstDash val="solid"/>
            </a:ln>
            <a:effectLst>
              <a:outerShdw blurRad="50800" dist="50800" dir="2700000" algn="tl" rotWithShape="0">
                <a:prstClr val="black">
                  <a:alpha val="27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33" name="TextBox 32"/>
            <p:cNvSpPr txBox="1"/>
            <p:nvPr/>
          </p:nvSpPr>
          <p:spPr>
            <a:xfrm>
              <a:off x="3628304" y="3782236"/>
              <a:ext cx="908432" cy="3139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ct val="80000"/>
                </a:lnSpc>
                <a:defRPr/>
              </a:pPr>
              <a:r>
                <a:rPr lang="en-US" altLang="zh-CN" b="1" kern="0" dirty="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rPr>
                <a:t>Text</a:t>
              </a:r>
              <a:endParaRPr lang="zh-CN" altLang="en-US" b="1" kern="0" dirty="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endParaRPr>
            </a:p>
          </p:txBody>
        </p:sp>
      </p:grpSp>
      <p:grpSp>
        <p:nvGrpSpPr>
          <p:cNvPr id="34" name="组合 33"/>
          <p:cNvGrpSpPr/>
          <p:nvPr/>
        </p:nvGrpSpPr>
        <p:grpSpPr>
          <a:xfrm>
            <a:off x="4581165" y="3501250"/>
            <a:ext cx="908432" cy="1379288"/>
            <a:chOff x="4581165" y="2973600"/>
            <a:chExt cx="908432" cy="1379288"/>
          </a:xfrm>
        </p:grpSpPr>
        <p:sp>
          <p:nvSpPr>
            <p:cNvPr id="35" name="圆角矩形 34"/>
            <p:cNvSpPr/>
            <p:nvPr/>
          </p:nvSpPr>
          <p:spPr>
            <a:xfrm>
              <a:off x="4641298" y="2973600"/>
              <a:ext cx="788165" cy="1379288"/>
            </a:xfrm>
            <a:prstGeom prst="roundRect">
              <a:avLst/>
            </a:prstGeom>
            <a:solidFill>
              <a:srgbClr val="0070C0"/>
            </a:solidFill>
            <a:ln w="25400" cap="flat" cmpd="sng" algn="ctr">
              <a:solidFill>
                <a:srgbClr val="0070C0"/>
              </a:solidFill>
              <a:prstDash val="solid"/>
            </a:ln>
            <a:effectLst>
              <a:outerShdw blurRad="50800" dist="50800" dir="2700000" algn="tl" rotWithShape="0">
                <a:prstClr val="black">
                  <a:alpha val="27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36" name="TextBox 33"/>
            <p:cNvSpPr txBox="1"/>
            <p:nvPr/>
          </p:nvSpPr>
          <p:spPr>
            <a:xfrm>
              <a:off x="4581165" y="3782236"/>
              <a:ext cx="908432" cy="3139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ct val="80000"/>
                </a:lnSpc>
                <a:defRPr/>
              </a:pPr>
              <a:r>
                <a:rPr lang="en-US" altLang="zh-CN" b="1" kern="0" dirty="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rPr>
                <a:t>Text</a:t>
              </a:r>
              <a:endParaRPr lang="zh-CN" altLang="en-US" b="1" kern="0" dirty="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endParaRPr>
            </a:p>
          </p:txBody>
        </p:sp>
      </p:grpSp>
      <p:grpSp>
        <p:nvGrpSpPr>
          <p:cNvPr id="37" name="组合 36"/>
          <p:cNvGrpSpPr/>
          <p:nvPr/>
        </p:nvGrpSpPr>
        <p:grpSpPr>
          <a:xfrm>
            <a:off x="5534026" y="3501250"/>
            <a:ext cx="908432" cy="1379288"/>
            <a:chOff x="5534026" y="2973600"/>
            <a:chExt cx="908432" cy="1379288"/>
          </a:xfrm>
        </p:grpSpPr>
        <p:sp>
          <p:nvSpPr>
            <p:cNvPr id="38" name="圆角矩形 37"/>
            <p:cNvSpPr/>
            <p:nvPr/>
          </p:nvSpPr>
          <p:spPr>
            <a:xfrm>
              <a:off x="5584318" y="2973600"/>
              <a:ext cx="788165" cy="1379288"/>
            </a:xfrm>
            <a:prstGeom prst="roundRect">
              <a:avLst/>
            </a:prstGeom>
            <a:solidFill>
              <a:srgbClr val="0070C0"/>
            </a:solidFill>
            <a:ln w="25400" cap="flat" cmpd="sng" algn="ctr">
              <a:solidFill>
                <a:srgbClr val="0070C0"/>
              </a:solidFill>
              <a:prstDash val="solid"/>
            </a:ln>
            <a:effectLst>
              <a:outerShdw blurRad="50800" dist="50800" dir="2700000" algn="tl" rotWithShape="0">
                <a:prstClr val="black">
                  <a:alpha val="27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39" name="TextBox 34"/>
            <p:cNvSpPr txBox="1"/>
            <p:nvPr/>
          </p:nvSpPr>
          <p:spPr>
            <a:xfrm>
              <a:off x="5534026" y="3782237"/>
              <a:ext cx="908432" cy="3139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ct val="80000"/>
                </a:lnSpc>
                <a:defRPr/>
              </a:pPr>
              <a:r>
                <a:rPr lang="en-US" altLang="zh-CN" b="1" kern="0" dirty="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rPr>
                <a:t>Text</a:t>
              </a:r>
              <a:endParaRPr lang="zh-CN" altLang="en-US" b="1" kern="0" dirty="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endParaRPr>
            </a:p>
          </p:txBody>
        </p:sp>
      </p:grpSp>
      <p:grpSp>
        <p:nvGrpSpPr>
          <p:cNvPr id="40" name="组合 39"/>
          <p:cNvGrpSpPr/>
          <p:nvPr/>
        </p:nvGrpSpPr>
        <p:grpSpPr>
          <a:xfrm>
            <a:off x="6461890" y="3501250"/>
            <a:ext cx="908432" cy="1379288"/>
            <a:chOff x="6461890" y="2973600"/>
            <a:chExt cx="908432" cy="1379288"/>
          </a:xfrm>
        </p:grpSpPr>
        <p:sp>
          <p:nvSpPr>
            <p:cNvPr id="41" name="圆角矩形 40"/>
            <p:cNvSpPr/>
            <p:nvPr/>
          </p:nvSpPr>
          <p:spPr>
            <a:xfrm>
              <a:off x="6503843" y="2973600"/>
              <a:ext cx="788165" cy="1379288"/>
            </a:xfrm>
            <a:prstGeom prst="roundRect">
              <a:avLst/>
            </a:prstGeom>
            <a:solidFill>
              <a:srgbClr val="0070C0"/>
            </a:solidFill>
            <a:ln w="25400" cap="flat" cmpd="sng" algn="ctr">
              <a:solidFill>
                <a:srgbClr val="0070C0"/>
              </a:solidFill>
              <a:prstDash val="solid"/>
            </a:ln>
            <a:effectLst>
              <a:outerShdw blurRad="50800" dist="50800" dir="2700000" algn="tl" rotWithShape="0">
                <a:prstClr val="black">
                  <a:alpha val="27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42" name="TextBox 35"/>
            <p:cNvSpPr txBox="1"/>
            <p:nvPr/>
          </p:nvSpPr>
          <p:spPr>
            <a:xfrm>
              <a:off x="6461890" y="3782235"/>
              <a:ext cx="908432" cy="3139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ct val="80000"/>
                </a:lnSpc>
                <a:defRPr/>
              </a:pPr>
              <a:r>
                <a:rPr lang="en-US" altLang="zh-CN" b="1" kern="0" dirty="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rPr>
                <a:t>Text</a:t>
              </a:r>
              <a:endParaRPr lang="zh-CN" altLang="en-US" b="1" kern="0" dirty="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endParaRPr>
            </a:p>
          </p:txBody>
        </p:sp>
      </p:grpSp>
      <p:sp>
        <p:nvSpPr>
          <p:cNvPr id="43" name="圆角矩形 42"/>
          <p:cNvSpPr/>
          <p:nvPr/>
        </p:nvSpPr>
        <p:spPr>
          <a:xfrm>
            <a:off x="1334781" y="1796871"/>
            <a:ext cx="6428904" cy="2306020"/>
          </a:xfrm>
          <a:prstGeom prst="roundRect">
            <a:avLst>
              <a:gd name="adj" fmla="val 11474"/>
            </a:avLst>
          </a:prstGeom>
          <a:gradFill flip="none" rotWithShape="1">
            <a:gsLst>
              <a:gs pos="0">
                <a:sysClr val="window" lastClr="FFFFFF"/>
              </a:gs>
              <a:gs pos="100000">
                <a:srgbClr val="DDDEDD"/>
              </a:gs>
            </a:gsLst>
            <a:lin ang="189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TextBox 28"/>
          <p:cNvSpPr txBox="1"/>
          <p:nvPr/>
        </p:nvSpPr>
        <p:spPr>
          <a:xfrm>
            <a:off x="1972430" y="2402904"/>
            <a:ext cx="1249096" cy="68326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ct val="80000"/>
              </a:lnSpc>
              <a:defRPr/>
            </a:pPr>
            <a:r>
              <a:rPr lang="zh-CN" altLang="en-US" sz="2400" b="1" kern="0" dirty="0" smtClean="0">
                <a:ln w="18415" cmpd="sng">
                  <a:noFill/>
                  <a:prstDash val="solid"/>
                </a:ln>
                <a:solidFill>
                  <a:srgbClr val="0070C0"/>
                </a:solidFill>
                <a:latin typeface="微软雅黑" pitchFamily="34" charset="-122"/>
                <a:ea typeface="微软雅黑" pitchFamily="34" charset="-122"/>
              </a:rPr>
              <a:t>您的</a:t>
            </a:r>
            <a:endParaRPr lang="en-US" altLang="zh-CN" sz="2400" b="1" kern="0" dirty="0" smtClean="0">
              <a:ln w="18415" cmpd="sng">
                <a:noFill/>
                <a:prstDash val="solid"/>
              </a:ln>
              <a:solidFill>
                <a:srgbClr val="0070C0"/>
              </a:solidFill>
              <a:latin typeface="微软雅黑" pitchFamily="34" charset="-122"/>
              <a:ea typeface="微软雅黑" pitchFamily="34" charset="-122"/>
            </a:endParaRPr>
          </a:p>
          <a:p>
            <a:pPr algn="ctr" defTabSz="685800">
              <a:lnSpc>
                <a:spcPct val="80000"/>
              </a:lnSpc>
              <a:defRPr/>
            </a:pPr>
            <a:r>
              <a:rPr lang="zh-CN" altLang="en-US" sz="2400" b="1" kern="0" dirty="0" smtClean="0">
                <a:ln w="18415" cmpd="sng">
                  <a:noFill/>
                  <a:prstDash val="solid"/>
                </a:ln>
                <a:solidFill>
                  <a:srgbClr val="0070C0"/>
                </a:solidFill>
                <a:latin typeface="微软雅黑" pitchFamily="34" charset="-122"/>
                <a:ea typeface="微软雅黑" pitchFamily="34" charset="-122"/>
              </a:rPr>
              <a:t>标题</a:t>
            </a:r>
            <a:endParaRPr lang="zh-CN" altLang="en-US" sz="2400" b="1" kern="0" dirty="0">
              <a:ln w="18415" cmpd="sng">
                <a:noFill/>
                <a:prstDash val="solid"/>
              </a:ln>
              <a:solidFill>
                <a:srgbClr val="0070C0"/>
              </a:solidFill>
              <a:latin typeface="微软雅黑" pitchFamily="34" charset="-122"/>
              <a:ea typeface="微软雅黑" pitchFamily="34" charset="-122"/>
            </a:endParaRPr>
          </a:p>
        </p:txBody>
      </p:sp>
      <p:sp>
        <p:nvSpPr>
          <p:cNvPr id="45" name="TextBox 29"/>
          <p:cNvSpPr txBox="1"/>
          <p:nvPr/>
        </p:nvSpPr>
        <p:spPr>
          <a:xfrm>
            <a:off x="3421268" y="2286026"/>
            <a:ext cx="4062900" cy="93871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r>
              <a:rPr lang="zh-CN" altLang="en-US" sz="1100" kern="0" dirty="0">
                <a:solidFill>
                  <a:sysClr val="windowText" lastClr="000000">
                    <a:lumMod val="65000"/>
                    <a:lumOff val="35000"/>
                  </a:sysClr>
                </a:solidFill>
                <a:latin typeface="Arial" pitchFamily="34" charset="0"/>
                <a:ea typeface="微软雅黑" pitchFamily="34" charset="-122"/>
                <a:cs typeface="Arial" pitchFamily="34" charset="0"/>
              </a:rPr>
              <a:t>单击此处添加文本</a:t>
            </a:r>
            <a:r>
              <a:rPr lang="zh-CN" altLang="en-US" sz="1100" kern="0" dirty="0" smtClean="0">
                <a:solidFill>
                  <a:sysClr val="windowText" lastClr="000000">
                    <a:lumMod val="65000"/>
                    <a:lumOff val="35000"/>
                  </a:sysClr>
                </a:solidFill>
                <a:latin typeface="Arial" pitchFamily="34" charset="0"/>
                <a:ea typeface="微软雅黑" pitchFamily="34" charset="-122"/>
                <a:cs typeface="Arial" pitchFamily="34" charset="0"/>
              </a:rPr>
              <a:t>内容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a:t>
            </a:r>
            <a:endParaRPr lang="en-US" altLang="zh-CN" sz="1100" kern="0" dirty="0">
              <a:solidFill>
                <a:sysClr val="windowText" lastClr="000000">
                  <a:lumMod val="65000"/>
                  <a:lumOff val="35000"/>
                </a:sysClr>
              </a:solidFill>
              <a:latin typeface="Arial" pitchFamily="34" charset="0"/>
              <a:ea typeface="微软雅黑" pitchFamily="34" charset="-122"/>
              <a:cs typeface="Arial" pitchFamily="34" charset="0"/>
            </a:endParaRP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1000"/>
                                        <p:tgtEl>
                                          <p:spTgt spid="24"/>
                                        </p:tgtEl>
                                      </p:cBhvr>
                                    </p:animEffect>
                                    <p:anim calcmode="lin" valueType="num">
                                      <p:cBhvr>
                                        <p:cTn id="13" dur="1000" fill="hold"/>
                                        <p:tgtEl>
                                          <p:spTgt spid="24"/>
                                        </p:tgtEl>
                                        <p:attrNameLst>
                                          <p:attrName>ppt_x</p:attrName>
                                        </p:attrNameLst>
                                      </p:cBhvr>
                                      <p:tavLst>
                                        <p:tav tm="0">
                                          <p:val>
                                            <p:strVal val="#ppt_x"/>
                                          </p:val>
                                        </p:tav>
                                        <p:tav tm="100000">
                                          <p:val>
                                            <p:strVal val="#ppt_x"/>
                                          </p:val>
                                        </p:tav>
                                      </p:tavLst>
                                    </p:anim>
                                    <p:anim calcmode="lin" valueType="num">
                                      <p:cBhvr>
                                        <p:cTn id="14" dur="1000" fill="hold"/>
                                        <p:tgtEl>
                                          <p:spTgt spid="2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44"/>
                                        </p:tgtEl>
                                        <p:attrNameLst>
                                          <p:attrName>style.visibility</p:attrName>
                                        </p:attrNameLst>
                                      </p:cBhvr>
                                      <p:to>
                                        <p:strVal val="visible"/>
                                      </p:to>
                                    </p:set>
                                    <p:anim calcmode="lin" valueType="num">
                                      <p:cBhvr additive="base">
                                        <p:cTn id="18" dur="500" fill="hold"/>
                                        <p:tgtEl>
                                          <p:spTgt spid="44"/>
                                        </p:tgtEl>
                                        <p:attrNameLst>
                                          <p:attrName>ppt_x</p:attrName>
                                        </p:attrNameLst>
                                      </p:cBhvr>
                                      <p:tavLst>
                                        <p:tav tm="0">
                                          <p:val>
                                            <p:strVal val="0-#ppt_w/2"/>
                                          </p:val>
                                        </p:tav>
                                        <p:tav tm="100000">
                                          <p:val>
                                            <p:strVal val="#ppt_x"/>
                                          </p:val>
                                        </p:tav>
                                      </p:tavLst>
                                    </p:anim>
                                    <p:anim calcmode="lin" valueType="num">
                                      <p:cBhvr additive="base">
                                        <p:cTn id="19" dur="500" fill="hold"/>
                                        <p:tgtEl>
                                          <p:spTgt spid="44"/>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45"/>
                                        </p:tgtEl>
                                        <p:attrNameLst>
                                          <p:attrName>style.visibility</p:attrName>
                                        </p:attrNameLst>
                                      </p:cBhvr>
                                      <p:to>
                                        <p:strVal val="visible"/>
                                      </p:to>
                                    </p:set>
                                    <p:anim calcmode="lin" valueType="num">
                                      <p:cBhvr additive="base">
                                        <p:cTn id="22" dur="500" fill="hold"/>
                                        <p:tgtEl>
                                          <p:spTgt spid="45"/>
                                        </p:tgtEl>
                                        <p:attrNameLst>
                                          <p:attrName>ppt_x</p:attrName>
                                        </p:attrNameLst>
                                      </p:cBhvr>
                                      <p:tavLst>
                                        <p:tav tm="0">
                                          <p:val>
                                            <p:strVal val="1+#ppt_w/2"/>
                                          </p:val>
                                        </p:tav>
                                        <p:tav tm="100000">
                                          <p:val>
                                            <p:strVal val="#ppt_x"/>
                                          </p:val>
                                        </p:tav>
                                      </p:tavLst>
                                    </p:anim>
                                    <p:anim calcmode="lin" valueType="num">
                                      <p:cBhvr additive="base">
                                        <p:cTn id="23" dur="500" fill="hold"/>
                                        <p:tgtEl>
                                          <p:spTgt spid="45"/>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47" presetClass="entr" presetSubtype="0" fill="hold"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1000"/>
                                        <p:tgtEl>
                                          <p:spTgt spid="25"/>
                                        </p:tgtEl>
                                      </p:cBhvr>
                                    </p:animEffect>
                                    <p:anim calcmode="lin" valueType="num">
                                      <p:cBhvr>
                                        <p:cTn id="28" dur="1000" fill="hold"/>
                                        <p:tgtEl>
                                          <p:spTgt spid="25"/>
                                        </p:tgtEl>
                                        <p:attrNameLst>
                                          <p:attrName>ppt_x</p:attrName>
                                        </p:attrNameLst>
                                      </p:cBhvr>
                                      <p:tavLst>
                                        <p:tav tm="0">
                                          <p:val>
                                            <p:strVal val="#ppt_x"/>
                                          </p:val>
                                        </p:tav>
                                        <p:tav tm="100000">
                                          <p:val>
                                            <p:strVal val="#ppt_x"/>
                                          </p:val>
                                        </p:tav>
                                      </p:tavLst>
                                    </p:anim>
                                    <p:anim calcmode="lin" valueType="num">
                                      <p:cBhvr>
                                        <p:cTn id="29" dur="1000" fill="hold"/>
                                        <p:tgtEl>
                                          <p:spTgt spid="25"/>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fade">
                                      <p:cBhvr>
                                        <p:cTn id="32" dur="1000"/>
                                        <p:tgtEl>
                                          <p:spTgt spid="28"/>
                                        </p:tgtEl>
                                      </p:cBhvr>
                                    </p:animEffect>
                                    <p:anim calcmode="lin" valueType="num">
                                      <p:cBhvr>
                                        <p:cTn id="33" dur="1000" fill="hold"/>
                                        <p:tgtEl>
                                          <p:spTgt spid="28"/>
                                        </p:tgtEl>
                                        <p:attrNameLst>
                                          <p:attrName>ppt_x</p:attrName>
                                        </p:attrNameLst>
                                      </p:cBhvr>
                                      <p:tavLst>
                                        <p:tav tm="0">
                                          <p:val>
                                            <p:strVal val="#ppt_x"/>
                                          </p:val>
                                        </p:tav>
                                        <p:tav tm="100000">
                                          <p:val>
                                            <p:strVal val="#ppt_x"/>
                                          </p:val>
                                        </p:tav>
                                      </p:tavLst>
                                    </p:anim>
                                    <p:anim calcmode="lin" valueType="num">
                                      <p:cBhvr>
                                        <p:cTn id="34" dur="1000" fill="hold"/>
                                        <p:tgtEl>
                                          <p:spTgt spid="28"/>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1000"/>
                                        <p:tgtEl>
                                          <p:spTgt spid="31"/>
                                        </p:tgtEl>
                                      </p:cBhvr>
                                    </p:animEffect>
                                    <p:anim calcmode="lin" valueType="num">
                                      <p:cBhvr>
                                        <p:cTn id="38" dur="1000" fill="hold"/>
                                        <p:tgtEl>
                                          <p:spTgt spid="31"/>
                                        </p:tgtEl>
                                        <p:attrNameLst>
                                          <p:attrName>ppt_x</p:attrName>
                                        </p:attrNameLst>
                                      </p:cBhvr>
                                      <p:tavLst>
                                        <p:tav tm="0">
                                          <p:val>
                                            <p:strVal val="#ppt_x"/>
                                          </p:val>
                                        </p:tav>
                                        <p:tav tm="100000">
                                          <p:val>
                                            <p:strVal val="#ppt_x"/>
                                          </p:val>
                                        </p:tav>
                                      </p:tavLst>
                                    </p:anim>
                                    <p:anim calcmode="lin" valueType="num">
                                      <p:cBhvr>
                                        <p:cTn id="39" dur="1000" fill="hold"/>
                                        <p:tgtEl>
                                          <p:spTgt spid="31"/>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fade">
                                      <p:cBhvr>
                                        <p:cTn id="42" dur="1000"/>
                                        <p:tgtEl>
                                          <p:spTgt spid="34"/>
                                        </p:tgtEl>
                                      </p:cBhvr>
                                    </p:animEffect>
                                    <p:anim calcmode="lin" valueType="num">
                                      <p:cBhvr>
                                        <p:cTn id="43" dur="1000" fill="hold"/>
                                        <p:tgtEl>
                                          <p:spTgt spid="34"/>
                                        </p:tgtEl>
                                        <p:attrNameLst>
                                          <p:attrName>ppt_x</p:attrName>
                                        </p:attrNameLst>
                                      </p:cBhvr>
                                      <p:tavLst>
                                        <p:tav tm="0">
                                          <p:val>
                                            <p:strVal val="#ppt_x"/>
                                          </p:val>
                                        </p:tav>
                                        <p:tav tm="100000">
                                          <p:val>
                                            <p:strVal val="#ppt_x"/>
                                          </p:val>
                                        </p:tav>
                                      </p:tavLst>
                                    </p:anim>
                                    <p:anim calcmode="lin" valueType="num">
                                      <p:cBhvr>
                                        <p:cTn id="44" dur="1000" fill="hold"/>
                                        <p:tgtEl>
                                          <p:spTgt spid="34"/>
                                        </p:tgtEl>
                                        <p:attrNameLst>
                                          <p:attrName>ppt_y</p:attrName>
                                        </p:attrNameLst>
                                      </p:cBhvr>
                                      <p:tavLst>
                                        <p:tav tm="0">
                                          <p:val>
                                            <p:strVal val="#ppt_y-.1"/>
                                          </p:val>
                                        </p:tav>
                                        <p:tav tm="100000">
                                          <p:val>
                                            <p:strVal val="#ppt_y"/>
                                          </p:val>
                                        </p:tav>
                                      </p:tavLst>
                                    </p:anim>
                                  </p:childTnLst>
                                </p:cTn>
                              </p:par>
                              <p:par>
                                <p:cTn id="45" presetID="47" presetClass="entr" presetSubtype="0" fill="hold" nodeType="with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fade">
                                      <p:cBhvr>
                                        <p:cTn id="47" dur="1000"/>
                                        <p:tgtEl>
                                          <p:spTgt spid="37"/>
                                        </p:tgtEl>
                                      </p:cBhvr>
                                    </p:animEffect>
                                    <p:anim calcmode="lin" valueType="num">
                                      <p:cBhvr>
                                        <p:cTn id="48" dur="1000" fill="hold"/>
                                        <p:tgtEl>
                                          <p:spTgt spid="37"/>
                                        </p:tgtEl>
                                        <p:attrNameLst>
                                          <p:attrName>ppt_x</p:attrName>
                                        </p:attrNameLst>
                                      </p:cBhvr>
                                      <p:tavLst>
                                        <p:tav tm="0">
                                          <p:val>
                                            <p:strVal val="#ppt_x"/>
                                          </p:val>
                                        </p:tav>
                                        <p:tav tm="100000">
                                          <p:val>
                                            <p:strVal val="#ppt_x"/>
                                          </p:val>
                                        </p:tav>
                                      </p:tavLst>
                                    </p:anim>
                                    <p:anim calcmode="lin" valueType="num">
                                      <p:cBhvr>
                                        <p:cTn id="49" dur="1000" fill="hold"/>
                                        <p:tgtEl>
                                          <p:spTgt spid="37"/>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0"/>
                                  </p:stCondLst>
                                  <p:childTnLst>
                                    <p:set>
                                      <p:cBhvr>
                                        <p:cTn id="51" dur="1" fill="hold">
                                          <p:stCondLst>
                                            <p:cond delay="0"/>
                                          </p:stCondLst>
                                        </p:cTn>
                                        <p:tgtEl>
                                          <p:spTgt spid="40"/>
                                        </p:tgtEl>
                                        <p:attrNameLst>
                                          <p:attrName>style.visibility</p:attrName>
                                        </p:attrNameLst>
                                      </p:cBhvr>
                                      <p:to>
                                        <p:strVal val="visible"/>
                                      </p:to>
                                    </p:set>
                                    <p:animEffect transition="in" filter="fade">
                                      <p:cBhvr>
                                        <p:cTn id="52" dur="1000"/>
                                        <p:tgtEl>
                                          <p:spTgt spid="40"/>
                                        </p:tgtEl>
                                      </p:cBhvr>
                                    </p:animEffect>
                                    <p:anim calcmode="lin" valueType="num">
                                      <p:cBhvr>
                                        <p:cTn id="53" dur="1000" fill="hold"/>
                                        <p:tgtEl>
                                          <p:spTgt spid="40"/>
                                        </p:tgtEl>
                                        <p:attrNameLst>
                                          <p:attrName>ppt_x</p:attrName>
                                        </p:attrNameLst>
                                      </p:cBhvr>
                                      <p:tavLst>
                                        <p:tav tm="0">
                                          <p:val>
                                            <p:strVal val="#ppt_x"/>
                                          </p:val>
                                        </p:tav>
                                        <p:tav tm="100000">
                                          <p:val>
                                            <p:strVal val="#ppt_x"/>
                                          </p:val>
                                        </p:tav>
                                      </p:tavLst>
                                    </p:anim>
                                    <p:anim calcmode="lin" valueType="num">
                                      <p:cBhvr>
                                        <p:cTn id="54"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43" grpId="0" animBg="1"/>
      <p:bldP spid="44" grpId="0"/>
      <p:bldP spid="4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椭圆 16"/>
          <p:cNvSpPr/>
          <p:nvPr/>
        </p:nvSpPr>
        <p:spPr>
          <a:xfrm>
            <a:off x="2590627" y="1495752"/>
            <a:ext cx="3949472" cy="3949472"/>
          </a:xfrm>
          <a:prstGeom prst="ellipse">
            <a:avLst/>
          </a:prstGeom>
          <a:noFill/>
          <a:ln w="12700" cap="flat" cmpd="sng" algn="ctr">
            <a:solidFill>
              <a:srgbClr val="0070C0"/>
            </a:solidFill>
            <a:prstDash val="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18" name="椭圆 34"/>
          <p:cNvSpPr/>
          <p:nvPr/>
        </p:nvSpPr>
        <p:spPr>
          <a:xfrm rot="18900000">
            <a:off x="4760671" y="3032232"/>
            <a:ext cx="1471761" cy="189277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gradFill>
            <a:gsLst>
              <a:gs pos="0">
                <a:sysClr val="window" lastClr="FFFFFF"/>
              </a:gs>
              <a:gs pos="43000">
                <a:sysClr val="window" lastClr="FFFFFF">
                  <a:lumMod val="95000"/>
                </a:sysClr>
              </a:gs>
              <a:gs pos="100000">
                <a:sysClr val="window" lastClr="FFFFFF">
                  <a:lumMod val="75000"/>
                </a:sysClr>
              </a:gs>
            </a:gsLst>
            <a:lin ang="14100000" scaled="0"/>
          </a:gradFill>
          <a:ln w="2540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nvGrpSpPr>
          <p:cNvPr id="19" name="组合 18"/>
          <p:cNvGrpSpPr/>
          <p:nvPr/>
        </p:nvGrpSpPr>
        <p:grpSpPr>
          <a:xfrm rot="8100000">
            <a:off x="3049362" y="1718894"/>
            <a:ext cx="1807574" cy="2348461"/>
            <a:chOff x="4020870" y="2194485"/>
            <a:chExt cx="1102258" cy="1432090"/>
          </a:xfrm>
          <a:effectLst>
            <a:outerShdw blurRad="444500" dist="254000" dir="8100000" algn="tr" rotWithShape="0">
              <a:prstClr val="black">
                <a:alpha val="50000"/>
              </a:prstClr>
            </a:outerShdw>
          </a:effectLst>
        </p:grpSpPr>
        <p:sp>
          <p:nvSpPr>
            <p:cNvPr id="20"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ysClr val="window" lastClr="FFFFFF"/>
                </a:gs>
                <a:gs pos="55000">
                  <a:sysClr val="window" lastClr="FFFFFF">
                    <a:lumMod val="95000"/>
                  </a:sysClr>
                </a:gs>
                <a:gs pos="100000">
                  <a:sysClr val="window" lastClr="FFFFFF">
                    <a:lumMod val="65000"/>
                  </a:sysClr>
                </a:gs>
              </a:gsLst>
              <a:lin ang="27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21"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ysClr val="window" lastClr="FFFFFF"/>
                </a:gs>
                <a:gs pos="43000">
                  <a:sysClr val="window" lastClr="FFFFFF">
                    <a:lumMod val="95000"/>
                  </a:sysClr>
                </a:gs>
                <a:gs pos="100000">
                  <a:sysClr val="window" lastClr="FFFFFF">
                    <a:lumMod val="75000"/>
                  </a:sysClr>
                </a:gs>
              </a:gsLst>
              <a:lin ang="14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grpSp>
        <p:nvGrpSpPr>
          <p:cNvPr id="22" name="组合 21"/>
          <p:cNvGrpSpPr/>
          <p:nvPr/>
        </p:nvGrpSpPr>
        <p:grpSpPr>
          <a:xfrm>
            <a:off x="2779187" y="1567760"/>
            <a:ext cx="928717" cy="928717"/>
            <a:chOff x="2779187" y="1131590"/>
            <a:chExt cx="928717" cy="928717"/>
          </a:xfrm>
        </p:grpSpPr>
        <p:sp>
          <p:nvSpPr>
            <p:cNvPr id="23" name="椭圆 22"/>
            <p:cNvSpPr/>
            <p:nvPr/>
          </p:nvSpPr>
          <p:spPr>
            <a:xfrm>
              <a:off x="2779187" y="1131590"/>
              <a:ext cx="928717" cy="928717"/>
            </a:xfrm>
            <a:prstGeom prst="ellipse">
              <a:avLst/>
            </a:prstGeom>
            <a:solidFill>
              <a:srgbClr val="0070C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24" name="TextBox 23"/>
            <p:cNvSpPr txBox="1"/>
            <p:nvPr/>
          </p:nvSpPr>
          <p:spPr>
            <a:xfrm>
              <a:off x="2799460" y="1347614"/>
              <a:ext cx="878001" cy="523220"/>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7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a:t>
              </a:r>
              <a:endParaRPr kumimoji="0" lang="en-US" altLang="zh-CN" sz="17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7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标题</a:t>
              </a:r>
            </a:p>
          </p:txBody>
        </p:sp>
      </p:grpSp>
      <p:grpSp>
        <p:nvGrpSpPr>
          <p:cNvPr id="25" name="组合 24"/>
          <p:cNvGrpSpPr/>
          <p:nvPr/>
        </p:nvGrpSpPr>
        <p:grpSpPr>
          <a:xfrm>
            <a:off x="5724120" y="4134186"/>
            <a:ext cx="899617" cy="889958"/>
            <a:chOff x="5736633" y="2828278"/>
            <a:chExt cx="938798" cy="928717"/>
          </a:xfrm>
        </p:grpSpPr>
        <p:sp>
          <p:nvSpPr>
            <p:cNvPr id="26" name="椭圆 25"/>
            <p:cNvSpPr/>
            <p:nvPr/>
          </p:nvSpPr>
          <p:spPr>
            <a:xfrm>
              <a:off x="5736633" y="2828278"/>
              <a:ext cx="928717" cy="928717"/>
            </a:xfrm>
            <a:prstGeom prst="ellipse">
              <a:avLst/>
            </a:prstGeom>
            <a:solidFill>
              <a:srgbClr val="0070C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27" name="TextBox 26"/>
            <p:cNvSpPr txBox="1"/>
            <p:nvPr/>
          </p:nvSpPr>
          <p:spPr>
            <a:xfrm>
              <a:off x="5797430" y="3036559"/>
              <a:ext cx="878001" cy="513890"/>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a:t>
              </a:r>
              <a:endParaRPr kumimoji="0" lang="en-US" altLang="zh-CN"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标题</a:t>
              </a:r>
            </a:p>
          </p:txBody>
        </p:sp>
      </p:grpSp>
      <p:sp>
        <p:nvSpPr>
          <p:cNvPr id="28" name="TextBox 27"/>
          <p:cNvSpPr txBox="1"/>
          <p:nvPr/>
        </p:nvSpPr>
        <p:spPr>
          <a:xfrm>
            <a:off x="911921" y="2383303"/>
            <a:ext cx="1440160" cy="126957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点击输入简要文字内容，文字内容需概括精炼，不用多余的文字修饰，言简意赅的说明分项内容。</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29" name="TextBox 28"/>
          <p:cNvSpPr txBox="1"/>
          <p:nvPr/>
        </p:nvSpPr>
        <p:spPr>
          <a:xfrm>
            <a:off x="6888585" y="3298058"/>
            <a:ext cx="1429544" cy="731867"/>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点击输入简要文字内容，文字内容需概括精炼，不用多余的文字修饰。</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0" name="TextBox 29"/>
          <p:cNvSpPr txBox="1"/>
          <p:nvPr/>
        </p:nvSpPr>
        <p:spPr>
          <a:xfrm>
            <a:off x="3280039" y="2575872"/>
            <a:ext cx="1075937" cy="400110"/>
          </a:xfrm>
          <a:prstGeom prst="rect">
            <a:avLst/>
          </a:prstGeom>
          <a:noFill/>
        </p:spPr>
        <p:txBody>
          <a:bodyPr wrap="none">
            <a:spAutoFit/>
          </a:bodyPr>
          <a:lstStyle/>
          <a:p>
            <a:pPr algn="ctr" fontAlgn="auto">
              <a:spcBef>
                <a:spcPts val="0"/>
              </a:spcBef>
              <a:spcAft>
                <a:spcPts val="0"/>
              </a:spcAft>
              <a:defRPr/>
            </a:pPr>
            <a:r>
              <a:rPr lang="en-US" altLang="zh-CN" sz="2000" b="1" dirty="0" smtClean="0">
                <a:solidFill>
                  <a:srgbClr val="0070C0"/>
                </a:solidFill>
                <a:latin typeface="微软雅黑" pitchFamily="34" charset="-122"/>
                <a:ea typeface="微软雅黑" pitchFamily="34" charset="-122"/>
              </a:rPr>
              <a:t>1000</a:t>
            </a:r>
            <a:r>
              <a:rPr lang="zh-CN" altLang="en-US" sz="2000" b="1" dirty="0" smtClean="0">
                <a:solidFill>
                  <a:srgbClr val="0070C0"/>
                </a:solidFill>
                <a:latin typeface="微软雅黑" pitchFamily="34" charset="-122"/>
                <a:ea typeface="微软雅黑" pitchFamily="34" charset="-122"/>
              </a:rPr>
              <a:t>万</a:t>
            </a:r>
            <a:endParaRPr lang="zh-CN" altLang="en-US" sz="2000" b="1" dirty="0">
              <a:solidFill>
                <a:srgbClr val="0070C0"/>
              </a:solidFill>
              <a:latin typeface="微软雅黑" pitchFamily="34" charset="-122"/>
              <a:ea typeface="微软雅黑" pitchFamily="34" charset="-122"/>
            </a:endParaRPr>
          </a:p>
        </p:txBody>
      </p:sp>
      <p:sp>
        <p:nvSpPr>
          <p:cNvPr id="31" name="TextBox 30"/>
          <p:cNvSpPr txBox="1"/>
          <p:nvPr/>
        </p:nvSpPr>
        <p:spPr>
          <a:xfrm>
            <a:off x="5292456" y="3944024"/>
            <a:ext cx="769763" cy="338554"/>
          </a:xfrm>
          <a:prstGeom prst="rect">
            <a:avLst/>
          </a:prstGeom>
          <a:noFill/>
        </p:spPr>
        <p:txBody>
          <a:bodyPr wrap="none">
            <a:spAutoFit/>
          </a:bodyPr>
          <a:lstStyle/>
          <a:p>
            <a:pPr algn="ctr" fontAlgn="auto">
              <a:spcBef>
                <a:spcPts val="0"/>
              </a:spcBef>
              <a:spcAft>
                <a:spcPts val="0"/>
              </a:spcAft>
              <a:defRPr/>
            </a:pPr>
            <a:r>
              <a:rPr lang="en-US" altLang="zh-CN" sz="1600" b="1" dirty="0">
                <a:solidFill>
                  <a:srgbClr val="0070C0"/>
                </a:solidFill>
                <a:latin typeface="微软雅黑" pitchFamily="34" charset="-122"/>
                <a:ea typeface="微软雅黑" pitchFamily="34" charset="-122"/>
              </a:rPr>
              <a:t>3</a:t>
            </a:r>
            <a:r>
              <a:rPr lang="en-US" altLang="zh-CN" sz="1600" b="1" dirty="0" smtClean="0">
                <a:solidFill>
                  <a:srgbClr val="0070C0"/>
                </a:solidFill>
                <a:latin typeface="微软雅黑" pitchFamily="34" charset="-122"/>
                <a:ea typeface="微软雅黑" pitchFamily="34" charset="-122"/>
              </a:rPr>
              <a:t>00</a:t>
            </a:r>
            <a:r>
              <a:rPr lang="zh-CN" altLang="en-US" sz="1600" b="1" dirty="0" smtClean="0">
                <a:solidFill>
                  <a:srgbClr val="0070C0"/>
                </a:solidFill>
                <a:latin typeface="微软雅黑" pitchFamily="34" charset="-122"/>
                <a:ea typeface="微软雅黑" pitchFamily="34" charset="-122"/>
              </a:rPr>
              <a:t>万</a:t>
            </a:r>
            <a:endParaRPr lang="zh-CN" altLang="en-US" sz="1600" b="1" dirty="0">
              <a:solidFill>
                <a:srgbClr val="0070C0"/>
              </a:solidFill>
              <a:latin typeface="微软雅黑" pitchFamily="34" charset="-122"/>
              <a:ea typeface="微软雅黑" pitchFamily="34" charset="-122"/>
            </a:endParaRPr>
          </a:p>
        </p:txBody>
      </p:sp>
    </p:spTree>
    <p:extLst>
      <p:ext uri="{BB962C8B-B14F-4D97-AF65-F5344CB8AC3E}">
        <p14:creationId xmlns:p14="http://schemas.microsoft.com/office/powerpoint/2010/main" val="736589015"/>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44000">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14:bounceEnd="44000">
                                          <p:cBhvr additive="base">
                                            <p:cTn id="7" dur="500" fill="hold"/>
                                            <p:tgtEl>
                                              <p:spTgt spid="18"/>
                                            </p:tgtEl>
                                            <p:attrNameLst>
                                              <p:attrName>ppt_x</p:attrName>
                                            </p:attrNameLst>
                                          </p:cBhvr>
                                          <p:tavLst>
                                            <p:tav tm="0">
                                              <p:val>
                                                <p:strVal val="0-#ppt_w/2"/>
                                              </p:val>
                                            </p:tav>
                                            <p:tav tm="100000">
                                              <p:val>
                                                <p:strVal val="#ppt_x"/>
                                              </p:val>
                                            </p:tav>
                                          </p:tavLst>
                                        </p:anim>
                                        <p:anim calcmode="lin" valueType="num" p14:bounceEnd="44000">
                                          <p:cBhvr additive="base">
                                            <p:cTn id="8" dur="500" fill="hold"/>
                                            <p:tgtEl>
                                              <p:spTgt spid="1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14:presetBounceEnd="44000">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14:bounceEnd="44000">
                                          <p:cBhvr additive="base">
                                            <p:cTn id="12" dur="500" fill="hold"/>
                                            <p:tgtEl>
                                              <p:spTgt spid="19"/>
                                            </p:tgtEl>
                                            <p:attrNameLst>
                                              <p:attrName>ppt_x</p:attrName>
                                            </p:attrNameLst>
                                          </p:cBhvr>
                                          <p:tavLst>
                                            <p:tav tm="0">
                                              <p:val>
                                                <p:strVal val="1+#ppt_w/2"/>
                                              </p:val>
                                            </p:tav>
                                            <p:tav tm="100000">
                                              <p:val>
                                                <p:strVal val="#ppt_x"/>
                                              </p:val>
                                            </p:tav>
                                          </p:tavLst>
                                        </p:anim>
                                        <p:anim calcmode="lin" valueType="num" p14:bounceEnd="44000">
                                          <p:cBhvr additive="base">
                                            <p:cTn id="13" dur="500" fill="hold"/>
                                            <p:tgtEl>
                                              <p:spTgt spid="1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1" presetClass="entr" presetSubtype="1"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heel(1)">
                                          <p:cBhvr>
                                            <p:cTn id="17" dur="1000"/>
                                            <p:tgtEl>
                                              <p:spTgt spid="17"/>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fltVal val="0"/>
                                              </p:val>
                                            </p:tav>
                                            <p:tav tm="100000">
                                              <p:val>
                                                <p:strVal val="#ppt_w"/>
                                              </p:val>
                                            </p:tav>
                                          </p:tavLst>
                                        </p:anim>
                                        <p:anim calcmode="lin" valueType="num">
                                          <p:cBhvr>
                                            <p:cTn id="22" dur="500" fill="hold"/>
                                            <p:tgtEl>
                                              <p:spTgt spid="22"/>
                                            </p:tgtEl>
                                            <p:attrNameLst>
                                              <p:attrName>ppt_h</p:attrName>
                                            </p:attrNameLst>
                                          </p:cBhvr>
                                          <p:tavLst>
                                            <p:tav tm="0">
                                              <p:val>
                                                <p:fltVal val="0"/>
                                              </p:val>
                                            </p:tav>
                                            <p:tav tm="100000">
                                              <p:val>
                                                <p:strVal val="#ppt_h"/>
                                              </p:val>
                                            </p:tav>
                                          </p:tavLst>
                                        </p:anim>
                                        <p:animEffect transition="in" filter="fade">
                                          <p:cBhvr>
                                            <p:cTn id="23" dur="500"/>
                                            <p:tgtEl>
                                              <p:spTgt spid="22"/>
                                            </p:tgtEl>
                                          </p:cBhvr>
                                        </p:animEffect>
                                      </p:childTnLst>
                                    </p:cTn>
                                  </p:par>
                                  <p:par>
                                    <p:cTn id="24" presetID="53" presetClass="entr" presetSubtype="16"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 calcmode="lin" valueType="num">
                                          <p:cBhvr>
                                            <p:cTn id="26" dur="500" fill="hold"/>
                                            <p:tgtEl>
                                              <p:spTgt spid="25"/>
                                            </p:tgtEl>
                                            <p:attrNameLst>
                                              <p:attrName>ppt_w</p:attrName>
                                            </p:attrNameLst>
                                          </p:cBhvr>
                                          <p:tavLst>
                                            <p:tav tm="0">
                                              <p:val>
                                                <p:fltVal val="0"/>
                                              </p:val>
                                            </p:tav>
                                            <p:tav tm="100000">
                                              <p:val>
                                                <p:strVal val="#ppt_w"/>
                                              </p:val>
                                            </p:tav>
                                          </p:tavLst>
                                        </p:anim>
                                        <p:anim calcmode="lin" valueType="num">
                                          <p:cBhvr>
                                            <p:cTn id="27" dur="500" fill="hold"/>
                                            <p:tgtEl>
                                              <p:spTgt spid="25"/>
                                            </p:tgtEl>
                                            <p:attrNameLst>
                                              <p:attrName>ppt_h</p:attrName>
                                            </p:attrNameLst>
                                          </p:cBhvr>
                                          <p:tavLst>
                                            <p:tav tm="0">
                                              <p:val>
                                                <p:fltVal val="0"/>
                                              </p:val>
                                            </p:tav>
                                            <p:tav tm="100000">
                                              <p:val>
                                                <p:strVal val="#ppt_h"/>
                                              </p:val>
                                            </p:tav>
                                          </p:tavLst>
                                        </p:anim>
                                        <p:animEffect transition="in" filter="fade">
                                          <p:cBhvr>
                                            <p:cTn id="28" dur="500"/>
                                            <p:tgtEl>
                                              <p:spTgt spid="25"/>
                                            </p:tgtEl>
                                          </p:cBhvr>
                                        </p:animEffect>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30"/>
                                            </p:tgtEl>
                                            <p:attrNameLst>
                                              <p:attrName>style.visibility</p:attrName>
                                            </p:attrNameLst>
                                          </p:cBhvr>
                                          <p:to>
                                            <p:strVal val="visible"/>
                                          </p:to>
                                        </p:set>
                                        <p:anim calcmode="lin" valueType="num">
                                          <p:cBhvr>
                                            <p:cTn id="32" dur="500" fill="hold"/>
                                            <p:tgtEl>
                                              <p:spTgt spid="30"/>
                                            </p:tgtEl>
                                            <p:attrNameLst>
                                              <p:attrName>ppt_w</p:attrName>
                                            </p:attrNameLst>
                                          </p:cBhvr>
                                          <p:tavLst>
                                            <p:tav tm="0">
                                              <p:val>
                                                <p:fltVal val="0"/>
                                              </p:val>
                                            </p:tav>
                                            <p:tav tm="100000">
                                              <p:val>
                                                <p:strVal val="#ppt_w"/>
                                              </p:val>
                                            </p:tav>
                                          </p:tavLst>
                                        </p:anim>
                                        <p:anim calcmode="lin" valueType="num">
                                          <p:cBhvr>
                                            <p:cTn id="33" dur="500" fill="hold"/>
                                            <p:tgtEl>
                                              <p:spTgt spid="30"/>
                                            </p:tgtEl>
                                            <p:attrNameLst>
                                              <p:attrName>ppt_h</p:attrName>
                                            </p:attrNameLst>
                                          </p:cBhvr>
                                          <p:tavLst>
                                            <p:tav tm="0">
                                              <p:val>
                                                <p:fltVal val="0"/>
                                              </p:val>
                                            </p:tav>
                                            <p:tav tm="100000">
                                              <p:val>
                                                <p:strVal val="#ppt_h"/>
                                              </p:val>
                                            </p:tav>
                                          </p:tavLst>
                                        </p:anim>
                                        <p:animEffect transition="in" filter="fade">
                                          <p:cBhvr>
                                            <p:cTn id="34" dur="500"/>
                                            <p:tgtEl>
                                              <p:spTgt spid="30"/>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31"/>
                                            </p:tgtEl>
                                            <p:attrNameLst>
                                              <p:attrName>style.visibility</p:attrName>
                                            </p:attrNameLst>
                                          </p:cBhvr>
                                          <p:to>
                                            <p:strVal val="visible"/>
                                          </p:to>
                                        </p:set>
                                        <p:anim calcmode="lin" valueType="num">
                                          <p:cBhvr>
                                            <p:cTn id="38" dur="500" fill="hold"/>
                                            <p:tgtEl>
                                              <p:spTgt spid="31"/>
                                            </p:tgtEl>
                                            <p:attrNameLst>
                                              <p:attrName>ppt_w</p:attrName>
                                            </p:attrNameLst>
                                          </p:cBhvr>
                                          <p:tavLst>
                                            <p:tav tm="0">
                                              <p:val>
                                                <p:fltVal val="0"/>
                                              </p:val>
                                            </p:tav>
                                            <p:tav tm="100000">
                                              <p:val>
                                                <p:strVal val="#ppt_w"/>
                                              </p:val>
                                            </p:tav>
                                          </p:tavLst>
                                        </p:anim>
                                        <p:anim calcmode="lin" valueType="num">
                                          <p:cBhvr>
                                            <p:cTn id="39" dur="500" fill="hold"/>
                                            <p:tgtEl>
                                              <p:spTgt spid="31"/>
                                            </p:tgtEl>
                                            <p:attrNameLst>
                                              <p:attrName>ppt_h</p:attrName>
                                            </p:attrNameLst>
                                          </p:cBhvr>
                                          <p:tavLst>
                                            <p:tav tm="0">
                                              <p:val>
                                                <p:fltVal val="0"/>
                                              </p:val>
                                            </p:tav>
                                            <p:tav tm="100000">
                                              <p:val>
                                                <p:strVal val="#ppt_h"/>
                                              </p:val>
                                            </p:tav>
                                          </p:tavLst>
                                        </p:anim>
                                        <p:animEffect transition="in" filter="fade">
                                          <p:cBhvr>
                                            <p:cTn id="40" dur="500"/>
                                            <p:tgtEl>
                                              <p:spTgt spid="31"/>
                                            </p:tgtEl>
                                          </p:cBhvr>
                                        </p:animEffect>
                                      </p:childTnLst>
                                    </p:cTn>
                                  </p:par>
                                </p:childTnLst>
                              </p:cTn>
                            </p:par>
                            <p:par>
                              <p:cTn id="41" fill="hold">
                                <p:stCondLst>
                                  <p:cond delay="3500"/>
                                </p:stCondLst>
                                <p:childTnLst>
                                  <p:par>
                                    <p:cTn id="42" presetID="22" presetClass="entr" presetSubtype="1" fill="hold" grpId="0" nodeType="after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wipe(up)">
                                          <p:cBhvr>
                                            <p:cTn id="44" dur="500"/>
                                            <p:tgtEl>
                                              <p:spTgt spid="28"/>
                                            </p:tgtEl>
                                          </p:cBhvr>
                                        </p:animEffect>
                                      </p:childTnLst>
                                    </p:cTn>
                                  </p:par>
                                </p:childTnLst>
                              </p:cTn>
                            </p:par>
                            <p:par>
                              <p:cTn id="45" fill="hold">
                                <p:stCondLst>
                                  <p:cond delay="4000"/>
                                </p:stCondLst>
                                <p:childTnLst>
                                  <p:par>
                                    <p:cTn id="46" presetID="22" presetClass="entr" presetSubtype="1" fill="hold" grpId="0" nodeType="after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wipe(up)">
                                          <p:cBhvr>
                                            <p:cTn id="4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28" grpId="0"/>
          <p:bldP spid="29" grpId="0"/>
          <p:bldP spid="30" grpId="0"/>
          <p:bldP spid="3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500" fill="hold"/>
                                            <p:tgtEl>
                                              <p:spTgt spid="19"/>
                                            </p:tgtEl>
                                            <p:attrNameLst>
                                              <p:attrName>ppt_x</p:attrName>
                                            </p:attrNameLst>
                                          </p:cBhvr>
                                          <p:tavLst>
                                            <p:tav tm="0">
                                              <p:val>
                                                <p:strVal val="1+#ppt_w/2"/>
                                              </p:val>
                                            </p:tav>
                                            <p:tav tm="100000">
                                              <p:val>
                                                <p:strVal val="#ppt_x"/>
                                              </p:val>
                                            </p:tav>
                                          </p:tavLst>
                                        </p:anim>
                                        <p:anim calcmode="lin" valueType="num">
                                          <p:cBhvr additive="base">
                                            <p:cTn id="13" dur="500" fill="hold"/>
                                            <p:tgtEl>
                                              <p:spTgt spid="1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1" presetClass="entr" presetSubtype="1"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heel(1)">
                                          <p:cBhvr>
                                            <p:cTn id="17" dur="1000"/>
                                            <p:tgtEl>
                                              <p:spTgt spid="17"/>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fltVal val="0"/>
                                              </p:val>
                                            </p:tav>
                                            <p:tav tm="100000">
                                              <p:val>
                                                <p:strVal val="#ppt_w"/>
                                              </p:val>
                                            </p:tav>
                                          </p:tavLst>
                                        </p:anim>
                                        <p:anim calcmode="lin" valueType="num">
                                          <p:cBhvr>
                                            <p:cTn id="22" dur="500" fill="hold"/>
                                            <p:tgtEl>
                                              <p:spTgt spid="22"/>
                                            </p:tgtEl>
                                            <p:attrNameLst>
                                              <p:attrName>ppt_h</p:attrName>
                                            </p:attrNameLst>
                                          </p:cBhvr>
                                          <p:tavLst>
                                            <p:tav tm="0">
                                              <p:val>
                                                <p:fltVal val="0"/>
                                              </p:val>
                                            </p:tav>
                                            <p:tav tm="100000">
                                              <p:val>
                                                <p:strVal val="#ppt_h"/>
                                              </p:val>
                                            </p:tav>
                                          </p:tavLst>
                                        </p:anim>
                                        <p:animEffect transition="in" filter="fade">
                                          <p:cBhvr>
                                            <p:cTn id="23" dur="500"/>
                                            <p:tgtEl>
                                              <p:spTgt spid="22"/>
                                            </p:tgtEl>
                                          </p:cBhvr>
                                        </p:animEffect>
                                      </p:childTnLst>
                                    </p:cTn>
                                  </p:par>
                                  <p:par>
                                    <p:cTn id="24" presetID="53" presetClass="entr" presetSubtype="16"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 calcmode="lin" valueType="num">
                                          <p:cBhvr>
                                            <p:cTn id="26" dur="500" fill="hold"/>
                                            <p:tgtEl>
                                              <p:spTgt spid="25"/>
                                            </p:tgtEl>
                                            <p:attrNameLst>
                                              <p:attrName>ppt_w</p:attrName>
                                            </p:attrNameLst>
                                          </p:cBhvr>
                                          <p:tavLst>
                                            <p:tav tm="0">
                                              <p:val>
                                                <p:fltVal val="0"/>
                                              </p:val>
                                            </p:tav>
                                            <p:tav tm="100000">
                                              <p:val>
                                                <p:strVal val="#ppt_w"/>
                                              </p:val>
                                            </p:tav>
                                          </p:tavLst>
                                        </p:anim>
                                        <p:anim calcmode="lin" valueType="num">
                                          <p:cBhvr>
                                            <p:cTn id="27" dur="500" fill="hold"/>
                                            <p:tgtEl>
                                              <p:spTgt spid="25"/>
                                            </p:tgtEl>
                                            <p:attrNameLst>
                                              <p:attrName>ppt_h</p:attrName>
                                            </p:attrNameLst>
                                          </p:cBhvr>
                                          <p:tavLst>
                                            <p:tav tm="0">
                                              <p:val>
                                                <p:fltVal val="0"/>
                                              </p:val>
                                            </p:tav>
                                            <p:tav tm="100000">
                                              <p:val>
                                                <p:strVal val="#ppt_h"/>
                                              </p:val>
                                            </p:tav>
                                          </p:tavLst>
                                        </p:anim>
                                        <p:animEffect transition="in" filter="fade">
                                          <p:cBhvr>
                                            <p:cTn id="28" dur="500"/>
                                            <p:tgtEl>
                                              <p:spTgt spid="25"/>
                                            </p:tgtEl>
                                          </p:cBhvr>
                                        </p:animEffect>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30"/>
                                            </p:tgtEl>
                                            <p:attrNameLst>
                                              <p:attrName>style.visibility</p:attrName>
                                            </p:attrNameLst>
                                          </p:cBhvr>
                                          <p:to>
                                            <p:strVal val="visible"/>
                                          </p:to>
                                        </p:set>
                                        <p:anim calcmode="lin" valueType="num">
                                          <p:cBhvr>
                                            <p:cTn id="32" dur="500" fill="hold"/>
                                            <p:tgtEl>
                                              <p:spTgt spid="30"/>
                                            </p:tgtEl>
                                            <p:attrNameLst>
                                              <p:attrName>ppt_w</p:attrName>
                                            </p:attrNameLst>
                                          </p:cBhvr>
                                          <p:tavLst>
                                            <p:tav tm="0">
                                              <p:val>
                                                <p:fltVal val="0"/>
                                              </p:val>
                                            </p:tav>
                                            <p:tav tm="100000">
                                              <p:val>
                                                <p:strVal val="#ppt_w"/>
                                              </p:val>
                                            </p:tav>
                                          </p:tavLst>
                                        </p:anim>
                                        <p:anim calcmode="lin" valueType="num">
                                          <p:cBhvr>
                                            <p:cTn id="33" dur="500" fill="hold"/>
                                            <p:tgtEl>
                                              <p:spTgt spid="30"/>
                                            </p:tgtEl>
                                            <p:attrNameLst>
                                              <p:attrName>ppt_h</p:attrName>
                                            </p:attrNameLst>
                                          </p:cBhvr>
                                          <p:tavLst>
                                            <p:tav tm="0">
                                              <p:val>
                                                <p:fltVal val="0"/>
                                              </p:val>
                                            </p:tav>
                                            <p:tav tm="100000">
                                              <p:val>
                                                <p:strVal val="#ppt_h"/>
                                              </p:val>
                                            </p:tav>
                                          </p:tavLst>
                                        </p:anim>
                                        <p:animEffect transition="in" filter="fade">
                                          <p:cBhvr>
                                            <p:cTn id="34" dur="500"/>
                                            <p:tgtEl>
                                              <p:spTgt spid="30"/>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31"/>
                                            </p:tgtEl>
                                            <p:attrNameLst>
                                              <p:attrName>style.visibility</p:attrName>
                                            </p:attrNameLst>
                                          </p:cBhvr>
                                          <p:to>
                                            <p:strVal val="visible"/>
                                          </p:to>
                                        </p:set>
                                        <p:anim calcmode="lin" valueType="num">
                                          <p:cBhvr>
                                            <p:cTn id="38" dur="500" fill="hold"/>
                                            <p:tgtEl>
                                              <p:spTgt spid="31"/>
                                            </p:tgtEl>
                                            <p:attrNameLst>
                                              <p:attrName>ppt_w</p:attrName>
                                            </p:attrNameLst>
                                          </p:cBhvr>
                                          <p:tavLst>
                                            <p:tav tm="0">
                                              <p:val>
                                                <p:fltVal val="0"/>
                                              </p:val>
                                            </p:tav>
                                            <p:tav tm="100000">
                                              <p:val>
                                                <p:strVal val="#ppt_w"/>
                                              </p:val>
                                            </p:tav>
                                          </p:tavLst>
                                        </p:anim>
                                        <p:anim calcmode="lin" valueType="num">
                                          <p:cBhvr>
                                            <p:cTn id="39" dur="500" fill="hold"/>
                                            <p:tgtEl>
                                              <p:spTgt spid="31"/>
                                            </p:tgtEl>
                                            <p:attrNameLst>
                                              <p:attrName>ppt_h</p:attrName>
                                            </p:attrNameLst>
                                          </p:cBhvr>
                                          <p:tavLst>
                                            <p:tav tm="0">
                                              <p:val>
                                                <p:fltVal val="0"/>
                                              </p:val>
                                            </p:tav>
                                            <p:tav tm="100000">
                                              <p:val>
                                                <p:strVal val="#ppt_h"/>
                                              </p:val>
                                            </p:tav>
                                          </p:tavLst>
                                        </p:anim>
                                        <p:animEffect transition="in" filter="fade">
                                          <p:cBhvr>
                                            <p:cTn id="40" dur="500"/>
                                            <p:tgtEl>
                                              <p:spTgt spid="31"/>
                                            </p:tgtEl>
                                          </p:cBhvr>
                                        </p:animEffect>
                                      </p:childTnLst>
                                    </p:cTn>
                                  </p:par>
                                </p:childTnLst>
                              </p:cTn>
                            </p:par>
                            <p:par>
                              <p:cTn id="41" fill="hold">
                                <p:stCondLst>
                                  <p:cond delay="3500"/>
                                </p:stCondLst>
                                <p:childTnLst>
                                  <p:par>
                                    <p:cTn id="42" presetID="22" presetClass="entr" presetSubtype="1" fill="hold" grpId="0" nodeType="after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wipe(up)">
                                          <p:cBhvr>
                                            <p:cTn id="44" dur="500"/>
                                            <p:tgtEl>
                                              <p:spTgt spid="28"/>
                                            </p:tgtEl>
                                          </p:cBhvr>
                                        </p:animEffect>
                                      </p:childTnLst>
                                    </p:cTn>
                                  </p:par>
                                </p:childTnLst>
                              </p:cTn>
                            </p:par>
                            <p:par>
                              <p:cTn id="45" fill="hold">
                                <p:stCondLst>
                                  <p:cond delay="4000"/>
                                </p:stCondLst>
                                <p:childTnLst>
                                  <p:par>
                                    <p:cTn id="46" presetID="22" presetClass="entr" presetSubtype="1" fill="hold" grpId="0" nodeType="after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wipe(up)">
                                          <p:cBhvr>
                                            <p:cTn id="4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28" grpId="0"/>
          <p:bldP spid="29" grpId="0"/>
          <p:bldP spid="30" grpId="0"/>
          <p:bldP spid="31"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椭圆 3"/>
          <p:cNvSpPr>
            <a:spLocks noChangeArrowheads="1"/>
          </p:cNvSpPr>
          <p:nvPr/>
        </p:nvSpPr>
        <p:spPr bwMode="auto">
          <a:xfrm>
            <a:off x="1162928" y="1610570"/>
            <a:ext cx="3330824" cy="3330598"/>
          </a:xfrm>
          <a:prstGeom prst="ellipse">
            <a:avLst/>
          </a:prstGeom>
          <a:noFill/>
          <a:ln w="9525">
            <a:solidFill>
              <a:srgbClr val="0070C0"/>
            </a:solidFill>
            <a:prstDash val="dash"/>
            <a:round/>
            <a:headEnd/>
            <a:tailEnd/>
          </a:ln>
          <a:extLst>
            <a:ext uri="{909E8E84-426E-40DD-AFC4-6F175D3DCCD1}">
              <a14:hiddenFill xmlns:a14="http://schemas.microsoft.com/office/drawing/2010/main">
                <a:solidFill>
                  <a:srgbClr val="FFFFFF"/>
                </a:solidFill>
              </a14:hiddenFill>
            </a:ext>
          </a:extLst>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endParaRPr kumimoji="0" lang="zh-CN" altLang="en-US" sz="1300" b="0" i="0" u="none" strike="noStrike" kern="0" cap="none" spc="0" normalizeH="0" baseline="0" noProof="0">
              <a:ln>
                <a:noFill/>
              </a:ln>
              <a:solidFill>
                <a:sysClr val="windowText" lastClr="000000"/>
              </a:solidFill>
              <a:effectLst/>
              <a:uLnTx/>
              <a:uFillTx/>
              <a:latin typeface="Arial" pitchFamily="34" charset="0"/>
              <a:ea typeface="宋体" pitchFamily="2" charset="-122"/>
            </a:endParaRPr>
          </a:p>
        </p:txBody>
      </p:sp>
      <p:sp>
        <p:nvSpPr>
          <p:cNvPr id="16" name="Oval 14"/>
          <p:cNvSpPr>
            <a:spLocks noChangeArrowheads="1"/>
          </p:cNvSpPr>
          <p:nvPr/>
        </p:nvSpPr>
        <p:spPr bwMode="auto">
          <a:xfrm>
            <a:off x="1749600" y="3268727"/>
            <a:ext cx="1040065" cy="1040365"/>
          </a:xfrm>
          <a:prstGeom prst="ellipse">
            <a:avLst/>
          </a:prstGeom>
          <a:solidFill>
            <a:srgbClr val="0070C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rgbClr val="C00000"/>
              </a:solidFill>
              <a:ea typeface="宋体" pitchFamily="2" charset="-122"/>
            </a:endParaRPr>
          </a:p>
        </p:txBody>
      </p:sp>
      <p:sp>
        <p:nvSpPr>
          <p:cNvPr id="17" name="Oval 19"/>
          <p:cNvSpPr>
            <a:spLocks noChangeArrowheads="1"/>
          </p:cNvSpPr>
          <p:nvPr/>
        </p:nvSpPr>
        <p:spPr bwMode="auto">
          <a:xfrm>
            <a:off x="3005056" y="3061606"/>
            <a:ext cx="1040065" cy="1040365"/>
          </a:xfrm>
          <a:prstGeom prst="ellipse">
            <a:avLst/>
          </a:prstGeom>
          <a:solidFill>
            <a:srgbClr val="0070C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rgbClr val="C00000"/>
              </a:solidFill>
              <a:ea typeface="宋体" pitchFamily="2" charset="-122"/>
            </a:endParaRPr>
          </a:p>
        </p:txBody>
      </p:sp>
      <p:sp>
        <p:nvSpPr>
          <p:cNvPr id="18" name="Oval 24"/>
          <p:cNvSpPr>
            <a:spLocks noChangeArrowheads="1"/>
          </p:cNvSpPr>
          <p:nvPr/>
        </p:nvSpPr>
        <p:spPr bwMode="auto">
          <a:xfrm>
            <a:off x="2164912" y="2103375"/>
            <a:ext cx="1040065" cy="1040365"/>
          </a:xfrm>
          <a:prstGeom prst="ellipse">
            <a:avLst/>
          </a:prstGeom>
          <a:solidFill>
            <a:srgbClr val="0070C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rgbClr val="C00000"/>
              </a:solidFill>
              <a:ea typeface="宋体" pitchFamily="2" charset="-122"/>
            </a:endParaRPr>
          </a:p>
        </p:txBody>
      </p:sp>
      <p:sp>
        <p:nvSpPr>
          <p:cNvPr id="19" name="TextBox 10"/>
          <p:cNvSpPr txBox="1">
            <a:spLocks noChangeArrowheads="1"/>
          </p:cNvSpPr>
          <p:nvPr/>
        </p:nvSpPr>
        <p:spPr bwMode="auto">
          <a:xfrm>
            <a:off x="4717396" y="1636757"/>
            <a:ext cx="1164347"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600" b="1" dirty="0">
                <a:solidFill>
                  <a:srgbClr val="0070C0"/>
                </a:solidFill>
                <a:latin typeface="微软雅黑" pitchFamily="34" charset="-122"/>
              </a:rPr>
              <a:t>标题文本一</a:t>
            </a:r>
          </a:p>
        </p:txBody>
      </p:sp>
      <p:sp>
        <p:nvSpPr>
          <p:cNvPr id="20" name="TextBox 11"/>
          <p:cNvSpPr txBox="1">
            <a:spLocks noChangeArrowheads="1"/>
          </p:cNvSpPr>
          <p:nvPr/>
        </p:nvSpPr>
        <p:spPr bwMode="auto">
          <a:xfrm>
            <a:off x="4717397" y="1911728"/>
            <a:ext cx="3168351" cy="577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点击输入你的文字内容或复制你的文本内容</a:t>
            </a:r>
            <a:endParaRPr kumimoji="0" lang="en-US" altLang="zh-CN" sz="11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点击输入你的文字内容或复制你的文本内容</a:t>
            </a:r>
          </a:p>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点击输入你的文字内容或复制你的文本内容</a:t>
            </a:r>
            <a:endParaRPr kumimoji="0" lang="en-US" altLang="zh-CN" sz="11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1" name="TextBox 12"/>
          <p:cNvSpPr txBox="1">
            <a:spLocks noChangeArrowheads="1"/>
          </p:cNvSpPr>
          <p:nvPr/>
        </p:nvSpPr>
        <p:spPr bwMode="auto">
          <a:xfrm>
            <a:off x="2348173" y="2358109"/>
            <a:ext cx="689013" cy="484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3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标题</a:t>
            </a:r>
            <a:endParaRPr kumimoji="0" lang="en-US" altLang="zh-CN" sz="13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3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文本一</a:t>
            </a:r>
          </a:p>
        </p:txBody>
      </p:sp>
      <p:sp>
        <p:nvSpPr>
          <p:cNvPr id="22" name="TextBox 21"/>
          <p:cNvSpPr txBox="1">
            <a:spLocks noChangeArrowheads="1"/>
          </p:cNvSpPr>
          <p:nvPr/>
        </p:nvSpPr>
        <p:spPr bwMode="auto">
          <a:xfrm>
            <a:off x="1907871" y="3555600"/>
            <a:ext cx="689013" cy="484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3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标题</a:t>
            </a:r>
            <a:endParaRPr kumimoji="0" lang="en-US" altLang="zh-CN" sz="13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3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文本二</a:t>
            </a:r>
          </a:p>
        </p:txBody>
      </p:sp>
      <p:sp>
        <p:nvSpPr>
          <p:cNvPr id="23" name="TextBox 22"/>
          <p:cNvSpPr txBox="1">
            <a:spLocks noChangeArrowheads="1"/>
          </p:cNvSpPr>
          <p:nvPr/>
        </p:nvSpPr>
        <p:spPr bwMode="auto">
          <a:xfrm>
            <a:off x="3207356" y="3299675"/>
            <a:ext cx="689013" cy="48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3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标题</a:t>
            </a:r>
            <a:endParaRPr kumimoji="0" lang="en-US" altLang="zh-CN" sz="13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3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文本三</a:t>
            </a:r>
          </a:p>
        </p:txBody>
      </p:sp>
      <p:sp>
        <p:nvSpPr>
          <p:cNvPr id="24" name="TextBox 23"/>
          <p:cNvSpPr txBox="1">
            <a:spLocks noChangeArrowheads="1"/>
          </p:cNvSpPr>
          <p:nvPr/>
        </p:nvSpPr>
        <p:spPr bwMode="auto">
          <a:xfrm>
            <a:off x="4717396" y="2812822"/>
            <a:ext cx="1164347"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600" b="1">
                <a:solidFill>
                  <a:srgbClr val="0070C0"/>
                </a:solidFill>
                <a:latin typeface="微软雅黑" pitchFamily="34" charset="-122"/>
              </a:rPr>
              <a:t>标题文本二</a:t>
            </a:r>
          </a:p>
        </p:txBody>
      </p:sp>
      <p:sp>
        <p:nvSpPr>
          <p:cNvPr id="25" name="TextBox 24"/>
          <p:cNvSpPr txBox="1">
            <a:spLocks noChangeArrowheads="1"/>
          </p:cNvSpPr>
          <p:nvPr/>
        </p:nvSpPr>
        <p:spPr bwMode="auto">
          <a:xfrm>
            <a:off x="4717397" y="3087793"/>
            <a:ext cx="3168351" cy="577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点击输入你的文字内容或复制你的文本内容</a:t>
            </a:r>
            <a:endParaRPr kumimoji="0" lang="en-US" altLang="zh-CN" sz="11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点击输入你的文字内容或复制你的文本内容</a:t>
            </a:r>
          </a:p>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点击输入你的文字内容或复制你的文本内容</a:t>
            </a:r>
          </a:p>
        </p:txBody>
      </p:sp>
      <p:sp>
        <p:nvSpPr>
          <p:cNvPr id="26" name="TextBox 25"/>
          <p:cNvSpPr txBox="1">
            <a:spLocks noChangeArrowheads="1"/>
          </p:cNvSpPr>
          <p:nvPr/>
        </p:nvSpPr>
        <p:spPr bwMode="auto">
          <a:xfrm>
            <a:off x="4717396" y="3979365"/>
            <a:ext cx="1164347"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600" b="1">
                <a:solidFill>
                  <a:srgbClr val="0070C0"/>
                </a:solidFill>
                <a:latin typeface="微软雅黑" pitchFamily="34" charset="-122"/>
              </a:rPr>
              <a:t>标题文本三</a:t>
            </a:r>
          </a:p>
        </p:txBody>
      </p:sp>
      <p:sp>
        <p:nvSpPr>
          <p:cNvPr id="27" name="TextBox 26"/>
          <p:cNvSpPr txBox="1">
            <a:spLocks noChangeArrowheads="1"/>
          </p:cNvSpPr>
          <p:nvPr/>
        </p:nvSpPr>
        <p:spPr bwMode="auto">
          <a:xfrm>
            <a:off x="4717397" y="4254336"/>
            <a:ext cx="3168351" cy="577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点击输入你的文字内容或复制你的文本内容</a:t>
            </a:r>
            <a:endParaRPr kumimoji="0" lang="en-US" altLang="zh-CN" sz="11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点击输入你的文字内容或复制你的文本内容</a:t>
            </a:r>
          </a:p>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点击输入你的文字内容或复制你的文本内容</a:t>
            </a:r>
            <a:endParaRPr kumimoji="0" lang="en-US" altLang="zh-CN" sz="11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heel(1)">
                                      <p:cBhvr>
                                        <p:cTn id="7" dur="1000"/>
                                        <p:tgtEl>
                                          <p:spTgt spid="15"/>
                                        </p:tgtEl>
                                      </p:cBhvr>
                                    </p:animEffect>
                                  </p:childTnLst>
                                </p:cTn>
                              </p:par>
                              <p:par>
                                <p:cTn id="8" presetID="52"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Scale>
                                      <p:cBhvr>
                                        <p:cTn id="10"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1" dur="1000" decel="50000" fill="hold">
                                          <p:stCondLst>
                                            <p:cond delay="0"/>
                                          </p:stCondLst>
                                        </p:cTn>
                                        <p:tgtEl>
                                          <p:spTgt spid="18"/>
                                        </p:tgtEl>
                                        <p:attrNameLst>
                                          <p:attrName>ppt_x,ppt_y</p:attrName>
                                        </p:attrNameLst>
                                      </p:cBhvr>
                                      <p:rCtr x="0" y="0"/>
                                    </p:animMotion>
                                    <p:animEffect transition="in" filter="fade">
                                      <p:cBhvr>
                                        <p:cTn id="12" dur="1000"/>
                                        <p:tgtEl>
                                          <p:spTgt spid="18"/>
                                        </p:tgtEl>
                                      </p:cBhvr>
                                    </p:animEffect>
                                  </p:childTnLst>
                                </p:cTn>
                              </p:par>
                              <p:par>
                                <p:cTn id="13" presetID="52" presetClass="entr" presetSubtype="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Scale>
                                      <p:cBhvr>
                                        <p:cTn id="15"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6" dur="1000" decel="50000" fill="hold">
                                          <p:stCondLst>
                                            <p:cond delay="0"/>
                                          </p:stCondLst>
                                        </p:cTn>
                                        <p:tgtEl>
                                          <p:spTgt spid="21"/>
                                        </p:tgtEl>
                                        <p:attrNameLst>
                                          <p:attrName>ppt_x,ppt_y</p:attrName>
                                        </p:attrNameLst>
                                      </p:cBhvr>
                                      <p:rCtr x="0" y="0"/>
                                    </p:animMotion>
                                    <p:animEffect transition="in" filter="fade">
                                      <p:cBhvr>
                                        <p:cTn id="17" dur="1000"/>
                                        <p:tgtEl>
                                          <p:spTgt spid="21"/>
                                        </p:tgtEl>
                                      </p:cBhvr>
                                    </p:animEffect>
                                  </p:childTnLst>
                                </p:cTn>
                              </p:par>
                              <p:par>
                                <p:cTn id="18" presetID="52" presetClass="entr" presetSubtype="0"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Scale>
                                      <p:cBhvr>
                                        <p:cTn id="20"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1" dur="1000" decel="50000" fill="hold">
                                          <p:stCondLst>
                                            <p:cond delay="0"/>
                                          </p:stCondLst>
                                        </p:cTn>
                                        <p:tgtEl>
                                          <p:spTgt spid="16"/>
                                        </p:tgtEl>
                                        <p:attrNameLst>
                                          <p:attrName>ppt_x,ppt_y</p:attrName>
                                        </p:attrNameLst>
                                      </p:cBhvr>
                                      <p:rCtr x="0" y="0"/>
                                    </p:animMotion>
                                    <p:animEffect transition="in" filter="fade">
                                      <p:cBhvr>
                                        <p:cTn id="22" dur="1000"/>
                                        <p:tgtEl>
                                          <p:spTgt spid="16"/>
                                        </p:tgtEl>
                                      </p:cBhvr>
                                    </p:animEffect>
                                  </p:childTnLst>
                                </p:cTn>
                              </p:par>
                              <p:par>
                                <p:cTn id="23" presetID="52" presetClass="entr" presetSubtype="0"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animScale>
                                      <p:cBhvr>
                                        <p:cTn id="25"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6" dur="1000" decel="50000" fill="hold">
                                          <p:stCondLst>
                                            <p:cond delay="0"/>
                                          </p:stCondLst>
                                        </p:cTn>
                                        <p:tgtEl>
                                          <p:spTgt spid="22"/>
                                        </p:tgtEl>
                                        <p:attrNameLst>
                                          <p:attrName>ppt_x,ppt_y</p:attrName>
                                        </p:attrNameLst>
                                      </p:cBhvr>
                                      <p:rCtr x="0" y="0"/>
                                    </p:animMotion>
                                    <p:animEffect transition="in" filter="fade">
                                      <p:cBhvr>
                                        <p:cTn id="27" dur="1000"/>
                                        <p:tgtEl>
                                          <p:spTgt spid="22"/>
                                        </p:tgtEl>
                                      </p:cBhvr>
                                    </p:animEffect>
                                  </p:childTnLst>
                                </p:cTn>
                              </p:par>
                              <p:par>
                                <p:cTn id="28" presetID="52" presetClass="entr" presetSubtype="0"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Scale>
                                      <p:cBhvr>
                                        <p:cTn id="30"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1" dur="1000" decel="50000" fill="hold">
                                          <p:stCondLst>
                                            <p:cond delay="0"/>
                                          </p:stCondLst>
                                        </p:cTn>
                                        <p:tgtEl>
                                          <p:spTgt spid="17"/>
                                        </p:tgtEl>
                                        <p:attrNameLst>
                                          <p:attrName>ppt_x,ppt_y</p:attrName>
                                        </p:attrNameLst>
                                      </p:cBhvr>
                                      <p:rCtr x="0" y="0"/>
                                    </p:animMotion>
                                    <p:animEffect transition="in" filter="fade">
                                      <p:cBhvr>
                                        <p:cTn id="32" dur="1000"/>
                                        <p:tgtEl>
                                          <p:spTgt spid="17"/>
                                        </p:tgtEl>
                                      </p:cBhvr>
                                    </p:animEffect>
                                  </p:childTnLst>
                                </p:cTn>
                              </p:par>
                              <p:par>
                                <p:cTn id="33" presetID="52" presetClass="entr" presetSubtype="0"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Scale>
                                      <p:cBhvr>
                                        <p:cTn id="35"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6" dur="1000" decel="50000" fill="hold">
                                          <p:stCondLst>
                                            <p:cond delay="0"/>
                                          </p:stCondLst>
                                        </p:cTn>
                                        <p:tgtEl>
                                          <p:spTgt spid="23"/>
                                        </p:tgtEl>
                                        <p:attrNameLst>
                                          <p:attrName>ppt_x,ppt_y</p:attrName>
                                        </p:attrNameLst>
                                      </p:cBhvr>
                                      <p:rCtr x="0" y="0"/>
                                    </p:animMotion>
                                    <p:animEffect transition="in" filter="fade">
                                      <p:cBhvr>
                                        <p:cTn id="37" dur="1000"/>
                                        <p:tgtEl>
                                          <p:spTgt spid="23"/>
                                        </p:tgtEl>
                                      </p:cBhvr>
                                    </p:animEffect>
                                  </p:childTnLst>
                                </p:cTn>
                              </p:par>
                            </p:childTnLst>
                          </p:cTn>
                        </p:par>
                        <p:par>
                          <p:cTn id="38" fill="hold">
                            <p:stCondLst>
                              <p:cond delay="1000"/>
                            </p:stCondLst>
                            <p:childTnLst>
                              <p:par>
                                <p:cTn id="39" presetID="2" presetClass="entr" presetSubtype="6"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additive="base">
                                        <p:cTn id="41" dur="500" fill="hold"/>
                                        <p:tgtEl>
                                          <p:spTgt spid="19"/>
                                        </p:tgtEl>
                                        <p:attrNameLst>
                                          <p:attrName>ppt_x</p:attrName>
                                        </p:attrNameLst>
                                      </p:cBhvr>
                                      <p:tavLst>
                                        <p:tav tm="0">
                                          <p:val>
                                            <p:strVal val="1+#ppt_w/2"/>
                                          </p:val>
                                        </p:tav>
                                        <p:tav tm="100000">
                                          <p:val>
                                            <p:strVal val="#ppt_x"/>
                                          </p:val>
                                        </p:tav>
                                      </p:tavLst>
                                    </p:anim>
                                    <p:anim calcmode="lin" valueType="num">
                                      <p:cBhvr additive="base">
                                        <p:cTn id="42" dur="500" fill="hold"/>
                                        <p:tgtEl>
                                          <p:spTgt spid="19"/>
                                        </p:tgtEl>
                                        <p:attrNameLst>
                                          <p:attrName>ppt_y</p:attrName>
                                        </p:attrNameLst>
                                      </p:cBhvr>
                                      <p:tavLst>
                                        <p:tav tm="0">
                                          <p:val>
                                            <p:strVal val="1+#ppt_h/2"/>
                                          </p:val>
                                        </p:tav>
                                        <p:tav tm="100000">
                                          <p:val>
                                            <p:strVal val="#ppt_y"/>
                                          </p:val>
                                        </p:tav>
                                      </p:tavLst>
                                    </p:anim>
                                  </p:childTnLst>
                                </p:cTn>
                              </p:par>
                            </p:childTnLst>
                          </p:cTn>
                        </p:par>
                        <p:par>
                          <p:cTn id="43" fill="hold">
                            <p:stCondLst>
                              <p:cond delay="1500"/>
                            </p:stCondLst>
                            <p:childTnLst>
                              <p:par>
                                <p:cTn id="44" presetID="2" presetClass="entr" presetSubtype="6"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 calcmode="lin" valueType="num">
                                      <p:cBhvr additive="base">
                                        <p:cTn id="46" dur="500" fill="hold"/>
                                        <p:tgtEl>
                                          <p:spTgt spid="24"/>
                                        </p:tgtEl>
                                        <p:attrNameLst>
                                          <p:attrName>ppt_x</p:attrName>
                                        </p:attrNameLst>
                                      </p:cBhvr>
                                      <p:tavLst>
                                        <p:tav tm="0">
                                          <p:val>
                                            <p:strVal val="1+#ppt_w/2"/>
                                          </p:val>
                                        </p:tav>
                                        <p:tav tm="100000">
                                          <p:val>
                                            <p:strVal val="#ppt_x"/>
                                          </p:val>
                                        </p:tav>
                                      </p:tavLst>
                                    </p:anim>
                                    <p:anim calcmode="lin" valueType="num">
                                      <p:cBhvr additive="base">
                                        <p:cTn id="47" dur="500" fill="hold"/>
                                        <p:tgtEl>
                                          <p:spTgt spid="24"/>
                                        </p:tgtEl>
                                        <p:attrNameLst>
                                          <p:attrName>ppt_y</p:attrName>
                                        </p:attrNameLst>
                                      </p:cBhvr>
                                      <p:tavLst>
                                        <p:tav tm="0">
                                          <p:val>
                                            <p:strVal val="1+#ppt_h/2"/>
                                          </p:val>
                                        </p:tav>
                                        <p:tav tm="100000">
                                          <p:val>
                                            <p:strVal val="#ppt_y"/>
                                          </p:val>
                                        </p:tav>
                                      </p:tavLst>
                                    </p:anim>
                                  </p:childTnLst>
                                </p:cTn>
                              </p:par>
                            </p:childTnLst>
                          </p:cTn>
                        </p:par>
                        <p:par>
                          <p:cTn id="48" fill="hold">
                            <p:stCondLst>
                              <p:cond delay="2000"/>
                            </p:stCondLst>
                            <p:childTnLst>
                              <p:par>
                                <p:cTn id="49" presetID="2" presetClass="entr" presetSubtype="6" fill="hold" grpId="0" nodeType="afterEffect">
                                  <p:stCondLst>
                                    <p:cond delay="0"/>
                                  </p:stCondLst>
                                  <p:childTnLst>
                                    <p:set>
                                      <p:cBhvr>
                                        <p:cTn id="50" dur="1" fill="hold">
                                          <p:stCondLst>
                                            <p:cond delay="0"/>
                                          </p:stCondLst>
                                        </p:cTn>
                                        <p:tgtEl>
                                          <p:spTgt spid="26"/>
                                        </p:tgtEl>
                                        <p:attrNameLst>
                                          <p:attrName>style.visibility</p:attrName>
                                        </p:attrNameLst>
                                      </p:cBhvr>
                                      <p:to>
                                        <p:strVal val="visible"/>
                                      </p:to>
                                    </p:set>
                                    <p:anim calcmode="lin" valueType="num">
                                      <p:cBhvr additive="base">
                                        <p:cTn id="51" dur="500" fill="hold"/>
                                        <p:tgtEl>
                                          <p:spTgt spid="26"/>
                                        </p:tgtEl>
                                        <p:attrNameLst>
                                          <p:attrName>ppt_x</p:attrName>
                                        </p:attrNameLst>
                                      </p:cBhvr>
                                      <p:tavLst>
                                        <p:tav tm="0">
                                          <p:val>
                                            <p:strVal val="1+#ppt_w/2"/>
                                          </p:val>
                                        </p:tav>
                                        <p:tav tm="100000">
                                          <p:val>
                                            <p:strVal val="#ppt_x"/>
                                          </p:val>
                                        </p:tav>
                                      </p:tavLst>
                                    </p:anim>
                                    <p:anim calcmode="lin" valueType="num">
                                      <p:cBhvr additive="base">
                                        <p:cTn id="52" dur="500" fill="hold"/>
                                        <p:tgtEl>
                                          <p:spTgt spid="26"/>
                                        </p:tgtEl>
                                        <p:attrNameLst>
                                          <p:attrName>ppt_y</p:attrName>
                                        </p:attrNameLst>
                                      </p:cBhvr>
                                      <p:tavLst>
                                        <p:tav tm="0">
                                          <p:val>
                                            <p:strVal val="1+#ppt_h/2"/>
                                          </p:val>
                                        </p:tav>
                                        <p:tav tm="100000">
                                          <p:val>
                                            <p:strVal val="#ppt_y"/>
                                          </p:val>
                                        </p:tav>
                                      </p:tavLst>
                                    </p:anim>
                                  </p:childTnLst>
                                </p:cTn>
                              </p:par>
                            </p:childTnLst>
                          </p:cTn>
                        </p:par>
                        <p:par>
                          <p:cTn id="53" fill="hold">
                            <p:stCondLst>
                              <p:cond delay="2500"/>
                            </p:stCondLst>
                            <p:childTnLst>
                              <p:par>
                                <p:cTn id="54" presetID="22" presetClass="entr" presetSubtype="1" fill="hold" grpId="0" nodeType="after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wipe(up)">
                                      <p:cBhvr>
                                        <p:cTn id="56" dur="500"/>
                                        <p:tgtEl>
                                          <p:spTgt spid="20"/>
                                        </p:tgtEl>
                                      </p:cBhvr>
                                    </p:animEffect>
                                  </p:childTnLst>
                                </p:cTn>
                              </p:par>
                            </p:childTnLst>
                          </p:cTn>
                        </p:par>
                        <p:par>
                          <p:cTn id="57" fill="hold">
                            <p:stCondLst>
                              <p:cond delay="3000"/>
                            </p:stCondLst>
                            <p:childTnLst>
                              <p:par>
                                <p:cTn id="58" presetID="22" presetClass="entr" presetSubtype="1" fill="hold" grpId="0" nodeType="after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wipe(up)">
                                      <p:cBhvr>
                                        <p:cTn id="60" dur="500"/>
                                        <p:tgtEl>
                                          <p:spTgt spid="25"/>
                                        </p:tgtEl>
                                      </p:cBhvr>
                                    </p:animEffect>
                                  </p:childTnLst>
                                </p:cTn>
                              </p:par>
                            </p:childTnLst>
                          </p:cTn>
                        </p:par>
                        <p:par>
                          <p:cTn id="61" fill="hold">
                            <p:stCondLst>
                              <p:cond delay="3500"/>
                            </p:stCondLst>
                            <p:childTnLst>
                              <p:par>
                                <p:cTn id="62" presetID="22" presetClass="entr" presetSubtype="1" fill="hold" grpId="0" nodeType="afterEffect">
                                  <p:stCondLst>
                                    <p:cond delay="0"/>
                                  </p:stCondLst>
                                  <p:childTnLst>
                                    <p:set>
                                      <p:cBhvr>
                                        <p:cTn id="63" dur="1" fill="hold">
                                          <p:stCondLst>
                                            <p:cond delay="0"/>
                                          </p:stCondLst>
                                        </p:cTn>
                                        <p:tgtEl>
                                          <p:spTgt spid="27"/>
                                        </p:tgtEl>
                                        <p:attrNameLst>
                                          <p:attrName>style.visibility</p:attrName>
                                        </p:attrNameLst>
                                      </p:cBhvr>
                                      <p:to>
                                        <p:strVal val="visible"/>
                                      </p:to>
                                    </p:set>
                                    <p:animEffect transition="in" filter="wipe(up)">
                                      <p:cBhvr>
                                        <p:cTn id="6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autoUpdateAnimBg="0"/>
      <p:bldP spid="16" grpId="0" animBg="1" autoUpdateAnimBg="0"/>
      <p:bldP spid="17" grpId="0" animBg="1" autoUpdateAnimBg="0"/>
      <p:bldP spid="18" grpId="0" animBg="1" autoUpdateAnimBg="0"/>
      <p:bldP spid="19" grpId="0" autoUpdateAnimBg="0"/>
      <p:bldP spid="20" grpId="0" autoUpdateAnimBg="0"/>
      <p:bldP spid="21" grpId="0" autoUpdateAnimBg="0"/>
      <p:bldP spid="22" grpId="0" autoUpdateAnimBg="0"/>
      <p:bldP spid="23" grpId="0" autoUpdateAnimBg="0"/>
      <p:bldP spid="24" grpId="0" autoUpdateAnimBg="0"/>
      <p:bldP spid="25" grpId="0" autoUpdateAnimBg="0"/>
      <p:bldP spid="26" grpId="0" autoUpdateAnimBg="0"/>
      <p:bldP spid="27"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7" name="直接连接符 36"/>
          <p:cNvCxnSpPr/>
          <p:nvPr/>
        </p:nvCxnSpPr>
        <p:spPr>
          <a:xfrm flipV="1">
            <a:off x="6276882" y="5194641"/>
            <a:ext cx="118693" cy="165930"/>
          </a:xfrm>
          <a:prstGeom prst="line">
            <a:avLst/>
          </a:prstGeom>
          <a:noFill/>
          <a:ln w="6350" cap="flat" cmpd="sng" algn="ctr">
            <a:solidFill>
              <a:srgbClr val="0070C0"/>
            </a:solidFill>
            <a:prstDash val="solid"/>
          </a:ln>
          <a:effectLst/>
        </p:spPr>
      </p:cxnSp>
      <p:sp>
        <p:nvSpPr>
          <p:cNvPr id="38" name="椭圆 4"/>
          <p:cNvSpPr/>
          <p:nvPr/>
        </p:nvSpPr>
        <p:spPr>
          <a:xfrm rot="197558">
            <a:off x="4246404" y="1514273"/>
            <a:ext cx="3709076" cy="3755526"/>
          </a:xfrm>
          <a:custGeom>
            <a:avLst/>
            <a:gdLst/>
            <a:ahLst/>
            <a:cxnLst/>
            <a:rect l="l" t="t" r="r" b="b"/>
            <a:pathLst>
              <a:path w="6373853" h="6453678">
                <a:moveTo>
                  <a:pt x="1748789" y="3781"/>
                </a:moveTo>
                <a:cubicBezTo>
                  <a:pt x="1773410" y="1281"/>
                  <a:pt x="1798391" y="0"/>
                  <a:pt x="1823671" y="0"/>
                </a:cubicBezTo>
                <a:cubicBezTo>
                  <a:pt x="2222376" y="0"/>
                  <a:pt x="2546668" y="318599"/>
                  <a:pt x="2555176" y="715114"/>
                </a:cubicBezTo>
                <a:cubicBezTo>
                  <a:pt x="2646063" y="945229"/>
                  <a:pt x="2815509" y="1149545"/>
                  <a:pt x="3050234" y="1286278"/>
                </a:cubicBezTo>
                <a:cubicBezTo>
                  <a:pt x="3277270" y="1418531"/>
                  <a:pt x="3529180" y="1466470"/>
                  <a:pt x="3767051" y="1437382"/>
                </a:cubicBezTo>
                <a:cubicBezTo>
                  <a:pt x="4043009" y="1173698"/>
                  <a:pt x="4417184" y="1012566"/>
                  <a:pt x="4828995" y="1012566"/>
                </a:cubicBezTo>
                <a:cubicBezTo>
                  <a:pt x="5682197" y="1012566"/>
                  <a:pt x="6373853" y="1704222"/>
                  <a:pt x="6373853" y="2557424"/>
                </a:cubicBezTo>
                <a:cubicBezTo>
                  <a:pt x="6373853" y="3315640"/>
                  <a:pt x="5827627" y="3946278"/>
                  <a:pt x="5106977" y="4075988"/>
                </a:cubicBezTo>
                <a:cubicBezTo>
                  <a:pt x="4860269" y="4198053"/>
                  <a:pt x="4655938" y="4415360"/>
                  <a:pt x="4548276" y="4699239"/>
                </a:cubicBezTo>
                <a:cubicBezTo>
                  <a:pt x="4488061" y="4858013"/>
                  <a:pt x="4464290" y="5021251"/>
                  <a:pt x="4473846" y="5178965"/>
                </a:cubicBezTo>
                <a:cubicBezTo>
                  <a:pt x="4624448" y="5311033"/>
                  <a:pt x="4718008" y="5505241"/>
                  <a:pt x="4718008" y="5721301"/>
                </a:cubicBezTo>
                <a:cubicBezTo>
                  <a:pt x="4718008" y="6125782"/>
                  <a:pt x="4390112" y="6453678"/>
                  <a:pt x="3985631" y="6453678"/>
                </a:cubicBezTo>
                <a:cubicBezTo>
                  <a:pt x="3581150" y="6453678"/>
                  <a:pt x="3253254" y="6125782"/>
                  <a:pt x="3253254" y="5721301"/>
                </a:cubicBezTo>
                <a:cubicBezTo>
                  <a:pt x="3253254" y="5342100"/>
                  <a:pt x="3541444" y="5030211"/>
                  <a:pt x="3910750" y="4992705"/>
                </a:cubicBezTo>
                <a:lnTo>
                  <a:pt x="3970068" y="4989710"/>
                </a:lnTo>
                <a:cubicBezTo>
                  <a:pt x="4089426" y="4874941"/>
                  <a:pt x="4186035" y="4731148"/>
                  <a:pt x="4249282" y="4564379"/>
                </a:cubicBezTo>
                <a:cubicBezTo>
                  <a:pt x="4318623" y="4381544"/>
                  <a:pt x="4339635" y="4192787"/>
                  <a:pt x="4317136" y="4013436"/>
                </a:cubicBezTo>
                <a:cubicBezTo>
                  <a:pt x="4256166" y="3992601"/>
                  <a:pt x="4197322" y="3967056"/>
                  <a:pt x="4140584" y="3937908"/>
                </a:cubicBezTo>
                <a:cubicBezTo>
                  <a:pt x="3785942" y="3880704"/>
                  <a:pt x="3361104" y="3968836"/>
                  <a:pt x="2972750" y="4207511"/>
                </a:cubicBezTo>
                <a:cubicBezTo>
                  <a:pt x="2649524" y="4406159"/>
                  <a:pt x="2407922" y="4674458"/>
                  <a:pt x="2273557" y="4956562"/>
                </a:cubicBezTo>
                <a:cubicBezTo>
                  <a:pt x="2243728" y="5333109"/>
                  <a:pt x="1928537" y="5629160"/>
                  <a:pt x="1544199" y="5629160"/>
                </a:cubicBezTo>
                <a:cubicBezTo>
                  <a:pt x="1139718" y="5629161"/>
                  <a:pt x="811822" y="5301265"/>
                  <a:pt x="811822" y="4896783"/>
                </a:cubicBezTo>
                <a:cubicBezTo>
                  <a:pt x="811822" y="4517582"/>
                  <a:pt x="1100012" y="4205693"/>
                  <a:pt x="1469317" y="4168187"/>
                </a:cubicBezTo>
                <a:cubicBezTo>
                  <a:pt x="1493938" y="4165687"/>
                  <a:pt x="1518919" y="4164406"/>
                  <a:pt x="1544199" y="4164406"/>
                </a:cubicBezTo>
                <a:cubicBezTo>
                  <a:pt x="1614188" y="4164406"/>
                  <a:pt x="1681885" y="4174224"/>
                  <a:pt x="1745054" y="4195817"/>
                </a:cubicBezTo>
                <a:cubicBezTo>
                  <a:pt x="2080595" y="4225945"/>
                  <a:pt x="2467608" y="4133688"/>
                  <a:pt x="2823912" y="3914711"/>
                </a:cubicBezTo>
                <a:cubicBezTo>
                  <a:pt x="3105509" y="3741648"/>
                  <a:pt x="3325152" y="3515718"/>
                  <a:pt x="3465145" y="3273270"/>
                </a:cubicBezTo>
                <a:cubicBezTo>
                  <a:pt x="3451578" y="3254462"/>
                  <a:pt x="3441393" y="3233849"/>
                  <a:pt x="3431663" y="3212981"/>
                </a:cubicBezTo>
                <a:cubicBezTo>
                  <a:pt x="3160269" y="2960984"/>
                  <a:pt x="2737001" y="2800878"/>
                  <a:pt x="2261862" y="2800878"/>
                </a:cubicBezTo>
                <a:cubicBezTo>
                  <a:pt x="1915427" y="2800878"/>
                  <a:pt x="1596569" y="2885993"/>
                  <a:pt x="1343736" y="3029603"/>
                </a:cubicBezTo>
                <a:cubicBezTo>
                  <a:pt x="1213416" y="3228799"/>
                  <a:pt x="988216" y="3359981"/>
                  <a:pt x="732377" y="3359981"/>
                </a:cubicBezTo>
                <a:cubicBezTo>
                  <a:pt x="327896" y="3359981"/>
                  <a:pt x="0" y="3032085"/>
                  <a:pt x="0" y="2627604"/>
                </a:cubicBezTo>
                <a:cubicBezTo>
                  <a:pt x="0" y="2248403"/>
                  <a:pt x="288190" y="1936513"/>
                  <a:pt x="657496" y="1899008"/>
                </a:cubicBezTo>
                <a:cubicBezTo>
                  <a:pt x="682116" y="1896508"/>
                  <a:pt x="707097" y="1895227"/>
                  <a:pt x="732377" y="1895227"/>
                </a:cubicBezTo>
                <a:cubicBezTo>
                  <a:pt x="990216" y="1895227"/>
                  <a:pt x="1216935" y="2028468"/>
                  <a:pt x="1346404" y="2230521"/>
                </a:cubicBezTo>
                <a:cubicBezTo>
                  <a:pt x="1602758" y="2382858"/>
                  <a:pt x="1930881" y="2473491"/>
                  <a:pt x="2288367" y="2473491"/>
                </a:cubicBezTo>
                <a:cubicBezTo>
                  <a:pt x="2697774" y="2473492"/>
                  <a:pt x="3068669" y="2354621"/>
                  <a:pt x="3337053" y="2160075"/>
                </a:cubicBezTo>
                <a:cubicBezTo>
                  <a:pt x="3340926" y="2141545"/>
                  <a:pt x="3346143" y="2123420"/>
                  <a:pt x="3351687" y="2105436"/>
                </a:cubicBezTo>
                <a:cubicBezTo>
                  <a:pt x="3259746" y="1885205"/>
                  <a:pt x="3094211" y="1690778"/>
                  <a:pt x="2868101" y="1559064"/>
                </a:cubicBezTo>
                <a:cubicBezTo>
                  <a:pt x="2612420" y="1410124"/>
                  <a:pt x="2325191" y="1368116"/>
                  <a:pt x="2062135" y="1421669"/>
                </a:cubicBezTo>
                <a:cubicBezTo>
                  <a:pt x="2020112" y="1439592"/>
                  <a:pt x="1975220" y="1450584"/>
                  <a:pt x="1928800" y="1456357"/>
                </a:cubicBezTo>
                <a:cubicBezTo>
                  <a:pt x="1920816" y="1457887"/>
                  <a:pt x="1913196" y="1460508"/>
                  <a:pt x="1905608" y="1463212"/>
                </a:cubicBezTo>
                <a:lnTo>
                  <a:pt x="1907728" y="1459572"/>
                </a:lnTo>
                <a:cubicBezTo>
                  <a:pt x="1880177" y="1463133"/>
                  <a:pt x="1852113" y="1464754"/>
                  <a:pt x="1823671" y="1464754"/>
                </a:cubicBezTo>
                <a:cubicBezTo>
                  <a:pt x="1419190" y="1464754"/>
                  <a:pt x="1091294" y="1136858"/>
                  <a:pt x="1091294" y="732377"/>
                </a:cubicBezTo>
                <a:cubicBezTo>
                  <a:pt x="1091294" y="353176"/>
                  <a:pt x="1379484" y="41286"/>
                  <a:pt x="1748789" y="3781"/>
                </a:cubicBezTo>
                <a:close/>
              </a:path>
            </a:pathLst>
          </a:custGeom>
          <a:solidFill>
            <a:srgbClr val="0070C0"/>
          </a:solidFill>
          <a:ln w="3175" cap="flat" cmpd="sng" algn="ctr">
            <a:solidFill>
              <a:sysClr val="window" lastClr="FFFFFF">
                <a:lumMod val="75000"/>
              </a:sysClr>
            </a:solidFill>
            <a:prstDash val="solid"/>
          </a:ln>
          <a:effectLst>
            <a:innerShdw blurRad="381000">
              <a:sysClr val="window" lastClr="FFFFFF">
                <a:lumMod val="65000"/>
              </a:sysClr>
            </a:innerShdw>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39" name="TextBox 75"/>
          <p:cNvSpPr txBox="1"/>
          <p:nvPr/>
        </p:nvSpPr>
        <p:spPr>
          <a:xfrm>
            <a:off x="1616193" y="1354151"/>
            <a:ext cx="1730549" cy="8540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defRPr/>
            </a:pPr>
            <a:r>
              <a:rPr lang="zh-CN" altLang="en-US" sz="1100" kern="0" dirty="0" smtClean="0">
                <a:solidFill>
                  <a:sysClr val="windowText" lastClr="000000">
                    <a:lumMod val="75000"/>
                    <a:lumOff val="25000"/>
                  </a:sysClr>
                </a:solidFill>
                <a:latin typeface="Arial" pitchFamily="34" charset="0"/>
                <a:ea typeface="微软雅黑" pitchFamily="34" charset="-122"/>
                <a:cs typeface="Arial" pitchFamily="34" charset="0"/>
              </a:rPr>
              <a:t>此处添加文本内容</a:t>
            </a:r>
            <a:endParaRPr lang="en-US" altLang="zh-CN" sz="1100" kern="0" dirty="0" smtClean="0">
              <a:solidFill>
                <a:sysClr val="windowText" lastClr="000000">
                  <a:lumMod val="75000"/>
                  <a:lumOff val="25000"/>
                </a:sysClr>
              </a:solidFill>
              <a:latin typeface="Arial" pitchFamily="34" charset="0"/>
              <a:ea typeface="微软雅黑" pitchFamily="34" charset="-122"/>
              <a:cs typeface="Arial" pitchFamily="34" charset="0"/>
            </a:endParaRPr>
          </a:p>
          <a:p>
            <a:pPr>
              <a:lnSpc>
                <a:spcPct val="150000"/>
              </a:lnSpc>
              <a:defRPr/>
            </a:pPr>
            <a:r>
              <a:rPr lang="zh-CN" altLang="en-US" sz="1100" kern="0" dirty="0">
                <a:solidFill>
                  <a:sysClr val="windowText" lastClr="000000">
                    <a:lumMod val="75000"/>
                    <a:lumOff val="25000"/>
                  </a:sysClr>
                </a:solidFill>
                <a:latin typeface="Arial" pitchFamily="34" charset="0"/>
                <a:ea typeface="微软雅黑" pitchFamily="34" charset="-122"/>
                <a:cs typeface="Arial" pitchFamily="34" charset="0"/>
              </a:rPr>
              <a:t>此处</a:t>
            </a:r>
            <a:r>
              <a:rPr lang="zh-CN" altLang="en-US" sz="1100" kern="0" dirty="0" smtClean="0">
                <a:solidFill>
                  <a:sysClr val="windowText" lastClr="000000">
                    <a:lumMod val="75000"/>
                    <a:lumOff val="25000"/>
                  </a:sysClr>
                </a:solidFill>
                <a:latin typeface="Arial" pitchFamily="34" charset="0"/>
                <a:ea typeface="微软雅黑" pitchFamily="34" charset="-122"/>
                <a:cs typeface="Arial" pitchFamily="34" charset="0"/>
              </a:rPr>
              <a:t>添加文本内容</a:t>
            </a:r>
            <a:endParaRPr lang="en-US" altLang="zh-CN" sz="1100" kern="0" dirty="0" smtClean="0">
              <a:solidFill>
                <a:sysClr val="windowText" lastClr="000000">
                  <a:lumMod val="75000"/>
                  <a:lumOff val="25000"/>
                </a:sysClr>
              </a:solidFill>
              <a:latin typeface="Arial" pitchFamily="34" charset="0"/>
              <a:ea typeface="微软雅黑" pitchFamily="34" charset="-122"/>
              <a:cs typeface="Arial" pitchFamily="34" charset="0"/>
            </a:endParaRPr>
          </a:p>
          <a:p>
            <a:pPr>
              <a:lnSpc>
                <a:spcPct val="150000"/>
              </a:lnSpc>
              <a:defRPr/>
            </a:pPr>
            <a:r>
              <a:rPr lang="zh-CN" altLang="en-US" sz="1100" kern="0" dirty="0" smtClean="0">
                <a:solidFill>
                  <a:sysClr val="windowText" lastClr="000000">
                    <a:lumMod val="75000"/>
                    <a:lumOff val="25000"/>
                  </a:sysClr>
                </a:solidFill>
                <a:latin typeface="Arial" pitchFamily="34" charset="0"/>
                <a:ea typeface="微软雅黑" pitchFamily="34" charset="-122"/>
                <a:cs typeface="Arial" pitchFamily="34" charset="0"/>
              </a:rPr>
              <a:t>此处添加文本内容</a:t>
            </a:r>
            <a:endParaRPr lang="en-US" altLang="zh-CN" sz="1100" kern="0" dirty="0">
              <a:solidFill>
                <a:sysClr val="windowText" lastClr="000000">
                  <a:lumMod val="75000"/>
                  <a:lumOff val="25000"/>
                </a:sysClr>
              </a:solidFill>
              <a:latin typeface="Arial" pitchFamily="34" charset="0"/>
              <a:ea typeface="微软雅黑" pitchFamily="34" charset="-122"/>
              <a:cs typeface="Arial" pitchFamily="34" charset="0"/>
            </a:endParaRPr>
          </a:p>
        </p:txBody>
      </p:sp>
      <p:cxnSp>
        <p:nvCxnSpPr>
          <p:cNvPr id="40" name="直接连接符 39"/>
          <p:cNvCxnSpPr/>
          <p:nvPr/>
        </p:nvCxnSpPr>
        <p:spPr>
          <a:xfrm flipH="1">
            <a:off x="1615554" y="2193255"/>
            <a:ext cx="3389412" cy="0"/>
          </a:xfrm>
          <a:prstGeom prst="line">
            <a:avLst/>
          </a:prstGeom>
          <a:noFill/>
          <a:ln w="6350" cap="flat" cmpd="sng" algn="ctr">
            <a:solidFill>
              <a:srgbClr val="0070C0"/>
            </a:solidFill>
            <a:prstDash val="solid"/>
          </a:ln>
          <a:effectLst/>
        </p:spPr>
      </p:cxnSp>
      <p:cxnSp>
        <p:nvCxnSpPr>
          <p:cNvPr id="41" name="直接连接符 40"/>
          <p:cNvCxnSpPr/>
          <p:nvPr/>
        </p:nvCxnSpPr>
        <p:spPr>
          <a:xfrm flipH="1">
            <a:off x="978761" y="3278683"/>
            <a:ext cx="3336793" cy="882"/>
          </a:xfrm>
          <a:prstGeom prst="line">
            <a:avLst/>
          </a:prstGeom>
          <a:noFill/>
          <a:ln w="6350" cap="flat" cmpd="sng" algn="ctr">
            <a:solidFill>
              <a:srgbClr val="0070C0"/>
            </a:solidFill>
            <a:prstDash val="solid"/>
          </a:ln>
          <a:effectLst/>
        </p:spPr>
      </p:cxnSp>
      <p:cxnSp>
        <p:nvCxnSpPr>
          <p:cNvPr id="42" name="直接连接符 41"/>
          <p:cNvCxnSpPr/>
          <p:nvPr/>
        </p:nvCxnSpPr>
        <p:spPr>
          <a:xfrm flipH="1">
            <a:off x="1615554" y="4415262"/>
            <a:ext cx="3174061" cy="16431"/>
          </a:xfrm>
          <a:prstGeom prst="line">
            <a:avLst/>
          </a:prstGeom>
          <a:noFill/>
          <a:ln w="6350" cap="flat" cmpd="sng" algn="ctr">
            <a:solidFill>
              <a:srgbClr val="0070C0"/>
            </a:solidFill>
            <a:prstDash val="solid"/>
          </a:ln>
          <a:effectLst/>
        </p:spPr>
      </p:cxnSp>
      <p:cxnSp>
        <p:nvCxnSpPr>
          <p:cNvPr id="43" name="直接连接符 42"/>
          <p:cNvCxnSpPr/>
          <p:nvPr/>
        </p:nvCxnSpPr>
        <p:spPr>
          <a:xfrm flipH="1">
            <a:off x="2843808" y="5373215"/>
            <a:ext cx="3414819" cy="1"/>
          </a:xfrm>
          <a:prstGeom prst="line">
            <a:avLst/>
          </a:prstGeom>
          <a:noFill/>
          <a:ln w="6350" cap="flat" cmpd="sng" algn="ctr">
            <a:solidFill>
              <a:srgbClr val="0070C0"/>
            </a:solidFill>
            <a:prstDash val="solid"/>
          </a:ln>
          <a:effectLst/>
        </p:spPr>
      </p:cxnSp>
      <p:grpSp>
        <p:nvGrpSpPr>
          <p:cNvPr id="44" name="组合 43"/>
          <p:cNvGrpSpPr/>
          <p:nvPr/>
        </p:nvGrpSpPr>
        <p:grpSpPr>
          <a:xfrm>
            <a:off x="6336229" y="2285697"/>
            <a:ext cx="1555950" cy="1517753"/>
            <a:chOff x="2821080" y="1860029"/>
            <a:chExt cx="3903324" cy="3807502"/>
          </a:xfrm>
        </p:grpSpPr>
        <p:grpSp>
          <p:nvGrpSpPr>
            <p:cNvPr id="45" name="组合 44"/>
            <p:cNvGrpSpPr/>
            <p:nvPr/>
          </p:nvGrpSpPr>
          <p:grpSpPr>
            <a:xfrm>
              <a:off x="2848131" y="1860029"/>
              <a:ext cx="3807502" cy="3807502"/>
              <a:chOff x="2848131" y="1860029"/>
              <a:chExt cx="3807502" cy="3807502"/>
            </a:xfrm>
          </p:grpSpPr>
          <p:sp>
            <p:nvSpPr>
              <p:cNvPr id="47" name="椭圆 46"/>
              <p:cNvSpPr/>
              <p:nvPr/>
            </p:nvSpPr>
            <p:spPr>
              <a:xfrm>
                <a:off x="2848131" y="1860029"/>
                <a:ext cx="3807502" cy="3807502"/>
              </a:xfrm>
              <a:prstGeom prst="ellipse">
                <a:avLst/>
              </a:prstGeom>
              <a:gradFill flip="none" rotWithShape="1">
                <a:gsLst>
                  <a:gs pos="0">
                    <a:sysClr val="window" lastClr="FFFFFF"/>
                  </a:gs>
                  <a:gs pos="100000">
                    <a:srgbClr val="E0E0E0"/>
                  </a:gs>
                </a:gsLst>
                <a:lin ang="5400000" scaled="1"/>
                <a:tileRect/>
              </a:gradFill>
              <a:ln w="25400" cap="flat" cmpd="sng" algn="ctr">
                <a:noFill/>
                <a:prstDash val="solid"/>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8" name="椭圆 47"/>
              <p:cNvSpPr/>
              <p:nvPr/>
            </p:nvSpPr>
            <p:spPr>
              <a:xfrm>
                <a:off x="2936823" y="1948721"/>
                <a:ext cx="3630119" cy="3630119"/>
              </a:xfrm>
              <a:prstGeom prst="ellipse">
                <a:avLst/>
              </a:prstGeom>
              <a:gradFill flip="none" rotWithShape="1">
                <a:gsLst>
                  <a:gs pos="0">
                    <a:sysClr val="window" lastClr="FFFFFF"/>
                  </a:gs>
                  <a:gs pos="100000">
                    <a:srgbClr val="DDDEDD"/>
                  </a:gs>
                </a:gsLst>
                <a:lin ang="189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6" name="文本框 94"/>
            <p:cNvSpPr txBox="1"/>
            <p:nvPr/>
          </p:nvSpPr>
          <p:spPr>
            <a:xfrm>
              <a:off x="2821080" y="3013430"/>
              <a:ext cx="3903324" cy="162141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rPr>
                <a:t>添加您</a:t>
              </a:r>
              <a:endParaRPr kumimoji="0" lang="en-US" altLang="zh-CN" sz="1800"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rPr>
                <a:t>的标题</a:t>
              </a:r>
              <a:endParaRPr kumimoji="0" lang="en-US" altLang="zh-CN" sz="1800" b="1" i="0" u="none" strike="noStrike" kern="0" cap="none" spc="0" normalizeH="0" baseline="0" noProof="0" dirty="0">
                <a:ln>
                  <a:noFill/>
                </a:ln>
                <a:solidFill>
                  <a:srgbClr val="0070C0"/>
                </a:solidFill>
                <a:effectLst/>
                <a:uLnTx/>
                <a:uFillTx/>
                <a:latin typeface="微软雅黑" pitchFamily="34" charset="-122"/>
                <a:ea typeface="微软雅黑" pitchFamily="34" charset="-122"/>
              </a:endParaRPr>
            </a:p>
          </p:txBody>
        </p:sp>
      </p:grpSp>
      <p:grpSp>
        <p:nvGrpSpPr>
          <p:cNvPr id="49" name="组合 48"/>
          <p:cNvGrpSpPr/>
          <p:nvPr/>
        </p:nvGrpSpPr>
        <p:grpSpPr>
          <a:xfrm>
            <a:off x="5065845" y="1565298"/>
            <a:ext cx="642933" cy="642933"/>
            <a:chOff x="6962369" y="1155522"/>
            <a:chExt cx="928602" cy="928602"/>
          </a:xfrm>
        </p:grpSpPr>
        <p:grpSp>
          <p:nvGrpSpPr>
            <p:cNvPr id="50" name="组合 49"/>
            <p:cNvGrpSpPr/>
            <p:nvPr/>
          </p:nvGrpSpPr>
          <p:grpSpPr>
            <a:xfrm>
              <a:off x="6962369" y="1155522"/>
              <a:ext cx="928602" cy="928602"/>
              <a:chOff x="2848131" y="1860029"/>
              <a:chExt cx="3807502" cy="3807502"/>
            </a:xfrm>
          </p:grpSpPr>
          <p:sp>
            <p:nvSpPr>
              <p:cNvPr id="52" name="椭圆 51"/>
              <p:cNvSpPr/>
              <p:nvPr/>
            </p:nvSpPr>
            <p:spPr>
              <a:xfrm>
                <a:off x="2848131" y="1860029"/>
                <a:ext cx="3807502" cy="3807502"/>
              </a:xfrm>
              <a:prstGeom prst="ellipse">
                <a:avLst/>
              </a:prstGeom>
              <a:gradFill flip="none" rotWithShape="1">
                <a:gsLst>
                  <a:gs pos="0">
                    <a:sysClr val="window" lastClr="FFFFFF"/>
                  </a:gs>
                  <a:gs pos="100000">
                    <a:srgbClr val="E0E0E0"/>
                  </a:gs>
                </a:gsLst>
                <a:lin ang="5400000" scaled="1"/>
                <a:tileRect/>
              </a:gradFill>
              <a:ln w="25400" cap="flat" cmpd="sng" algn="ctr">
                <a:noFill/>
                <a:prstDash val="solid"/>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3" name="椭圆 52"/>
              <p:cNvSpPr/>
              <p:nvPr/>
            </p:nvSpPr>
            <p:spPr>
              <a:xfrm>
                <a:off x="2936823" y="1948721"/>
                <a:ext cx="3630119" cy="3630119"/>
              </a:xfrm>
              <a:prstGeom prst="ellipse">
                <a:avLst/>
              </a:prstGeom>
              <a:gradFill flip="none" rotWithShape="1">
                <a:gsLst>
                  <a:gs pos="0">
                    <a:sysClr val="window" lastClr="FFFFFF"/>
                  </a:gs>
                  <a:gs pos="100000">
                    <a:srgbClr val="DDDEDD"/>
                  </a:gs>
                </a:gsLst>
                <a:lin ang="189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1" name="文本框 2"/>
            <p:cNvSpPr txBox="1"/>
            <p:nvPr/>
          </p:nvSpPr>
          <p:spPr>
            <a:xfrm>
              <a:off x="7108091" y="1353105"/>
              <a:ext cx="678831" cy="53343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rgbClr val="0070C0"/>
                  </a:solidFill>
                  <a:effectLst/>
                  <a:uLnTx/>
                  <a:uFillTx/>
                  <a:latin typeface="微软雅黑" pitchFamily="34" charset="-122"/>
                  <a:ea typeface="微软雅黑" pitchFamily="34" charset="-122"/>
                </a:rPr>
                <a:t>01</a:t>
              </a:r>
              <a:endParaRPr kumimoji="0" lang="zh-CN" altLang="en-US" sz="1800" b="1" i="0" u="none" strike="noStrike" kern="0" cap="none" spc="0" normalizeH="0" baseline="0" noProof="0" dirty="0">
                <a:ln>
                  <a:noFill/>
                </a:ln>
                <a:solidFill>
                  <a:srgbClr val="0070C0"/>
                </a:solidFill>
                <a:effectLst/>
                <a:uLnTx/>
                <a:uFillTx/>
                <a:latin typeface="微软雅黑" pitchFamily="34" charset="-122"/>
                <a:ea typeface="微软雅黑" pitchFamily="34" charset="-122"/>
              </a:endParaRPr>
            </a:p>
          </p:txBody>
        </p:sp>
      </p:grpSp>
      <p:grpSp>
        <p:nvGrpSpPr>
          <p:cNvPr id="54" name="组合 53"/>
          <p:cNvGrpSpPr/>
          <p:nvPr/>
        </p:nvGrpSpPr>
        <p:grpSpPr>
          <a:xfrm>
            <a:off x="4377006" y="2635749"/>
            <a:ext cx="642933" cy="642933"/>
            <a:chOff x="6962369" y="1155522"/>
            <a:chExt cx="928602" cy="928602"/>
          </a:xfrm>
        </p:grpSpPr>
        <p:grpSp>
          <p:nvGrpSpPr>
            <p:cNvPr id="55" name="组合 54"/>
            <p:cNvGrpSpPr/>
            <p:nvPr/>
          </p:nvGrpSpPr>
          <p:grpSpPr>
            <a:xfrm>
              <a:off x="6962369" y="1155522"/>
              <a:ext cx="928602" cy="928602"/>
              <a:chOff x="2848131" y="1860029"/>
              <a:chExt cx="3807502" cy="3807502"/>
            </a:xfrm>
          </p:grpSpPr>
          <p:sp>
            <p:nvSpPr>
              <p:cNvPr id="57" name="椭圆 56"/>
              <p:cNvSpPr/>
              <p:nvPr/>
            </p:nvSpPr>
            <p:spPr>
              <a:xfrm>
                <a:off x="2848131" y="1860029"/>
                <a:ext cx="3807502" cy="3807502"/>
              </a:xfrm>
              <a:prstGeom prst="ellipse">
                <a:avLst/>
              </a:prstGeom>
              <a:gradFill flip="none" rotWithShape="1">
                <a:gsLst>
                  <a:gs pos="0">
                    <a:sysClr val="window" lastClr="FFFFFF"/>
                  </a:gs>
                  <a:gs pos="100000">
                    <a:srgbClr val="E0E0E0"/>
                  </a:gs>
                </a:gsLst>
                <a:lin ang="5400000" scaled="1"/>
                <a:tileRect/>
              </a:gradFill>
              <a:ln w="25400" cap="flat" cmpd="sng" algn="ctr">
                <a:noFill/>
                <a:prstDash val="solid"/>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8" name="椭圆 57"/>
              <p:cNvSpPr/>
              <p:nvPr/>
            </p:nvSpPr>
            <p:spPr>
              <a:xfrm>
                <a:off x="2936823" y="1948721"/>
                <a:ext cx="3630119" cy="3630119"/>
              </a:xfrm>
              <a:prstGeom prst="ellipse">
                <a:avLst/>
              </a:prstGeom>
              <a:gradFill flip="none" rotWithShape="1">
                <a:gsLst>
                  <a:gs pos="0">
                    <a:sysClr val="window" lastClr="FFFFFF"/>
                  </a:gs>
                  <a:gs pos="100000">
                    <a:srgbClr val="DDDEDD"/>
                  </a:gs>
                </a:gsLst>
                <a:lin ang="189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6" name="文本框 124"/>
            <p:cNvSpPr txBox="1"/>
            <p:nvPr/>
          </p:nvSpPr>
          <p:spPr>
            <a:xfrm>
              <a:off x="7108091" y="1353105"/>
              <a:ext cx="678831" cy="53343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rgbClr val="0070C0"/>
                  </a:solidFill>
                  <a:effectLst/>
                  <a:uLnTx/>
                  <a:uFillTx/>
                  <a:latin typeface="微软雅黑" pitchFamily="34" charset="-122"/>
                  <a:ea typeface="微软雅黑" pitchFamily="34" charset="-122"/>
                </a:rPr>
                <a:t>02</a:t>
              </a:r>
              <a:endParaRPr kumimoji="0" lang="zh-CN" altLang="en-US" sz="1800" b="1" i="0" u="none" strike="noStrike" kern="0" cap="none" spc="0" normalizeH="0" baseline="0" noProof="0" dirty="0">
                <a:ln>
                  <a:noFill/>
                </a:ln>
                <a:solidFill>
                  <a:srgbClr val="0070C0"/>
                </a:solidFill>
                <a:effectLst/>
                <a:uLnTx/>
                <a:uFillTx/>
                <a:latin typeface="微软雅黑" pitchFamily="34" charset="-122"/>
                <a:ea typeface="微软雅黑" pitchFamily="34" charset="-122"/>
              </a:endParaRPr>
            </a:p>
          </p:txBody>
        </p:sp>
      </p:grpSp>
      <p:grpSp>
        <p:nvGrpSpPr>
          <p:cNvPr id="59" name="组合 58"/>
          <p:cNvGrpSpPr/>
          <p:nvPr/>
        </p:nvGrpSpPr>
        <p:grpSpPr>
          <a:xfrm>
            <a:off x="4774636" y="3981935"/>
            <a:ext cx="642933" cy="642933"/>
            <a:chOff x="6962369" y="1155522"/>
            <a:chExt cx="928602" cy="928602"/>
          </a:xfrm>
        </p:grpSpPr>
        <p:grpSp>
          <p:nvGrpSpPr>
            <p:cNvPr id="60" name="组合 59"/>
            <p:cNvGrpSpPr/>
            <p:nvPr/>
          </p:nvGrpSpPr>
          <p:grpSpPr>
            <a:xfrm>
              <a:off x="6962369" y="1155522"/>
              <a:ext cx="928602" cy="928602"/>
              <a:chOff x="2848131" y="1860029"/>
              <a:chExt cx="3807502" cy="3807502"/>
            </a:xfrm>
          </p:grpSpPr>
          <p:sp>
            <p:nvSpPr>
              <p:cNvPr id="62" name="椭圆 61"/>
              <p:cNvSpPr/>
              <p:nvPr/>
            </p:nvSpPr>
            <p:spPr>
              <a:xfrm>
                <a:off x="2848131" y="1860029"/>
                <a:ext cx="3807502" cy="3807502"/>
              </a:xfrm>
              <a:prstGeom prst="ellipse">
                <a:avLst/>
              </a:prstGeom>
              <a:gradFill flip="none" rotWithShape="1">
                <a:gsLst>
                  <a:gs pos="0">
                    <a:sysClr val="window" lastClr="FFFFFF"/>
                  </a:gs>
                  <a:gs pos="100000">
                    <a:srgbClr val="E0E0E0"/>
                  </a:gs>
                </a:gsLst>
                <a:lin ang="5400000" scaled="1"/>
                <a:tileRect/>
              </a:gradFill>
              <a:ln w="25400" cap="flat" cmpd="sng" algn="ctr">
                <a:noFill/>
                <a:prstDash val="solid"/>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3" name="椭圆 62"/>
              <p:cNvSpPr/>
              <p:nvPr/>
            </p:nvSpPr>
            <p:spPr>
              <a:xfrm>
                <a:off x="2936823" y="1948721"/>
                <a:ext cx="3630119" cy="3630119"/>
              </a:xfrm>
              <a:prstGeom prst="ellipse">
                <a:avLst/>
              </a:prstGeom>
              <a:gradFill flip="none" rotWithShape="1">
                <a:gsLst>
                  <a:gs pos="0">
                    <a:sysClr val="window" lastClr="FFFFFF"/>
                  </a:gs>
                  <a:gs pos="100000">
                    <a:srgbClr val="DDDEDD"/>
                  </a:gs>
                </a:gsLst>
                <a:lin ang="189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61" name="文本框 130"/>
            <p:cNvSpPr txBox="1"/>
            <p:nvPr/>
          </p:nvSpPr>
          <p:spPr>
            <a:xfrm>
              <a:off x="7108091" y="1353105"/>
              <a:ext cx="678831" cy="53343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rgbClr val="0070C0"/>
                  </a:solidFill>
                  <a:effectLst/>
                  <a:uLnTx/>
                  <a:uFillTx/>
                  <a:latin typeface="微软雅黑" pitchFamily="34" charset="-122"/>
                  <a:ea typeface="微软雅黑" pitchFamily="34" charset="-122"/>
                </a:rPr>
                <a:t>03</a:t>
              </a:r>
              <a:endParaRPr kumimoji="0" lang="zh-CN" altLang="en-US" sz="1800" b="1" i="0" u="none" strike="noStrike" kern="0" cap="none" spc="0" normalizeH="0" baseline="0" noProof="0" dirty="0">
                <a:ln>
                  <a:noFill/>
                </a:ln>
                <a:solidFill>
                  <a:srgbClr val="0070C0"/>
                </a:solidFill>
                <a:effectLst/>
                <a:uLnTx/>
                <a:uFillTx/>
                <a:latin typeface="微软雅黑" pitchFamily="34" charset="-122"/>
                <a:ea typeface="微软雅黑" pitchFamily="34" charset="-122"/>
              </a:endParaRPr>
            </a:p>
          </p:txBody>
        </p:sp>
      </p:grpSp>
      <p:grpSp>
        <p:nvGrpSpPr>
          <p:cNvPr id="64" name="组合 63"/>
          <p:cNvGrpSpPr/>
          <p:nvPr/>
        </p:nvGrpSpPr>
        <p:grpSpPr>
          <a:xfrm>
            <a:off x="6158184" y="4551708"/>
            <a:ext cx="642933" cy="642933"/>
            <a:chOff x="6962369" y="1155522"/>
            <a:chExt cx="928602" cy="928602"/>
          </a:xfrm>
        </p:grpSpPr>
        <p:grpSp>
          <p:nvGrpSpPr>
            <p:cNvPr id="65" name="组合 64"/>
            <p:cNvGrpSpPr/>
            <p:nvPr/>
          </p:nvGrpSpPr>
          <p:grpSpPr>
            <a:xfrm>
              <a:off x="6962369" y="1155522"/>
              <a:ext cx="928602" cy="928602"/>
              <a:chOff x="2848131" y="1860029"/>
              <a:chExt cx="3807502" cy="3807502"/>
            </a:xfrm>
          </p:grpSpPr>
          <p:sp>
            <p:nvSpPr>
              <p:cNvPr id="67" name="椭圆 66"/>
              <p:cNvSpPr/>
              <p:nvPr/>
            </p:nvSpPr>
            <p:spPr>
              <a:xfrm>
                <a:off x="2848131" y="1860029"/>
                <a:ext cx="3807502" cy="3807502"/>
              </a:xfrm>
              <a:prstGeom prst="ellipse">
                <a:avLst/>
              </a:prstGeom>
              <a:gradFill flip="none" rotWithShape="1">
                <a:gsLst>
                  <a:gs pos="0">
                    <a:sysClr val="window" lastClr="FFFFFF"/>
                  </a:gs>
                  <a:gs pos="100000">
                    <a:srgbClr val="E0E0E0"/>
                  </a:gs>
                </a:gsLst>
                <a:lin ang="5400000" scaled="1"/>
                <a:tileRect/>
              </a:gradFill>
              <a:ln w="25400" cap="flat" cmpd="sng" algn="ctr">
                <a:noFill/>
                <a:prstDash val="solid"/>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8" name="椭圆 67"/>
              <p:cNvSpPr/>
              <p:nvPr/>
            </p:nvSpPr>
            <p:spPr>
              <a:xfrm>
                <a:off x="2936823" y="1948721"/>
                <a:ext cx="3630119" cy="3630119"/>
              </a:xfrm>
              <a:prstGeom prst="ellipse">
                <a:avLst/>
              </a:prstGeom>
              <a:gradFill flip="none" rotWithShape="1">
                <a:gsLst>
                  <a:gs pos="0">
                    <a:sysClr val="window" lastClr="FFFFFF"/>
                  </a:gs>
                  <a:gs pos="100000">
                    <a:srgbClr val="DDDEDD"/>
                  </a:gs>
                </a:gsLst>
                <a:lin ang="189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66" name="文本框 136"/>
            <p:cNvSpPr txBox="1"/>
            <p:nvPr/>
          </p:nvSpPr>
          <p:spPr>
            <a:xfrm>
              <a:off x="7108091" y="1399149"/>
              <a:ext cx="678831" cy="53343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rgbClr val="0070C0"/>
                  </a:solidFill>
                  <a:effectLst/>
                  <a:uLnTx/>
                  <a:uFillTx/>
                  <a:latin typeface="微软雅黑" pitchFamily="34" charset="-122"/>
                  <a:ea typeface="微软雅黑" pitchFamily="34" charset="-122"/>
                </a:rPr>
                <a:t>04</a:t>
              </a:r>
              <a:endParaRPr kumimoji="0" lang="zh-CN" altLang="en-US" sz="1800" b="1" i="0" u="none" strike="noStrike" kern="0" cap="none" spc="0" normalizeH="0" baseline="0" noProof="0" dirty="0">
                <a:ln>
                  <a:noFill/>
                </a:ln>
                <a:solidFill>
                  <a:srgbClr val="0070C0"/>
                </a:solidFill>
                <a:effectLst/>
                <a:uLnTx/>
                <a:uFillTx/>
                <a:latin typeface="微软雅黑" pitchFamily="34" charset="-122"/>
                <a:ea typeface="微软雅黑" pitchFamily="34" charset="-122"/>
              </a:endParaRPr>
            </a:p>
          </p:txBody>
        </p:sp>
      </p:grpSp>
      <p:sp>
        <p:nvSpPr>
          <p:cNvPr id="69" name="TextBox 75"/>
          <p:cNvSpPr txBox="1"/>
          <p:nvPr/>
        </p:nvSpPr>
        <p:spPr>
          <a:xfrm>
            <a:off x="971600" y="2425485"/>
            <a:ext cx="1730549" cy="8540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defRPr/>
            </a:pPr>
            <a:r>
              <a:rPr lang="zh-CN" altLang="en-US" sz="1100" kern="0" dirty="0" smtClean="0">
                <a:solidFill>
                  <a:sysClr val="windowText" lastClr="000000">
                    <a:lumMod val="75000"/>
                    <a:lumOff val="25000"/>
                  </a:sysClr>
                </a:solidFill>
                <a:latin typeface="Arial" pitchFamily="34" charset="0"/>
                <a:ea typeface="微软雅黑" pitchFamily="34" charset="-122"/>
                <a:cs typeface="Arial" pitchFamily="34" charset="0"/>
              </a:rPr>
              <a:t>此处添加文本内容</a:t>
            </a:r>
            <a:endParaRPr lang="en-US" altLang="zh-CN" sz="1100" kern="0" dirty="0" smtClean="0">
              <a:solidFill>
                <a:sysClr val="windowText" lastClr="000000">
                  <a:lumMod val="75000"/>
                  <a:lumOff val="25000"/>
                </a:sysClr>
              </a:solidFill>
              <a:latin typeface="Arial" pitchFamily="34" charset="0"/>
              <a:ea typeface="微软雅黑" pitchFamily="34" charset="-122"/>
              <a:cs typeface="Arial" pitchFamily="34" charset="0"/>
            </a:endParaRPr>
          </a:p>
          <a:p>
            <a:pPr>
              <a:lnSpc>
                <a:spcPct val="150000"/>
              </a:lnSpc>
              <a:defRPr/>
            </a:pPr>
            <a:r>
              <a:rPr lang="zh-CN" altLang="en-US" sz="1100" kern="0" dirty="0">
                <a:solidFill>
                  <a:sysClr val="windowText" lastClr="000000">
                    <a:lumMod val="75000"/>
                    <a:lumOff val="25000"/>
                  </a:sysClr>
                </a:solidFill>
                <a:latin typeface="Arial" pitchFamily="34" charset="0"/>
                <a:ea typeface="微软雅黑" pitchFamily="34" charset="-122"/>
                <a:cs typeface="Arial" pitchFamily="34" charset="0"/>
              </a:rPr>
              <a:t>此处</a:t>
            </a:r>
            <a:r>
              <a:rPr lang="zh-CN" altLang="en-US" sz="1100" kern="0" dirty="0" smtClean="0">
                <a:solidFill>
                  <a:sysClr val="windowText" lastClr="000000">
                    <a:lumMod val="75000"/>
                    <a:lumOff val="25000"/>
                  </a:sysClr>
                </a:solidFill>
                <a:latin typeface="Arial" pitchFamily="34" charset="0"/>
                <a:ea typeface="微软雅黑" pitchFamily="34" charset="-122"/>
                <a:cs typeface="Arial" pitchFamily="34" charset="0"/>
              </a:rPr>
              <a:t>添加文本内容</a:t>
            </a:r>
            <a:endParaRPr lang="en-US" altLang="zh-CN" sz="1100" kern="0" dirty="0" smtClean="0">
              <a:solidFill>
                <a:sysClr val="windowText" lastClr="000000">
                  <a:lumMod val="75000"/>
                  <a:lumOff val="25000"/>
                </a:sysClr>
              </a:solidFill>
              <a:latin typeface="Arial" pitchFamily="34" charset="0"/>
              <a:ea typeface="微软雅黑" pitchFamily="34" charset="-122"/>
              <a:cs typeface="Arial" pitchFamily="34" charset="0"/>
            </a:endParaRPr>
          </a:p>
          <a:p>
            <a:pPr>
              <a:lnSpc>
                <a:spcPct val="150000"/>
              </a:lnSpc>
              <a:defRPr/>
            </a:pPr>
            <a:r>
              <a:rPr lang="zh-CN" altLang="en-US" sz="1100" kern="0" dirty="0" smtClean="0">
                <a:solidFill>
                  <a:sysClr val="windowText" lastClr="000000">
                    <a:lumMod val="75000"/>
                    <a:lumOff val="25000"/>
                  </a:sysClr>
                </a:solidFill>
                <a:latin typeface="Arial" pitchFamily="34" charset="0"/>
                <a:ea typeface="微软雅黑" pitchFamily="34" charset="-122"/>
                <a:cs typeface="Arial" pitchFamily="34" charset="0"/>
              </a:rPr>
              <a:t>此处添加文本内容</a:t>
            </a:r>
            <a:endParaRPr lang="en-US" altLang="zh-CN" sz="1100" kern="0" dirty="0">
              <a:solidFill>
                <a:sysClr val="windowText" lastClr="000000">
                  <a:lumMod val="75000"/>
                  <a:lumOff val="25000"/>
                </a:sysClr>
              </a:solidFill>
              <a:latin typeface="Arial" pitchFamily="34" charset="0"/>
              <a:ea typeface="微软雅黑" pitchFamily="34" charset="-122"/>
              <a:cs typeface="Arial" pitchFamily="34" charset="0"/>
            </a:endParaRPr>
          </a:p>
        </p:txBody>
      </p:sp>
      <p:sp>
        <p:nvSpPr>
          <p:cNvPr id="70" name="TextBox 75"/>
          <p:cNvSpPr txBox="1"/>
          <p:nvPr/>
        </p:nvSpPr>
        <p:spPr>
          <a:xfrm>
            <a:off x="1545307" y="3577613"/>
            <a:ext cx="1730549" cy="8540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defRPr/>
            </a:pPr>
            <a:r>
              <a:rPr lang="zh-CN" altLang="en-US" sz="1100" kern="0" dirty="0" smtClean="0">
                <a:solidFill>
                  <a:sysClr val="windowText" lastClr="000000">
                    <a:lumMod val="75000"/>
                    <a:lumOff val="25000"/>
                  </a:sysClr>
                </a:solidFill>
                <a:latin typeface="Arial" pitchFamily="34" charset="0"/>
                <a:ea typeface="微软雅黑" pitchFamily="34" charset="-122"/>
                <a:cs typeface="Arial" pitchFamily="34" charset="0"/>
              </a:rPr>
              <a:t>此处添加文本内容</a:t>
            </a:r>
            <a:endParaRPr lang="en-US" altLang="zh-CN" sz="1100" kern="0" dirty="0" smtClean="0">
              <a:solidFill>
                <a:sysClr val="windowText" lastClr="000000">
                  <a:lumMod val="75000"/>
                  <a:lumOff val="25000"/>
                </a:sysClr>
              </a:solidFill>
              <a:latin typeface="Arial" pitchFamily="34" charset="0"/>
              <a:ea typeface="微软雅黑" pitchFamily="34" charset="-122"/>
              <a:cs typeface="Arial" pitchFamily="34" charset="0"/>
            </a:endParaRPr>
          </a:p>
          <a:p>
            <a:pPr>
              <a:lnSpc>
                <a:spcPct val="150000"/>
              </a:lnSpc>
              <a:defRPr/>
            </a:pPr>
            <a:r>
              <a:rPr lang="zh-CN" altLang="en-US" sz="1100" kern="0" dirty="0">
                <a:solidFill>
                  <a:sysClr val="windowText" lastClr="000000">
                    <a:lumMod val="75000"/>
                    <a:lumOff val="25000"/>
                  </a:sysClr>
                </a:solidFill>
                <a:latin typeface="Arial" pitchFamily="34" charset="0"/>
                <a:ea typeface="微软雅黑" pitchFamily="34" charset="-122"/>
                <a:cs typeface="Arial" pitchFamily="34" charset="0"/>
              </a:rPr>
              <a:t>此处</a:t>
            </a:r>
            <a:r>
              <a:rPr lang="zh-CN" altLang="en-US" sz="1100" kern="0" dirty="0" smtClean="0">
                <a:solidFill>
                  <a:sysClr val="windowText" lastClr="000000">
                    <a:lumMod val="75000"/>
                    <a:lumOff val="25000"/>
                  </a:sysClr>
                </a:solidFill>
                <a:latin typeface="Arial" pitchFamily="34" charset="0"/>
                <a:ea typeface="微软雅黑" pitchFamily="34" charset="-122"/>
                <a:cs typeface="Arial" pitchFamily="34" charset="0"/>
              </a:rPr>
              <a:t>添加文本内容</a:t>
            </a:r>
            <a:endParaRPr lang="en-US" altLang="zh-CN" sz="1100" kern="0" dirty="0" smtClean="0">
              <a:solidFill>
                <a:sysClr val="windowText" lastClr="000000">
                  <a:lumMod val="75000"/>
                  <a:lumOff val="25000"/>
                </a:sysClr>
              </a:solidFill>
              <a:latin typeface="Arial" pitchFamily="34" charset="0"/>
              <a:ea typeface="微软雅黑" pitchFamily="34" charset="-122"/>
              <a:cs typeface="Arial" pitchFamily="34" charset="0"/>
            </a:endParaRPr>
          </a:p>
          <a:p>
            <a:pPr>
              <a:lnSpc>
                <a:spcPct val="150000"/>
              </a:lnSpc>
              <a:defRPr/>
            </a:pPr>
            <a:r>
              <a:rPr lang="zh-CN" altLang="en-US" sz="1100" kern="0" dirty="0" smtClean="0">
                <a:solidFill>
                  <a:sysClr val="windowText" lastClr="000000">
                    <a:lumMod val="75000"/>
                    <a:lumOff val="25000"/>
                  </a:sysClr>
                </a:solidFill>
                <a:latin typeface="Arial" pitchFamily="34" charset="0"/>
                <a:ea typeface="微软雅黑" pitchFamily="34" charset="-122"/>
                <a:cs typeface="Arial" pitchFamily="34" charset="0"/>
              </a:rPr>
              <a:t>此处添加文本内容</a:t>
            </a:r>
            <a:endParaRPr lang="en-US" altLang="zh-CN" sz="1100" kern="0" dirty="0">
              <a:solidFill>
                <a:sysClr val="windowText" lastClr="000000">
                  <a:lumMod val="75000"/>
                  <a:lumOff val="25000"/>
                </a:sysClr>
              </a:solidFill>
              <a:latin typeface="Arial" pitchFamily="34" charset="0"/>
              <a:ea typeface="微软雅黑" pitchFamily="34" charset="-122"/>
              <a:cs typeface="Arial" pitchFamily="34" charset="0"/>
            </a:endParaRPr>
          </a:p>
        </p:txBody>
      </p:sp>
      <p:sp>
        <p:nvSpPr>
          <p:cNvPr id="71" name="TextBox 75"/>
          <p:cNvSpPr txBox="1"/>
          <p:nvPr/>
        </p:nvSpPr>
        <p:spPr>
          <a:xfrm>
            <a:off x="2843808" y="4519136"/>
            <a:ext cx="1730549" cy="8540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defRPr/>
            </a:pPr>
            <a:r>
              <a:rPr lang="zh-CN" altLang="en-US" sz="1100" kern="0" dirty="0" smtClean="0">
                <a:solidFill>
                  <a:sysClr val="windowText" lastClr="000000">
                    <a:lumMod val="75000"/>
                    <a:lumOff val="25000"/>
                  </a:sysClr>
                </a:solidFill>
                <a:latin typeface="Arial" pitchFamily="34" charset="0"/>
                <a:ea typeface="微软雅黑" pitchFamily="34" charset="-122"/>
                <a:cs typeface="Arial" pitchFamily="34" charset="0"/>
              </a:rPr>
              <a:t>此处添加文本内容</a:t>
            </a:r>
            <a:endParaRPr lang="en-US" altLang="zh-CN" sz="1100" kern="0" dirty="0" smtClean="0">
              <a:solidFill>
                <a:sysClr val="windowText" lastClr="000000">
                  <a:lumMod val="75000"/>
                  <a:lumOff val="25000"/>
                </a:sysClr>
              </a:solidFill>
              <a:latin typeface="Arial" pitchFamily="34" charset="0"/>
              <a:ea typeface="微软雅黑" pitchFamily="34" charset="-122"/>
              <a:cs typeface="Arial" pitchFamily="34" charset="0"/>
            </a:endParaRPr>
          </a:p>
          <a:p>
            <a:pPr>
              <a:lnSpc>
                <a:spcPct val="150000"/>
              </a:lnSpc>
              <a:defRPr/>
            </a:pPr>
            <a:r>
              <a:rPr lang="zh-CN" altLang="en-US" sz="1100" kern="0" dirty="0">
                <a:solidFill>
                  <a:sysClr val="windowText" lastClr="000000">
                    <a:lumMod val="75000"/>
                    <a:lumOff val="25000"/>
                  </a:sysClr>
                </a:solidFill>
                <a:latin typeface="Arial" pitchFamily="34" charset="0"/>
                <a:ea typeface="微软雅黑" pitchFamily="34" charset="-122"/>
                <a:cs typeface="Arial" pitchFamily="34" charset="0"/>
              </a:rPr>
              <a:t>此处</a:t>
            </a:r>
            <a:r>
              <a:rPr lang="zh-CN" altLang="en-US" sz="1100" kern="0" dirty="0" smtClean="0">
                <a:solidFill>
                  <a:sysClr val="windowText" lastClr="000000">
                    <a:lumMod val="75000"/>
                    <a:lumOff val="25000"/>
                  </a:sysClr>
                </a:solidFill>
                <a:latin typeface="Arial" pitchFamily="34" charset="0"/>
                <a:ea typeface="微软雅黑" pitchFamily="34" charset="-122"/>
                <a:cs typeface="Arial" pitchFamily="34" charset="0"/>
              </a:rPr>
              <a:t>添加文本内容</a:t>
            </a:r>
            <a:endParaRPr lang="en-US" altLang="zh-CN" sz="1100" kern="0" dirty="0" smtClean="0">
              <a:solidFill>
                <a:sysClr val="windowText" lastClr="000000">
                  <a:lumMod val="75000"/>
                  <a:lumOff val="25000"/>
                </a:sysClr>
              </a:solidFill>
              <a:latin typeface="Arial" pitchFamily="34" charset="0"/>
              <a:ea typeface="微软雅黑" pitchFamily="34" charset="-122"/>
              <a:cs typeface="Arial" pitchFamily="34" charset="0"/>
            </a:endParaRPr>
          </a:p>
          <a:p>
            <a:pPr>
              <a:lnSpc>
                <a:spcPct val="150000"/>
              </a:lnSpc>
              <a:defRPr/>
            </a:pPr>
            <a:r>
              <a:rPr lang="zh-CN" altLang="en-US" sz="1100" kern="0" dirty="0" smtClean="0">
                <a:solidFill>
                  <a:sysClr val="windowText" lastClr="000000">
                    <a:lumMod val="75000"/>
                    <a:lumOff val="25000"/>
                  </a:sysClr>
                </a:solidFill>
                <a:latin typeface="Arial" pitchFamily="34" charset="0"/>
                <a:ea typeface="微软雅黑" pitchFamily="34" charset="-122"/>
                <a:cs typeface="Arial" pitchFamily="34" charset="0"/>
              </a:rPr>
              <a:t>此处添加文本内容</a:t>
            </a:r>
            <a:endParaRPr lang="en-US" altLang="zh-CN" sz="1100" kern="0" dirty="0">
              <a:solidFill>
                <a:sysClr val="windowText" lastClr="000000">
                  <a:lumMod val="75000"/>
                  <a:lumOff val="25000"/>
                </a:sysClr>
              </a:solidFill>
              <a:latin typeface="Arial" pitchFamily="34" charset="0"/>
              <a:ea typeface="微软雅黑" pitchFamily="34" charset="-122"/>
              <a:cs typeface="Arial" pitchFamily="34" charset="0"/>
            </a:endParaRP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1+#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p:cTn id="12" dur="500" fill="hold"/>
                                        <p:tgtEl>
                                          <p:spTgt spid="44"/>
                                        </p:tgtEl>
                                        <p:attrNameLst>
                                          <p:attrName>ppt_w</p:attrName>
                                        </p:attrNameLst>
                                      </p:cBhvr>
                                      <p:tavLst>
                                        <p:tav tm="0">
                                          <p:val>
                                            <p:fltVal val="0"/>
                                          </p:val>
                                        </p:tav>
                                        <p:tav tm="100000">
                                          <p:val>
                                            <p:strVal val="#ppt_w"/>
                                          </p:val>
                                        </p:tav>
                                      </p:tavLst>
                                    </p:anim>
                                    <p:anim calcmode="lin" valueType="num">
                                      <p:cBhvr>
                                        <p:cTn id="13" dur="500" fill="hold"/>
                                        <p:tgtEl>
                                          <p:spTgt spid="44"/>
                                        </p:tgtEl>
                                        <p:attrNameLst>
                                          <p:attrName>ppt_h</p:attrName>
                                        </p:attrNameLst>
                                      </p:cBhvr>
                                      <p:tavLst>
                                        <p:tav tm="0">
                                          <p:val>
                                            <p:fltVal val="0"/>
                                          </p:val>
                                        </p:tav>
                                        <p:tav tm="100000">
                                          <p:val>
                                            <p:strVal val="#ppt_h"/>
                                          </p:val>
                                        </p:tav>
                                      </p:tavLst>
                                    </p:anim>
                                    <p:animEffect transition="in" filter="fade">
                                      <p:cBhvr>
                                        <p:cTn id="14" dur="500"/>
                                        <p:tgtEl>
                                          <p:spTgt spid="44"/>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49"/>
                                        </p:tgtEl>
                                        <p:attrNameLst>
                                          <p:attrName>style.visibility</p:attrName>
                                        </p:attrNameLst>
                                      </p:cBhvr>
                                      <p:to>
                                        <p:strVal val="visible"/>
                                      </p:to>
                                    </p:set>
                                    <p:anim calcmode="lin" valueType="num">
                                      <p:cBhvr>
                                        <p:cTn id="18" dur="500" fill="hold"/>
                                        <p:tgtEl>
                                          <p:spTgt spid="49"/>
                                        </p:tgtEl>
                                        <p:attrNameLst>
                                          <p:attrName>ppt_w</p:attrName>
                                        </p:attrNameLst>
                                      </p:cBhvr>
                                      <p:tavLst>
                                        <p:tav tm="0">
                                          <p:val>
                                            <p:fltVal val="0"/>
                                          </p:val>
                                        </p:tav>
                                        <p:tav tm="100000">
                                          <p:val>
                                            <p:strVal val="#ppt_w"/>
                                          </p:val>
                                        </p:tav>
                                      </p:tavLst>
                                    </p:anim>
                                    <p:anim calcmode="lin" valueType="num">
                                      <p:cBhvr>
                                        <p:cTn id="19" dur="500" fill="hold"/>
                                        <p:tgtEl>
                                          <p:spTgt spid="49"/>
                                        </p:tgtEl>
                                        <p:attrNameLst>
                                          <p:attrName>ppt_h</p:attrName>
                                        </p:attrNameLst>
                                      </p:cBhvr>
                                      <p:tavLst>
                                        <p:tav tm="0">
                                          <p:val>
                                            <p:fltVal val="0"/>
                                          </p:val>
                                        </p:tav>
                                        <p:tav tm="100000">
                                          <p:val>
                                            <p:strVal val="#ppt_h"/>
                                          </p:val>
                                        </p:tav>
                                      </p:tavLst>
                                    </p:anim>
                                    <p:animEffect transition="in" filter="fade">
                                      <p:cBhvr>
                                        <p:cTn id="20" dur="500"/>
                                        <p:tgtEl>
                                          <p:spTgt spid="49"/>
                                        </p:tgtEl>
                                      </p:cBhvr>
                                    </p:animEffect>
                                  </p:childTnLst>
                                </p:cTn>
                              </p:par>
                              <p:par>
                                <p:cTn id="21" presetID="53" presetClass="entr" presetSubtype="16" fill="hold" nodeType="withEffect">
                                  <p:stCondLst>
                                    <p:cond delay="0"/>
                                  </p:stCondLst>
                                  <p:childTnLst>
                                    <p:set>
                                      <p:cBhvr>
                                        <p:cTn id="22" dur="1" fill="hold">
                                          <p:stCondLst>
                                            <p:cond delay="0"/>
                                          </p:stCondLst>
                                        </p:cTn>
                                        <p:tgtEl>
                                          <p:spTgt spid="54"/>
                                        </p:tgtEl>
                                        <p:attrNameLst>
                                          <p:attrName>style.visibility</p:attrName>
                                        </p:attrNameLst>
                                      </p:cBhvr>
                                      <p:to>
                                        <p:strVal val="visible"/>
                                      </p:to>
                                    </p:set>
                                    <p:anim calcmode="lin" valueType="num">
                                      <p:cBhvr>
                                        <p:cTn id="23" dur="500" fill="hold"/>
                                        <p:tgtEl>
                                          <p:spTgt spid="54"/>
                                        </p:tgtEl>
                                        <p:attrNameLst>
                                          <p:attrName>ppt_w</p:attrName>
                                        </p:attrNameLst>
                                      </p:cBhvr>
                                      <p:tavLst>
                                        <p:tav tm="0">
                                          <p:val>
                                            <p:fltVal val="0"/>
                                          </p:val>
                                        </p:tav>
                                        <p:tav tm="100000">
                                          <p:val>
                                            <p:strVal val="#ppt_w"/>
                                          </p:val>
                                        </p:tav>
                                      </p:tavLst>
                                    </p:anim>
                                    <p:anim calcmode="lin" valueType="num">
                                      <p:cBhvr>
                                        <p:cTn id="24" dur="500" fill="hold"/>
                                        <p:tgtEl>
                                          <p:spTgt spid="54"/>
                                        </p:tgtEl>
                                        <p:attrNameLst>
                                          <p:attrName>ppt_h</p:attrName>
                                        </p:attrNameLst>
                                      </p:cBhvr>
                                      <p:tavLst>
                                        <p:tav tm="0">
                                          <p:val>
                                            <p:fltVal val="0"/>
                                          </p:val>
                                        </p:tav>
                                        <p:tav tm="100000">
                                          <p:val>
                                            <p:strVal val="#ppt_h"/>
                                          </p:val>
                                        </p:tav>
                                      </p:tavLst>
                                    </p:anim>
                                    <p:animEffect transition="in" filter="fade">
                                      <p:cBhvr>
                                        <p:cTn id="25" dur="500"/>
                                        <p:tgtEl>
                                          <p:spTgt spid="54"/>
                                        </p:tgtEl>
                                      </p:cBhvr>
                                    </p:animEffect>
                                  </p:childTnLst>
                                </p:cTn>
                              </p:par>
                              <p:par>
                                <p:cTn id="26" presetID="53" presetClass="entr" presetSubtype="16" fill="hold" nodeType="withEffect">
                                  <p:stCondLst>
                                    <p:cond delay="0"/>
                                  </p:stCondLst>
                                  <p:childTnLst>
                                    <p:set>
                                      <p:cBhvr>
                                        <p:cTn id="27" dur="1" fill="hold">
                                          <p:stCondLst>
                                            <p:cond delay="0"/>
                                          </p:stCondLst>
                                        </p:cTn>
                                        <p:tgtEl>
                                          <p:spTgt spid="59"/>
                                        </p:tgtEl>
                                        <p:attrNameLst>
                                          <p:attrName>style.visibility</p:attrName>
                                        </p:attrNameLst>
                                      </p:cBhvr>
                                      <p:to>
                                        <p:strVal val="visible"/>
                                      </p:to>
                                    </p:set>
                                    <p:anim calcmode="lin" valueType="num">
                                      <p:cBhvr>
                                        <p:cTn id="28" dur="500" fill="hold"/>
                                        <p:tgtEl>
                                          <p:spTgt spid="59"/>
                                        </p:tgtEl>
                                        <p:attrNameLst>
                                          <p:attrName>ppt_w</p:attrName>
                                        </p:attrNameLst>
                                      </p:cBhvr>
                                      <p:tavLst>
                                        <p:tav tm="0">
                                          <p:val>
                                            <p:fltVal val="0"/>
                                          </p:val>
                                        </p:tav>
                                        <p:tav tm="100000">
                                          <p:val>
                                            <p:strVal val="#ppt_w"/>
                                          </p:val>
                                        </p:tav>
                                      </p:tavLst>
                                    </p:anim>
                                    <p:anim calcmode="lin" valueType="num">
                                      <p:cBhvr>
                                        <p:cTn id="29" dur="500" fill="hold"/>
                                        <p:tgtEl>
                                          <p:spTgt spid="59"/>
                                        </p:tgtEl>
                                        <p:attrNameLst>
                                          <p:attrName>ppt_h</p:attrName>
                                        </p:attrNameLst>
                                      </p:cBhvr>
                                      <p:tavLst>
                                        <p:tav tm="0">
                                          <p:val>
                                            <p:fltVal val="0"/>
                                          </p:val>
                                        </p:tav>
                                        <p:tav tm="100000">
                                          <p:val>
                                            <p:strVal val="#ppt_h"/>
                                          </p:val>
                                        </p:tav>
                                      </p:tavLst>
                                    </p:anim>
                                    <p:animEffect transition="in" filter="fade">
                                      <p:cBhvr>
                                        <p:cTn id="30" dur="500"/>
                                        <p:tgtEl>
                                          <p:spTgt spid="59"/>
                                        </p:tgtEl>
                                      </p:cBhvr>
                                    </p:animEffect>
                                  </p:childTnLst>
                                </p:cTn>
                              </p:par>
                              <p:par>
                                <p:cTn id="31" presetID="53" presetClass="entr" presetSubtype="16" fill="hold" nodeType="withEffect">
                                  <p:stCondLst>
                                    <p:cond delay="0"/>
                                  </p:stCondLst>
                                  <p:childTnLst>
                                    <p:set>
                                      <p:cBhvr>
                                        <p:cTn id="32" dur="1" fill="hold">
                                          <p:stCondLst>
                                            <p:cond delay="0"/>
                                          </p:stCondLst>
                                        </p:cTn>
                                        <p:tgtEl>
                                          <p:spTgt spid="64"/>
                                        </p:tgtEl>
                                        <p:attrNameLst>
                                          <p:attrName>style.visibility</p:attrName>
                                        </p:attrNameLst>
                                      </p:cBhvr>
                                      <p:to>
                                        <p:strVal val="visible"/>
                                      </p:to>
                                    </p:set>
                                    <p:anim calcmode="lin" valueType="num">
                                      <p:cBhvr>
                                        <p:cTn id="33" dur="500" fill="hold"/>
                                        <p:tgtEl>
                                          <p:spTgt spid="64"/>
                                        </p:tgtEl>
                                        <p:attrNameLst>
                                          <p:attrName>ppt_w</p:attrName>
                                        </p:attrNameLst>
                                      </p:cBhvr>
                                      <p:tavLst>
                                        <p:tav tm="0">
                                          <p:val>
                                            <p:fltVal val="0"/>
                                          </p:val>
                                        </p:tav>
                                        <p:tav tm="100000">
                                          <p:val>
                                            <p:strVal val="#ppt_w"/>
                                          </p:val>
                                        </p:tav>
                                      </p:tavLst>
                                    </p:anim>
                                    <p:anim calcmode="lin" valueType="num">
                                      <p:cBhvr>
                                        <p:cTn id="34" dur="500" fill="hold"/>
                                        <p:tgtEl>
                                          <p:spTgt spid="64"/>
                                        </p:tgtEl>
                                        <p:attrNameLst>
                                          <p:attrName>ppt_h</p:attrName>
                                        </p:attrNameLst>
                                      </p:cBhvr>
                                      <p:tavLst>
                                        <p:tav tm="0">
                                          <p:val>
                                            <p:fltVal val="0"/>
                                          </p:val>
                                        </p:tav>
                                        <p:tav tm="100000">
                                          <p:val>
                                            <p:strVal val="#ppt_h"/>
                                          </p:val>
                                        </p:tav>
                                      </p:tavLst>
                                    </p:anim>
                                    <p:animEffect transition="in" filter="fade">
                                      <p:cBhvr>
                                        <p:cTn id="35" dur="500"/>
                                        <p:tgtEl>
                                          <p:spTgt spid="64"/>
                                        </p:tgtEl>
                                      </p:cBhvr>
                                    </p:animEffect>
                                  </p:childTnLst>
                                </p:cTn>
                              </p:par>
                            </p:childTnLst>
                          </p:cTn>
                        </p:par>
                        <p:par>
                          <p:cTn id="36" fill="hold">
                            <p:stCondLst>
                              <p:cond delay="1500"/>
                            </p:stCondLst>
                            <p:childTnLst>
                              <p:par>
                                <p:cTn id="37" presetID="22" presetClass="entr" presetSubtype="2" fill="hold"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right)">
                                      <p:cBhvr>
                                        <p:cTn id="39" dur="500"/>
                                        <p:tgtEl>
                                          <p:spTgt spid="40"/>
                                        </p:tgtEl>
                                      </p:cBhvr>
                                    </p:animEffect>
                                  </p:childTnLst>
                                </p:cTn>
                              </p:par>
                              <p:par>
                                <p:cTn id="40" presetID="22" presetClass="entr" presetSubtype="2" fill="hold" nodeType="with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wipe(right)">
                                      <p:cBhvr>
                                        <p:cTn id="42" dur="500"/>
                                        <p:tgtEl>
                                          <p:spTgt spid="41"/>
                                        </p:tgtEl>
                                      </p:cBhvr>
                                    </p:animEffect>
                                  </p:childTnLst>
                                </p:cTn>
                              </p:par>
                              <p:par>
                                <p:cTn id="43" presetID="22" presetClass="entr" presetSubtype="2" fill="hold" nodeType="with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wipe(right)">
                                      <p:cBhvr>
                                        <p:cTn id="45" dur="500"/>
                                        <p:tgtEl>
                                          <p:spTgt spid="42"/>
                                        </p:tgtEl>
                                      </p:cBhvr>
                                    </p:animEffect>
                                  </p:childTnLst>
                                </p:cTn>
                              </p:par>
                              <p:par>
                                <p:cTn id="46" presetID="22" presetClass="entr" presetSubtype="2" fill="hold" nodeType="withEffect">
                                  <p:stCondLst>
                                    <p:cond delay="0"/>
                                  </p:stCondLst>
                                  <p:childTnLst>
                                    <p:set>
                                      <p:cBhvr>
                                        <p:cTn id="47" dur="1" fill="hold">
                                          <p:stCondLst>
                                            <p:cond delay="0"/>
                                          </p:stCondLst>
                                        </p:cTn>
                                        <p:tgtEl>
                                          <p:spTgt spid="43"/>
                                        </p:tgtEl>
                                        <p:attrNameLst>
                                          <p:attrName>style.visibility</p:attrName>
                                        </p:attrNameLst>
                                      </p:cBhvr>
                                      <p:to>
                                        <p:strVal val="visible"/>
                                      </p:to>
                                    </p:set>
                                    <p:animEffect transition="in" filter="wipe(right)">
                                      <p:cBhvr>
                                        <p:cTn id="48" dur="500"/>
                                        <p:tgtEl>
                                          <p:spTgt spid="43"/>
                                        </p:tgtEl>
                                      </p:cBhvr>
                                    </p:animEffect>
                                  </p:childTnLst>
                                </p:cTn>
                              </p:par>
                            </p:childTnLst>
                          </p:cTn>
                        </p:par>
                        <p:par>
                          <p:cTn id="49" fill="hold">
                            <p:stCondLst>
                              <p:cond delay="2000"/>
                            </p:stCondLst>
                            <p:childTnLst>
                              <p:par>
                                <p:cTn id="50" presetID="2" presetClass="entr" presetSubtype="8" fill="hold" grpId="0" nodeType="afterEffect">
                                  <p:stCondLst>
                                    <p:cond delay="0"/>
                                  </p:stCondLst>
                                  <p:childTnLst>
                                    <p:set>
                                      <p:cBhvr>
                                        <p:cTn id="51" dur="1" fill="hold">
                                          <p:stCondLst>
                                            <p:cond delay="0"/>
                                          </p:stCondLst>
                                        </p:cTn>
                                        <p:tgtEl>
                                          <p:spTgt spid="39"/>
                                        </p:tgtEl>
                                        <p:attrNameLst>
                                          <p:attrName>style.visibility</p:attrName>
                                        </p:attrNameLst>
                                      </p:cBhvr>
                                      <p:to>
                                        <p:strVal val="visible"/>
                                      </p:to>
                                    </p:set>
                                    <p:anim calcmode="lin" valueType="num">
                                      <p:cBhvr additive="base">
                                        <p:cTn id="52" dur="500" fill="hold"/>
                                        <p:tgtEl>
                                          <p:spTgt spid="39"/>
                                        </p:tgtEl>
                                        <p:attrNameLst>
                                          <p:attrName>ppt_x</p:attrName>
                                        </p:attrNameLst>
                                      </p:cBhvr>
                                      <p:tavLst>
                                        <p:tav tm="0">
                                          <p:val>
                                            <p:strVal val="0-#ppt_w/2"/>
                                          </p:val>
                                        </p:tav>
                                        <p:tav tm="100000">
                                          <p:val>
                                            <p:strVal val="#ppt_x"/>
                                          </p:val>
                                        </p:tav>
                                      </p:tavLst>
                                    </p:anim>
                                    <p:anim calcmode="lin" valueType="num">
                                      <p:cBhvr additive="base">
                                        <p:cTn id="53" dur="500" fill="hold"/>
                                        <p:tgtEl>
                                          <p:spTgt spid="39"/>
                                        </p:tgtEl>
                                        <p:attrNameLst>
                                          <p:attrName>ppt_y</p:attrName>
                                        </p:attrNameLst>
                                      </p:cBhvr>
                                      <p:tavLst>
                                        <p:tav tm="0">
                                          <p:val>
                                            <p:strVal val="#ppt_y"/>
                                          </p:val>
                                        </p:tav>
                                        <p:tav tm="100000">
                                          <p:val>
                                            <p:strVal val="#ppt_y"/>
                                          </p:val>
                                        </p:tav>
                                      </p:tavLst>
                                    </p:anim>
                                  </p:childTnLst>
                                </p:cTn>
                              </p:par>
                              <p:par>
                                <p:cTn id="54" presetID="2" presetClass="entr" presetSubtype="8" fill="hold" grpId="0" nodeType="withEffect">
                                  <p:stCondLst>
                                    <p:cond delay="0"/>
                                  </p:stCondLst>
                                  <p:childTnLst>
                                    <p:set>
                                      <p:cBhvr>
                                        <p:cTn id="55" dur="1" fill="hold">
                                          <p:stCondLst>
                                            <p:cond delay="0"/>
                                          </p:stCondLst>
                                        </p:cTn>
                                        <p:tgtEl>
                                          <p:spTgt spid="69"/>
                                        </p:tgtEl>
                                        <p:attrNameLst>
                                          <p:attrName>style.visibility</p:attrName>
                                        </p:attrNameLst>
                                      </p:cBhvr>
                                      <p:to>
                                        <p:strVal val="visible"/>
                                      </p:to>
                                    </p:set>
                                    <p:anim calcmode="lin" valueType="num">
                                      <p:cBhvr additive="base">
                                        <p:cTn id="56" dur="500" fill="hold"/>
                                        <p:tgtEl>
                                          <p:spTgt spid="69"/>
                                        </p:tgtEl>
                                        <p:attrNameLst>
                                          <p:attrName>ppt_x</p:attrName>
                                        </p:attrNameLst>
                                      </p:cBhvr>
                                      <p:tavLst>
                                        <p:tav tm="0">
                                          <p:val>
                                            <p:strVal val="0-#ppt_w/2"/>
                                          </p:val>
                                        </p:tav>
                                        <p:tav tm="100000">
                                          <p:val>
                                            <p:strVal val="#ppt_x"/>
                                          </p:val>
                                        </p:tav>
                                      </p:tavLst>
                                    </p:anim>
                                    <p:anim calcmode="lin" valueType="num">
                                      <p:cBhvr additive="base">
                                        <p:cTn id="57" dur="500" fill="hold"/>
                                        <p:tgtEl>
                                          <p:spTgt spid="69"/>
                                        </p:tgtEl>
                                        <p:attrNameLst>
                                          <p:attrName>ppt_y</p:attrName>
                                        </p:attrNameLst>
                                      </p:cBhvr>
                                      <p:tavLst>
                                        <p:tav tm="0">
                                          <p:val>
                                            <p:strVal val="#ppt_y"/>
                                          </p:val>
                                        </p:tav>
                                        <p:tav tm="100000">
                                          <p:val>
                                            <p:strVal val="#ppt_y"/>
                                          </p:val>
                                        </p:tav>
                                      </p:tavLst>
                                    </p:anim>
                                  </p:childTnLst>
                                </p:cTn>
                              </p:par>
                              <p:par>
                                <p:cTn id="58" presetID="2" presetClass="entr" presetSubtype="8" fill="hold" grpId="0" nodeType="withEffect">
                                  <p:stCondLst>
                                    <p:cond delay="0"/>
                                  </p:stCondLst>
                                  <p:childTnLst>
                                    <p:set>
                                      <p:cBhvr>
                                        <p:cTn id="59" dur="1" fill="hold">
                                          <p:stCondLst>
                                            <p:cond delay="0"/>
                                          </p:stCondLst>
                                        </p:cTn>
                                        <p:tgtEl>
                                          <p:spTgt spid="70"/>
                                        </p:tgtEl>
                                        <p:attrNameLst>
                                          <p:attrName>style.visibility</p:attrName>
                                        </p:attrNameLst>
                                      </p:cBhvr>
                                      <p:to>
                                        <p:strVal val="visible"/>
                                      </p:to>
                                    </p:set>
                                    <p:anim calcmode="lin" valueType="num">
                                      <p:cBhvr additive="base">
                                        <p:cTn id="60" dur="500" fill="hold"/>
                                        <p:tgtEl>
                                          <p:spTgt spid="70"/>
                                        </p:tgtEl>
                                        <p:attrNameLst>
                                          <p:attrName>ppt_x</p:attrName>
                                        </p:attrNameLst>
                                      </p:cBhvr>
                                      <p:tavLst>
                                        <p:tav tm="0">
                                          <p:val>
                                            <p:strVal val="0-#ppt_w/2"/>
                                          </p:val>
                                        </p:tav>
                                        <p:tav tm="100000">
                                          <p:val>
                                            <p:strVal val="#ppt_x"/>
                                          </p:val>
                                        </p:tav>
                                      </p:tavLst>
                                    </p:anim>
                                    <p:anim calcmode="lin" valueType="num">
                                      <p:cBhvr additive="base">
                                        <p:cTn id="61" dur="500" fill="hold"/>
                                        <p:tgtEl>
                                          <p:spTgt spid="70"/>
                                        </p:tgtEl>
                                        <p:attrNameLst>
                                          <p:attrName>ppt_y</p:attrName>
                                        </p:attrNameLst>
                                      </p:cBhvr>
                                      <p:tavLst>
                                        <p:tav tm="0">
                                          <p:val>
                                            <p:strVal val="#ppt_y"/>
                                          </p:val>
                                        </p:tav>
                                        <p:tav tm="100000">
                                          <p:val>
                                            <p:strVal val="#ppt_y"/>
                                          </p:val>
                                        </p:tav>
                                      </p:tavLst>
                                    </p:anim>
                                  </p:childTnLst>
                                </p:cTn>
                              </p:par>
                              <p:par>
                                <p:cTn id="62" presetID="2" presetClass="entr" presetSubtype="8" fill="hold" grpId="0" nodeType="withEffect">
                                  <p:stCondLst>
                                    <p:cond delay="0"/>
                                  </p:stCondLst>
                                  <p:childTnLst>
                                    <p:set>
                                      <p:cBhvr>
                                        <p:cTn id="63" dur="1" fill="hold">
                                          <p:stCondLst>
                                            <p:cond delay="0"/>
                                          </p:stCondLst>
                                        </p:cTn>
                                        <p:tgtEl>
                                          <p:spTgt spid="71"/>
                                        </p:tgtEl>
                                        <p:attrNameLst>
                                          <p:attrName>style.visibility</p:attrName>
                                        </p:attrNameLst>
                                      </p:cBhvr>
                                      <p:to>
                                        <p:strVal val="visible"/>
                                      </p:to>
                                    </p:set>
                                    <p:anim calcmode="lin" valueType="num">
                                      <p:cBhvr additive="base">
                                        <p:cTn id="64" dur="500" fill="hold"/>
                                        <p:tgtEl>
                                          <p:spTgt spid="71"/>
                                        </p:tgtEl>
                                        <p:attrNameLst>
                                          <p:attrName>ppt_x</p:attrName>
                                        </p:attrNameLst>
                                      </p:cBhvr>
                                      <p:tavLst>
                                        <p:tav tm="0">
                                          <p:val>
                                            <p:strVal val="0-#ppt_w/2"/>
                                          </p:val>
                                        </p:tav>
                                        <p:tav tm="100000">
                                          <p:val>
                                            <p:strVal val="#ppt_x"/>
                                          </p:val>
                                        </p:tav>
                                      </p:tavLst>
                                    </p:anim>
                                    <p:anim calcmode="lin" valueType="num">
                                      <p:cBhvr additive="base">
                                        <p:cTn id="65" dur="5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p:bldP spid="69" grpId="0"/>
      <p:bldP spid="70" grpId="0"/>
      <p:bldP spid="7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3"/>
          <p:cNvSpPr>
            <a:spLocks noChangeShapeType="1"/>
          </p:cNvSpPr>
          <p:nvPr/>
        </p:nvSpPr>
        <p:spPr bwMode="auto">
          <a:xfrm rot="10800000">
            <a:off x="1713185" y="4265572"/>
            <a:ext cx="2381250"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3" name="Line 4"/>
          <p:cNvSpPr>
            <a:spLocks noChangeShapeType="1"/>
          </p:cNvSpPr>
          <p:nvPr/>
        </p:nvSpPr>
        <p:spPr bwMode="auto">
          <a:xfrm rot="10800000">
            <a:off x="1717948" y="3497222"/>
            <a:ext cx="3557587"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4" name="Line 5"/>
          <p:cNvSpPr>
            <a:spLocks noChangeShapeType="1"/>
          </p:cNvSpPr>
          <p:nvPr/>
        </p:nvSpPr>
        <p:spPr bwMode="auto">
          <a:xfrm rot="10800000">
            <a:off x="1698898" y="2887622"/>
            <a:ext cx="4805362"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5" name="Line 6"/>
          <p:cNvSpPr>
            <a:spLocks noChangeShapeType="1"/>
          </p:cNvSpPr>
          <p:nvPr/>
        </p:nvSpPr>
        <p:spPr bwMode="auto">
          <a:xfrm rot="10800000">
            <a:off x="1710010" y="2230397"/>
            <a:ext cx="5994400"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6" name="Rectangle 9"/>
          <p:cNvSpPr>
            <a:spLocks noChangeArrowheads="1"/>
          </p:cNvSpPr>
          <p:nvPr/>
        </p:nvSpPr>
        <p:spPr bwMode="auto">
          <a:xfrm>
            <a:off x="6520658" y="2233572"/>
            <a:ext cx="1219200" cy="495300"/>
          </a:xfrm>
          <a:prstGeom prst="rect">
            <a:avLst/>
          </a:prstGeom>
          <a:solidFill>
            <a:srgbClr val="0070C0"/>
          </a:soli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endParaRPr>
          </a:p>
        </p:txBody>
      </p:sp>
      <p:sp>
        <p:nvSpPr>
          <p:cNvPr id="7" name="Rectangle 10"/>
          <p:cNvSpPr>
            <a:spLocks noChangeArrowheads="1"/>
          </p:cNvSpPr>
          <p:nvPr/>
        </p:nvSpPr>
        <p:spPr bwMode="auto">
          <a:xfrm>
            <a:off x="5299348" y="2881272"/>
            <a:ext cx="1219200" cy="49530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kern="0" dirty="0">
              <a:solidFill>
                <a:sysClr val="windowText" lastClr="000000"/>
              </a:solidFill>
              <a:latin typeface="微软雅黑" pitchFamily="34" charset="-122"/>
              <a:ea typeface="微软雅黑" pitchFamily="34" charset="-122"/>
            </a:endParaRPr>
          </a:p>
        </p:txBody>
      </p:sp>
      <p:sp>
        <p:nvSpPr>
          <p:cNvPr id="8" name="Rectangle 11"/>
          <p:cNvSpPr>
            <a:spLocks noChangeArrowheads="1"/>
          </p:cNvSpPr>
          <p:nvPr/>
        </p:nvSpPr>
        <p:spPr bwMode="auto">
          <a:xfrm>
            <a:off x="4113485" y="3502218"/>
            <a:ext cx="1185863" cy="495300"/>
          </a:xfrm>
          <a:prstGeom prst="rect">
            <a:avLst/>
          </a:prstGeom>
          <a:solidFill>
            <a:srgbClr val="0070C0"/>
          </a:solidFill>
          <a:ln>
            <a:noFill/>
          </a:ln>
          <a:extLst/>
        </p:spPr>
        <p:txBody>
          <a:bodyPr wrap="none" anchor="ctr"/>
          <a:lstStyle/>
          <a:p>
            <a:endParaRPr lang="zh-CN" altLang="en-US" kern="0" dirty="0">
              <a:solidFill>
                <a:schemeClr val="bg1"/>
              </a:solidFill>
              <a:latin typeface="微软雅黑" pitchFamily="34" charset="-122"/>
              <a:ea typeface="微软雅黑" pitchFamily="34" charset="-122"/>
            </a:endParaRPr>
          </a:p>
        </p:txBody>
      </p:sp>
      <p:sp>
        <p:nvSpPr>
          <p:cNvPr id="9" name="Rectangle 12"/>
          <p:cNvSpPr>
            <a:spLocks noChangeArrowheads="1"/>
          </p:cNvSpPr>
          <p:nvPr/>
        </p:nvSpPr>
        <p:spPr bwMode="auto">
          <a:xfrm>
            <a:off x="2646635" y="4262397"/>
            <a:ext cx="1466850" cy="495300"/>
          </a:xfrm>
          <a:prstGeom prst="rect">
            <a:avLst/>
          </a:prstGeom>
          <a:solidFill>
            <a:srgbClr val="0070C0"/>
          </a:solidFill>
          <a:ln>
            <a:noFill/>
          </a:ln>
          <a:extLst/>
        </p:spPr>
        <p:txBody>
          <a:bodyPr wrap="none" anchor="ctr"/>
          <a:lstStyle/>
          <a:p>
            <a:endParaRPr lang="zh-CN" altLang="en-US" kern="0" dirty="0">
              <a:solidFill>
                <a:schemeClr val="bg1"/>
              </a:solidFill>
              <a:latin typeface="微软雅黑" pitchFamily="34" charset="-122"/>
              <a:ea typeface="微软雅黑" pitchFamily="34" charset="-122"/>
            </a:endParaRPr>
          </a:p>
        </p:txBody>
      </p:sp>
      <p:sp>
        <p:nvSpPr>
          <p:cNvPr id="10" name="Line 13"/>
          <p:cNvSpPr>
            <a:spLocks noChangeShapeType="1"/>
          </p:cNvSpPr>
          <p:nvPr/>
        </p:nvSpPr>
        <p:spPr bwMode="auto">
          <a:xfrm>
            <a:off x="1705248" y="4773572"/>
            <a:ext cx="6103937" cy="0"/>
          </a:xfrm>
          <a:prstGeom prst="line">
            <a:avLst/>
          </a:prstGeom>
          <a:noFill/>
          <a:ln w="9525">
            <a:solidFill>
              <a:schemeClr val="bg1">
                <a:lumMod val="50000"/>
              </a:schemeClr>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endParaRPr>
          </a:p>
        </p:txBody>
      </p:sp>
      <p:sp>
        <p:nvSpPr>
          <p:cNvPr id="11" name="Line 14"/>
          <p:cNvSpPr>
            <a:spLocks noChangeShapeType="1"/>
          </p:cNvSpPr>
          <p:nvPr/>
        </p:nvSpPr>
        <p:spPr bwMode="auto">
          <a:xfrm rot="16200000">
            <a:off x="51073" y="3120985"/>
            <a:ext cx="3308350" cy="0"/>
          </a:xfrm>
          <a:prstGeom prst="line">
            <a:avLst/>
          </a:prstGeom>
          <a:noFill/>
          <a:ln w="9525">
            <a:solidFill>
              <a:srgbClr val="0070C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12" name="Line 15"/>
          <p:cNvSpPr>
            <a:spLocks noChangeShapeType="1"/>
          </p:cNvSpPr>
          <p:nvPr/>
        </p:nvSpPr>
        <p:spPr bwMode="auto">
          <a:xfrm flipV="1">
            <a:off x="1708423" y="1517610"/>
            <a:ext cx="6103937" cy="3248025"/>
          </a:xfrm>
          <a:prstGeom prst="line">
            <a:avLst/>
          </a:prstGeom>
          <a:noFill/>
          <a:ln w="38100">
            <a:solidFill>
              <a:srgbClr val="0070C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13" name="Line 16"/>
          <p:cNvSpPr>
            <a:spLocks noChangeShapeType="1"/>
          </p:cNvSpPr>
          <p:nvPr/>
        </p:nvSpPr>
        <p:spPr bwMode="auto">
          <a:xfrm rot="16200000">
            <a:off x="996429" y="3121779"/>
            <a:ext cx="3309937"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14" name="Line 17"/>
          <p:cNvSpPr>
            <a:spLocks noChangeShapeType="1"/>
          </p:cNvSpPr>
          <p:nvPr/>
        </p:nvSpPr>
        <p:spPr bwMode="auto">
          <a:xfrm rot="16200000">
            <a:off x="2456929" y="3121779"/>
            <a:ext cx="3309937"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15" name="Line 18"/>
          <p:cNvSpPr>
            <a:spLocks noChangeShapeType="1"/>
          </p:cNvSpPr>
          <p:nvPr/>
        </p:nvSpPr>
        <p:spPr bwMode="auto">
          <a:xfrm rot="16200000">
            <a:off x="3644379" y="3121779"/>
            <a:ext cx="3309937"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16" name="Line 19"/>
          <p:cNvSpPr>
            <a:spLocks noChangeShapeType="1"/>
          </p:cNvSpPr>
          <p:nvPr/>
        </p:nvSpPr>
        <p:spPr bwMode="auto">
          <a:xfrm rot="16200000">
            <a:off x="4863579" y="3121779"/>
            <a:ext cx="3309937"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grpSp>
        <p:nvGrpSpPr>
          <p:cNvPr id="17" name="Group 20"/>
          <p:cNvGrpSpPr>
            <a:grpSpLocks/>
          </p:cNvGrpSpPr>
          <p:nvPr/>
        </p:nvGrpSpPr>
        <p:grpSpPr bwMode="auto">
          <a:xfrm>
            <a:off x="2416448" y="4054435"/>
            <a:ext cx="479425" cy="466725"/>
            <a:chOff x="0" y="0"/>
            <a:chExt cx="784" cy="765"/>
          </a:xfrm>
        </p:grpSpPr>
        <p:grpSp>
          <p:nvGrpSpPr>
            <p:cNvPr id="18" name="Group 22"/>
            <p:cNvGrpSpPr>
              <a:grpSpLocks/>
            </p:cNvGrpSpPr>
            <p:nvPr/>
          </p:nvGrpSpPr>
          <p:grpSpPr bwMode="auto">
            <a:xfrm>
              <a:off x="0" y="0"/>
              <a:ext cx="784" cy="765"/>
              <a:chOff x="0" y="0"/>
              <a:chExt cx="1042" cy="1019"/>
            </a:xfrm>
          </p:grpSpPr>
          <p:pic>
            <p:nvPicPr>
              <p:cNvPr id="20" name="Picture 23" descr="circuler_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Oval 24"/>
              <p:cNvSpPr>
                <a:spLocks noChangeArrowheads="1"/>
              </p:cNvSpPr>
              <p:nvPr/>
            </p:nvSpPr>
            <p:spPr bwMode="auto">
              <a:xfrm>
                <a:off x="0" y="0"/>
                <a:ext cx="1035" cy="1019"/>
              </a:xfrm>
              <a:prstGeom prst="ellipse">
                <a:avLst/>
              </a:prstGeom>
              <a:gradFill>
                <a:gsLst>
                  <a:gs pos="50000">
                    <a:srgbClr val="EEEEEE"/>
                  </a:gs>
                  <a:gs pos="0">
                    <a:schemeClr val="bg1"/>
                  </a:gs>
                  <a:gs pos="100000">
                    <a:schemeClr val="bg1">
                      <a:lumMod val="75000"/>
                    </a:schemeClr>
                  </a:gs>
                </a:gsLst>
                <a:lin ang="18900000" scaled="1"/>
              </a:gradFill>
              <a:ln w="19050">
                <a:noFill/>
                <a:round/>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i="0" u="none" strike="noStrike" kern="0" cap="none" spc="0" normalizeH="0" baseline="0" noProof="0" dirty="0" smtClean="0">
                  <a:solidFill>
                    <a:srgbClr val="0070C0"/>
                  </a:solidFill>
                  <a:effectLst/>
                  <a:uLnTx/>
                  <a:uFillTx/>
                  <a:latin typeface="Impact" pitchFamily="34" charset="0"/>
                  <a:ea typeface="微软雅黑" pitchFamily="34" charset="-122"/>
                </a:endParaRPr>
              </a:p>
            </p:txBody>
          </p:sp>
        </p:grpSp>
        <p:sp>
          <p:nvSpPr>
            <p:cNvPr id="19" name="WordArt 26"/>
            <p:cNvSpPr>
              <a:spLocks noChangeArrowheads="1" noChangeShapeType="1"/>
            </p:cNvSpPr>
            <p:nvPr/>
          </p:nvSpPr>
          <p:spPr bwMode="auto">
            <a:xfrm>
              <a:off x="288" y="227"/>
              <a:ext cx="157" cy="299"/>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i="0" u="none" strike="noStrike" kern="10" cap="none" spc="0" normalizeH="0" baseline="0" noProof="0" dirty="0" smtClean="0">
                  <a:ln w="9525">
                    <a:noFill/>
                    <a:round/>
                    <a:headEnd/>
                    <a:tailEnd/>
                  </a:ln>
                  <a:solidFill>
                    <a:srgbClr val="0070C0"/>
                  </a:solidFill>
                  <a:effectLst/>
                  <a:uLnTx/>
                  <a:uFillTx/>
                  <a:latin typeface="Impact" pitchFamily="34" charset="0"/>
                  <a:ea typeface="微软雅黑" pitchFamily="34" charset="-122"/>
                </a:rPr>
                <a:t>1</a:t>
              </a:r>
              <a:endParaRPr kumimoji="0" lang="zh-CN" altLang="en-US" sz="2400" i="0" u="none" strike="noStrike" kern="10" cap="none" spc="0" normalizeH="0" baseline="0" noProof="0" dirty="0" smtClean="0">
                <a:ln w="9525">
                  <a:noFill/>
                  <a:round/>
                  <a:headEnd/>
                  <a:tailEnd/>
                </a:ln>
                <a:solidFill>
                  <a:srgbClr val="0070C0"/>
                </a:solidFill>
                <a:effectLst/>
                <a:uLnTx/>
                <a:uFillTx/>
                <a:latin typeface="Impact" pitchFamily="34" charset="0"/>
                <a:ea typeface="微软雅黑" pitchFamily="34" charset="-122"/>
              </a:endParaRPr>
            </a:p>
          </p:txBody>
        </p:sp>
      </p:grpSp>
      <p:grpSp>
        <p:nvGrpSpPr>
          <p:cNvPr id="22" name="Group 27"/>
          <p:cNvGrpSpPr>
            <a:grpSpLocks/>
          </p:cNvGrpSpPr>
          <p:nvPr/>
        </p:nvGrpSpPr>
        <p:grpSpPr bwMode="auto">
          <a:xfrm>
            <a:off x="3865835" y="3213060"/>
            <a:ext cx="479425" cy="466725"/>
            <a:chOff x="0" y="0"/>
            <a:chExt cx="302" cy="294"/>
          </a:xfrm>
        </p:grpSpPr>
        <p:grpSp>
          <p:nvGrpSpPr>
            <p:cNvPr id="23" name="Group 29"/>
            <p:cNvGrpSpPr>
              <a:grpSpLocks/>
            </p:cNvGrpSpPr>
            <p:nvPr/>
          </p:nvGrpSpPr>
          <p:grpSpPr bwMode="auto">
            <a:xfrm>
              <a:off x="0" y="0"/>
              <a:ext cx="302" cy="294"/>
              <a:chOff x="0" y="0"/>
              <a:chExt cx="1042" cy="1019"/>
            </a:xfrm>
          </p:grpSpPr>
          <p:pic>
            <p:nvPicPr>
              <p:cNvPr id="25" name="Picture 30" descr="circuler_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Oval 31"/>
              <p:cNvSpPr>
                <a:spLocks noChangeArrowheads="1"/>
              </p:cNvSpPr>
              <p:nvPr/>
            </p:nvSpPr>
            <p:spPr bwMode="auto">
              <a:xfrm>
                <a:off x="0" y="0"/>
                <a:ext cx="1035" cy="1019"/>
              </a:xfrm>
              <a:prstGeom prst="ellipse">
                <a:avLst/>
              </a:prstGeom>
              <a:gradFill>
                <a:gsLst>
                  <a:gs pos="50000">
                    <a:srgbClr val="EEEEEE"/>
                  </a:gs>
                  <a:gs pos="0">
                    <a:schemeClr val="bg1"/>
                  </a:gs>
                  <a:gs pos="100000">
                    <a:schemeClr val="bg1">
                      <a:lumMod val="75000"/>
                    </a:schemeClr>
                  </a:gs>
                </a:gsLst>
                <a:lin ang="18900000" scaled="1"/>
              </a:gradFill>
              <a:ln w="19050">
                <a:noFill/>
                <a:round/>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wrap="none" anchor="ctr"/>
              <a:lstStyle/>
              <a:p>
                <a:endParaRPr lang="zh-CN" altLang="en-US" kern="0" dirty="0">
                  <a:solidFill>
                    <a:sysClr val="windowText" lastClr="000000"/>
                  </a:solidFill>
                  <a:latin typeface="Impact" pitchFamily="34" charset="0"/>
                  <a:ea typeface="微软雅黑" pitchFamily="34" charset="-122"/>
                </a:endParaRPr>
              </a:p>
            </p:txBody>
          </p:sp>
        </p:grpSp>
        <p:sp>
          <p:nvSpPr>
            <p:cNvPr id="24" name="WordArt 33"/>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i="0" u="none" strike="noStrike" kern="10" cap="none" spc="0" normalizeH="0" baseline="0" noProof="0" dirty="0" smtClean="0">
                  <a:ln w="9525">
                    <a:noFill/>
                    <a:round/>
                    <a:headEnd/>
                    <a:tailEnd/>
                  </a:ln>
                  <a:solidFill>
                    <a:srgbClr val="0070C0"/>
                  </a:solidFill>
                  <a:effectLst/>
                  <a:uLnTx/>
                  <a:uFillTx/>
                  <a:latin typeface="Impact" pitchFamily="34" charset="0"/>
                  <a:ea typeface="微软雅黑" pitchFamily="34" charset="-122"/>
                </a:rPr>
                <a:t>2</a:t>
              </a:r>
              <a:endParaRPr kumimoji="0" lang="zh-CN" altLang="en-US" sz="2400" i="0" u="none" strike="noStrike" kern="10" cap="none" spc="0" normalizeH="0" baseline="0" noProof="0" dirty="0" smtClean="0">
                <a:ln w="9525">
                  <a:noFill/>
                  <a:round/>
                  <a:headEnd/>
                  <a:tailEnd/>
                </a:ln>
                <a:solidFill>
                  <a:srgbClr val="0070C0"/>
                </a:solidFill>
                <a:effectLst/>
                <a:uLnTx/>
                <a:uFillTx/>
                <a:latin typeface="Impact" pitchFamily="34" charset="0"/>
                <a:ea typeface="微软雅黑" pitchFamily="34" charset="-122"/>
              </a:endParaRPr>
            </a:p>
          </p:txBody>
        </p:sp>
      </p:grpSp>
      <p:grpSp>
        <p:nvGrpSpPr>
          <p:cNvPr id="27" name="Group 41"/>
          <p:cNvGrpSpPr>
            <a:grpSpLocks/>
          </p:cNvGrpSpPr>
          <p:nvPr/>
        </p:nvGrpSpPr>
        <p:grpSpPr bwMode="auto">
          <a:xfrm>
            <a:off x="6288360" y="1977985"/>
            <a:ext cx="479425" cy="466725"/>
            <a:chOff x="0" y="0"/>
            <a:chExt cx="302" cy="294"/>
          </a:xfrm>
        </p:grpSpPr>
        <p:grpSp>
          <p:nvGrpSpPr>
            <p:cNvPr id="28" name="Group 43"/>
            <p:cNvGrpSpPr>
              <a:grpSpLocks/>
            </p:cNvGrpSpPr>
            <p:nvPr/>
          </p:nvGrpSpPr>
          <p:grpSpPr bwMode="auto">
            <a:xfrm>
              <a:off x="0" y="0"/>
              <a:ext cx="302" cy="294"/>
              <a:chOff x="0" y="0"/>
              <a:chExt cx="1042" cy="1019"/>
            </a:xfrm>
          </p:grpSpPr>
          <p:pic>
            <p:nvPicPr>
              <p:cNvPr id="30" name="Picture 44" descr="circuler_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Oval 45"/>
              <p:cNvSpPr>
                <a:spLocks noChangeArrowheads="1"/>
              </p:cNvSpPr>
              <p:nvPr/>
            </p:nvSpPr>
            <p:spPr bwMode="auto">
              <a:xfrm>
                <a:off x="0" y="0"/>
                <a:ext cx="1035" cy="1019"/>
              </a:xfrm>
              <a:prstGeom prst="ellipse">
                <a:avLst/>
              </a:prstGeom>
              <a:gradFill>
                <a:gsLst>
                  <a:gs pos="50000">
                    <a:srgbClr val="EEEEEE"/>
                  </a:gs>
                  <a:gs pos="0">
                    <a:schemeClr val="bg1"/>
                  </a:gs>
                  <a:gs pos="100000">
                    <a:schemeClr val="bg1">
                      <a:lumMod val="75000"/>
                    </a:schemeClr>
                  </a:gs>
                </a:gsLst>
                <a:lin ang="18900000" scaled="1"/>
              </a:gradFill>
              <a:ln w="19050">
                <a:noFill/>
                <a:round/>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wrap="none" anchor="ctr"/>
              <a:lstStyle/>
              <a:p>
                <a:endParaRPr lang="zh-CN" altLang="en-US" kern="0" dirty="0">
                  <a:solidFill>
                    <a:sysClr val="windowText" lastClr="000000"/>
                  </a:solidFill>
                  <a:latin typeface="Impact" pitchFamily="34" charset="0"/>
                  <a:ea typeface="微软雅黑" pitchFamily="34" charset="-122"/>
                </a:endParaRPr>
              </a:p>
            </p:txBody>
          </p:sp>
        </p:grpSp>
        <p:sp>
          <p:nvSpPr>
            <p:cNvPr id="29" name="WordArt 47"/>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i="0" u="none" strike="noStrike" kern="10" cap="none" spc="0" normalizeH="0" baseline="0" noProof="0" dirty="0" smtClean="0">
                  <a:ln w="9525">
                    <a:noFill/>
                    <a:round/>
                    <a:headEnd/>
                    <a:tailEnd/>
                  </a:ln>
                  <a:solidFill>
                    <a:srgbClr val="0070C0"/>
                  </a:solidFill>
                  <a:effectLst/>
                  <a:uLnTx/>
                  <a:uFillTx/>
                  <a:latin typeface="Impact" pitchFamily="34" charset="0"/>
                  <a:ea typeface="微软雅黑" pitchFamily="34" charset="-122"/>
                </a:rPr>
                <a:t>4</a:t>
              </a:r>
              <a:endParaRPr kumimoji="0" lang="zh-CN" altLang="en-US" sz="2400" i="0" u="none" strike="noStrike" kern="10" cap="none" spc="0" normalizeH="0" baseline="0" noProof="0" dirty="0" smtClean="0">
                <a:ln w="9525">
                  <a:noFill/>
                  <a:round/>
                  <a:headEnd/>
                  <a:tailEnd/>
                </a:ln>
                <a:solidFill>
                  <a:srgbClr val="0070C0"/>
                </a:solidFill>
                <a:effectLst/>
                <a:uLnTx/>
                <a:uFillTx/>
                <a:latin typeface="Impact" pitchFamily="34" charset="0"/>
                <a:ea typeface="微软雅黑" pitchFamily="34" charset="-122"/>
              </a:endParaRPr>
            </a:p>
          </p:txBody>
        </p:sp>
      </p:grpSp>
      <p:sp>
        <p:nvSpPr>
          <p:cNvPr id="32" name="Rectangle 48"/>
          <p:cNvSpPr>
            <a:spLocks noChangeArrowheads="1"/>
          </p:cNvSpPr>
          <p:nvPr/>
        </p:nvSpPr>
        <p:spPr bwMode="auto">
          <a:xfrm>
            <a:off x="2652985" y="4270706"/>
            <a:ext cx="1449388" cy="50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150000"/>
              </a:lnSpc>
            </a:pPr>
            <a:r>
              <a:rPr lang="zh-CN" altLang="en-US" sz="1000" kern="0" dirty="0">
                <a:solidFill>
                  <a:schemeClr val="bg1"/>
                </a:solidFill>
                <a:latin typeface="微软雅黑" pitchFamily="34" charset="-122"/>
                <a:ea typeface="微软雅黑" pitchFamily="34" charset="-122"/>
              </a:rPr>
              <a:t>单击此处添加</a:t>
            </a:r>
          </a:p>
          <a:p>
            <a:pPr algn="ctr">
              <a:lnSpc>
                <a:spcPct val="150000"/>
              </a:lnSpc>
            </a:pPr>
            <a:r>
              <a:rPr lang="zh-CN" altLang="en-US" sz="1000" kern="0" dirty="0">
                <a:solidFill>
                  <a:schemeClr val="bg1"/>
                </a:solidFill>
                <a:latin typeface="微软雅黑" pitchFamily="34" charset="-122"/>
                <a:ea typeface="微软雅黑" pitchFamily="34" charset="-122"/>
              </a:rPr>
              <a:t>段落文字内容</a:t>
            </a:r>
          </a:p>
        </p:txBody>
      </p:sp>
      <p:sp>
        <p:nvSpPr>
          <p:cNvPr id="33" name="Rectangle 49"/>
          <p:cNvSpPr>
            <a:spLocks noChangeArrowheads="1"/>
          </p:cNvSpPr>
          <p:nvPr/>
        </p:nvSpPr>
        <p:spPr bwMode="auto">
          <a:xfrm>
            <a:off x="4108723" y="3497222"/>
            <a:ext cx="1198562" cy="50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150000"/>
              </a:lnSpc>
            </a:pPr>
            <a:r>
              <a:rPr lang="zh-CN" altLang="en-US" sz="1000" kern="0" dirty="0">
                <a:solidFill>
                  <a:schemeClr val="bg1"/>
                </a:solidFill>
                <a:latin typeface="微软雅黑" pitchFamily="34" charset="-122"/>
                <a:ea typeface="微软雅黑" pitchFamily="34" charset="-122"/>
              </a:rPr>
              <a:t>单击此处添加</a:t>
            </a:r>
          </a:p>
          <a:p>
            <a:pPr algn="ctr">
              <a:lnSpc>
                <a:spcPct val="150000"/>
              </a:lnSpc>
            </a:pPr>
            <a:r>
              <a:rPr lang="zh-CN" altLang="en-US" sz="1000" kern="0" dirty="0">
                <a:solidFill>
                  <a:schemeClr val="bg1"/>
                </a:solidFill>
                <a:latin typeface="微软雅黑" pitchFamily="34" charset="-122"/>
                <a:ea typeface="微软雅黑" pitchFamily="34" charset="-122"/>
              </a:rPr>
              <a:t>段落文字内容</a:t>
            </a:r>
          </a:p>
        </p:txBody>
      </p:sp>
      <p:sp>
        <p:nvSpPr>
          <p:cNvPr id="34" name="Rectangle 50"/>
          <p:cNvSpPr>
            <a:spLocks noChangeArrowheads="1"/>
          </p:cNvSpPr>
          <p:nvPr/>
        </p:nvSpPr>
        <p:spPr bwMode="auto">
          <a:xfrm>
            <a:off x="5416226" y="2887623"/>
            <a:ext cx="1198562" cy="509588"/>
          </a:xfrm>
          <a:prstGeom prst="rect">
            <a:avLst/>
          </a:prstGeom>
          <a:solidFill>
            <a:srgbClr val="0070C0"/>
          </a:solidFill>
          <a:ln>
            <a:noFill/>
          </a:ln>
          <a:extLst/>
        </p:spPr>
        <p:txBody>
          <a:bodyPr anchor="ctr"/>
          <a:lstStyle/>
          <a:p>
            <a:pPr algn="ctr">
              <a:lnSpc>
                <a:spcPct val="150000"/>
              </a:lnSpc>
            </a:pPr>
            <a:r>
              <a:rPr lang="zh-CN" altLang="en-US" sz="1000" kern="0" dirty="0">
                <a:solidFill>
                  <a:schemeClr val="bg1"/>
                </a:solidFill>
                <a:latin typeface="微软雅黑" pitchFamily="34" charset="-122"/>
                <a:ea typeface="微软雅黑" pitchFamily="34" charset="-122"/>
              </a:rPr>
              <a:t>单击此处添加</a:t>
            </a:r>
          </a:p>
          <a:p>
            <a:pPr algn="ctr">
              <a:lnSpc>
                <a:spcPct val="150000"/>
              </a:lnSpc>
            </a:pPr>
            <a:r>
              <a:rPr lang="zh-CN" altLang="en-US" sz="1000" kern="0" dirty="0">
                <a:solidFill>
                  <a:schemeClr val="bg1"/>
                </a:solidFill>
                <a:latin typeface="微软雅黑" pitchFamily="34" charset="-122"/>
                <a:ea typeface="微软雅黑" pitchFamily="34" charset="-122"/>
              </a:rPr>
              <a:t>段落文字内容</a:t>
            </a:r>
          </a:p>
        </p:txBody>
      </p:sp>
      <p:sp>
        <p:nvSpPr>
          <p:cNvPr id="35" name="Rectangle 51"/>
          <p:cNvSpPr>
            <a:spLocks noChangeArrowheads="1"/>
          </p:cNvSpPr>
          <p:nvPr/>
        </p:nvSpPr>
        <p:spPr bwMode="auto">
          <a:xfrm>
            <a:off x="6528596" y="2226428"/>
            <a:ext cx="1198562" cy="50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150000"/>
              </a:lnSpc>
            </a:pPr>
            <a:r>
              <a:rPr lang="zh-CN" altLang="en-US" sz="1000" kern="0" dirty="0">
                <a:solidFill>
                  <a:schemeClr val="bg1"/>
                </a:solidFill>
                <a:latin typeface="微软雅黑" pitchFamily="34" charset="-122"/>
                <a:ea typeface="微软雅黑" pitchFamily="34" charset="-122"/>
              </a:rPr>
              <a:t>单击此处添加</a:t>
            </a:r>
          </a:p>
          <a:p>
            <a:pPr algn="ctr">
              <a:lnSpc>
                <a:spcPct val="150000"/>
              </a:lnSpc>
            </a:pPr>
            <a:r>
              <a:rPr lang="zh-CN" altLang="en-US" sz="1000" kern="0" dirty="0">
                <a:solidFill>
                  <a:schemeClr val="bg1"/>
                </a:solidFill>
                <a:latin typeface="微软雅黑" pitchFamily="34" charset="-122"/>
                <a:ea typeface="微软雅黑" pitchFamily="34" charset="-122"/>
              </a:rPr>
              <a:t>段落文字内容</a:t>
            </a:r>
          </a:p>
        </p:txBody>
      </p:sp>
      <p:sp>
        <p:nvSpPr>
          <p:cNvPr id="36" name="Text Box 52"/>
          <p:cNvSpPr txBox="1">
            <a:spLocks noChangeArrowheads="1"/>
          </p:cNvSpPr>
          <p:nvPr/>
        </p:nvSpPr>
        <p:spPr bwMode="auto">
          <a:xfrm>
            <a:off x="1197545" y="1447220"/>
            <a:ext cx="461665"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lang="zh-CN" altLang="en-US" b="1" i="0" kern="0" dirty="0">
                <a:solidFill>
                  <a:srgbClr val="0070C0"/>
                </a:solidFill>
                <a:latin typeface="微软雅黑" pitchFamily="34" charset="-122"/>
                <a:ea typeface="微软雅黑" pitchFamily="34" charset="-122"/>
              </a:rPr>
              <a:t>标题</a:t>
            </a:r>
            <a:endParaRPr kumimoji="0" lang="zh-CN" altLang="en-US" sz="1800"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endParaRPr>
          </a:p>
        </p:txBody>
      </p:sp>
      <p:sp>
        <p:nvSpPr>
          <p:cNvPr id="37" name="Text Box 53"/>
          <p:cNvSpPr txBox="1">
            <a:spLocks noChangeArrowheads="1"/>
          </p:cNvSpPr>
          <p:nvPr/>
        </p:nvSpPr>
        <p:spPr bwMode="auto">
          <a:xfrm>
            <a:off x="2275160" y="4787860"/>
            <a:ext cx="7493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lang="zh-CN" altLang="en-US" i="0" kern="0" dirty="0" smtClean="0">
                <a:solidFill>
                  <a:srgbClr val="0070C0"/>
                </a:solidFill>
                <a:latin typeface="Impact" pitchFamily="34" charset="0"/>
                <a:ea typeface="微软雅黑" pitchFamily="34" charset="-122"/>
              </a:rPr>
              <a:t>文字</a:t>
            </a:r>
            <a:endParaRPr kumimoji="0" lang="en-US" altLang="zh-CN" sz="1800" i="0" u="none" strike="noStrike" kern="0" cap="none" spc="0" normalizeH="0" baseline="0" noProof="0" dirty="0" smtClean="0">
              <a:ln>
                <a:noFill/>
              </a:ln>
              <a:solidFill>
                <a:srgbClr val="0070C0"/>
              </a:solidFill>
              <a:effectLst/>
              <a:uLnTx/>
              <a:uFillTx/>
              <a:latin typeface="Impact" pitchFamily="34" charset="0"/>
              <a:ea typeface="微软雅黑" pitchFamily="34" charset="-122"/>
            </a:endParaRPr>
          </a:p>
        </p:txBody>
      </p:sp>
      <p:sp>
        <p:nvSpPr>
          <p:cNvPr id="38" name="Text Box 54"/>
          <p:cNvSpPr txBox="1">
            <a:spLocks noChangeArrowheads="1"/>
          </p:cNvSpPr>
          <p:nvPr/>
        </p:nvSpPr>
        <p:spPr bwMode="auto">
          <a:xfrm>
            <a:off x="3732485" y="4787860"/>
            <a:ext cx="7493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800" i="0" u="none" strike="noStrike" kern="0" cap="none" spc="0" normalizeH="0" baseline="0" noProof="0" dirty="0" smtClean="0">
                <a:ln>
                  <a:noFill/>
                </a:ln>
                <a:solidFill>
                  <a:srgbClr val="0070C0"/>
                </a:solidFill>
                <a:effectLst/>
                <a:uLnTx/>
                <a:uFillTx/>
                <a:latin typeface="Impact" pitchFamily="34" charset="0"/>
                <a:ea typeface="微软雅黑" pitchFamily="34" charset="-122"/>
              </a:rPr>
              <a:t>文</a:t>
            </a:r>
            <a:r>
              <a:rPr lang="zh-CN" altLang="en-US" i="0" kern="0" dirty="0">
                <a:solidFill>
                  <a:srgbClr val="0070C0"/>
                </a:solidFill>
                <a:latin typeface="Impact" pitchFamily="34" charset="0"/>
                <a:ea typeface="微软雅黑" pitchFamily="34" charset="-122"/>
              </a:rPr>
              <a:t>字</a:t>
            </a:r>
            <a:endParaRPr kumimoji="0" lang="en-US" altLang="zh-CN" sz="1800" i="0" u="none" strike="noStrike" kern="0" cap="none" spc="0" normalizeH="0" baseline="0" noProof="0" dirty="0" smtClean="0">
              <a:ln>
                <a:noFill/>
              </a:ln>
              <a:solidFill>
                <a:srgbClr val="0070C0"/>
              </a:solidFill>
              <a:effectLst/>
              <a:uLnTx/>
              <a:uFillTx/>
              <a:latin typeface="Impact" pitchFamily="34" charset="0"/>
              <a:ea typeface="微软雅黑" pitchFamily="34" charset="-122"/>
            </a:endParaRPr>
          </a:p>
        </p:txBody>
      </p:sp>
      <p:sp>
        <p:nvSpPr>
          <p:cNvPr id="39" name="Text Box 55"/>
          <p:cNvSpPr txBox="1">
            <a:spLocks noChangeArrowheads="1"/>
          </p:cNvSpPr>
          <p:nvPr/>
        </p:nvSpPr>
        <p:spPr bwMode="auto">
          <a:xfrm>
            <a:off x="4923110" y="4787860"/>
            <a:ext cx="7493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800" i="0" u="none" strike="noStrike" kern="0" cap="none" spc="0" normalizeH="0" baseline="0" noProof="0" dirty="0" smtClean="0">
                <a:ln>
                  <a:noFill/>
                </a:ln>
                <a:solidFill>
                  <a:srgbClr val="0070C0"/>
                </a:solidFill>
                <a:effectLst/>
                <a:uLnTx/>
                <a:uFillTx/>
                <a:latin typeface="Impact" pitchFamily="34" charset="0"/>
                <a:ea typeface="微软雅黑" pitchFamily="34" charset="-122"/>
              </a:rPr>
              <a:t>文字</a:t>
            </a:r>
            <a:endParaRPr kumimoji="0" lang="en-US" altLang="zh-CN" sz="1800" i="0" u="none" strike="noStrike" kern="0" cap="none" spc="0" normalizeH="0" baseline="0" noProof="0" dirty="0" smtClean="0">
              <a:ln>
                <a:noFill/>
              </a:ln>
              <a:solidFill>
                <a:srgbClr val="0070C0"/>
              </a:solidFill>
              <a:effectLst/>
              <a:uLnTx/>
              <a:uFillTx/>
              <a:latin typeface="Impact" pitchFamily="34" charset="0"/>
              <a:ea typeface="微软雅黑" pitchFamily="34" charset="-122"/>
            </a:endParaRPr>
          </a:p>
        </p:txBody>
      </p:sp>
      <p:sp>
        <p:nvSpPr>
          <p:cNvPr id="40" name="Text Box 56"/>
          <p:cNvSpPr txBox="1">
            <a:spLocks noChangeArrowheads="1"/>
          </p:cNvSpPr>
          <p:nvPr/>
        </p:nvSpPr>
        <p:spPr bwMode="auto">
          <a:xfrm>
            <a:off x="6137548" y="4787860"/>
            <a:ext cx="7493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800" i="0" u="none" strike="noStrike" kern="0" cap="none" spc="0" normalizeH="0" baseline="0" noProof="0" dirty="0" smtClean="0">
                <a:ln>
                  <a:noFill/>
                </a:ln>
                <a:solidFill>
                  <a:srgbClr val="0070C0"/>
                </a:solidFill>
                <a:effectLst/>
                <a:uLnTx/>
                <a:uFillTx/>
                <a:latin typeface="Impact" pitchFamily="34" charset="0"/>
                <a:ea typeface="微软雅黑" pitchFamily="34" charset="-122"/>
              </a:rPr>
              <a:t>文</a:t>
            </a:r>
            <a:r>
              <a:rPr lang="zh-CN" altLang="en-US" i="0" kern="0" dirty="0">
                <a:solidFill>
                  <a:srgbClr val="0070C0"/>
                </a:solidFill>
                <a:latin typeface="Impact" pitchFamily="34" charset="0"/>
                <a:ea typeface="微软雅黑" pitchFamily="34" charset="-122"/>
              </a:rPr>
              <a:t>字</a:t>
            </a:r>
            <a:endParaRPr kumimoji="0" lang="en-US" altLang="zh-CN" sz="1800" i="0" u="none" strike="noStrike" kern="0" cap="none" spc="0" normalizeH="0" baseline="0" noProof="0" dirty="0" smtClean="0">
              <a:ln>
                <a:noFill/>
              </a:ln>
              <a:solidFill>
                <a:srgbClr val="0070C0"/>
              </a:solidFill>
              <a:effectLst/>
              <a:uLnTx/>
              <a:uFillTx/>
              <a:latin typeface="Impact" pitchFamily="34" charset="0"/>
              <a:ea typeface="微软雅黑" pitchFamily="34" charset="-122"/>
            </a:endParaRPr>
          </a:p>
        </p:txBody>
      </p:sp>
      <p:grpSp>
        <p:nvGrpSpPr>
          <p:cNvPr id="41" name="Group 34"/>
          <p:cNvGrpSpPr>
            <a:grpSpLocks/>
          </p:cNvGrpSpPr>
          <p:nvPr/>
        </p:nvGrpSpPr>
        <p:grpSpPr bwMode="auto">
          <a:xfrm>
            <a:off x="4996135" y="2570122"/>
            <a:ext cx="605563" cy="593725"/>
            <a:chOff x="0" y="0"/>
            <a:chExt cx="300" cy="294"/>
          </a:xfrm>
        </p:grpSpPr>
        <p:sp>
          <p:nvSpPr>
            <p:cNvPr id="42" name="Oval 38"/>
            <p:cNvSpPr>
              <a:spLocks noChangeArrowheads="1"/>
            </p:cNvSpPr>
            <p:nvPr/>
          </p:nvSpPr>
          <p:spPr bwMode="auto">
            <a:xfrm>
              <a:off x="0" y="0"/>
              <a:ext cx="300" cy="294"/>
            </a:xfrm>
            <a:prstGeom prst="ellipse">
              <a:avLst/>
            </a:prstGeom>
            <a:gradFill>
              <a:gsLst>
                <a:gs pos="50000">
                  <a:srgbClr val="EEEEEE"/>
                </a:gs>
                <a:gs pos="0">
                  <a:schemeClr val="bg1"/>
                </a:gs>
                <a:gs pos="100000">
                  <a:schemeClr val="bg1">
                    <a:lumMod val="75000"/>
                  </a:schemeClr>
                </a:gs>
              </a:gsLst>
              <a:lin ang="18900000" scaled="1"/>
            </a:gradFill>
            <a:ln w="9525">
              <a:noFill/>
              <a:round/>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3" name="WordArt 40"/>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10" cap="none" spc="0" normalizeH="0" baseline="0" noProof="0" dirty="0" smtClean="0">
                  <a:ln w="9525">
                    <a:noFill/>
                    <a:round/>
                    <a:headEnd/>
                    <a:tailEnd/>
                  </a:ln>
                  <a:solidFill>
                    <a:srgbClr val="0070C0"/>
                  </a:solidFill>
                  <a:effectLst/>
                  <a:uLnTx/>
                  <a:uFillTx/>
                  <a:latin typeface="Impact" pitchFamily="34" charset="0"/>
                  <a:ea typeface="微软雅黑" pitchFamily="34" charset="-122"/>
                </a:rPr>
                <a:t>3</a:t>
              </a:r>
              <a:endParaRPr kumimoji="0" lang="zh-CN" altLang="en-US" sz="2400" b="0" i="0" u="none" strike="noStrike" kern="10" cap="none" spc="0" normalizeH="0" baseline="0" noProof="0" dirty="0" smtClean="0">
                <a:ln w="9525">
                  <a:noFill/>
                  <a:round/>
                  <a:headEnd/>
                  <a:tailEnd/>
                </a:ln>
                <a:solidFill>
                  <a:srgbClr val="0070C0"/>
                </a:solidFill>
                <a:effectLst/>
                <a:uLnTx/>
                <a:uFillTx/>
                <a:latin typeface="Impact" pitchFamily="34" charset="0"/>
                <a:ea typeface="微软雅黑" pitchFamily="34" charset="-122"/>
              </a:endParaRPr>
            </a:p>
          </p:txBody>
        </p:sp>
      </p:gr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left)">
                                      <p:cBhvr>
                                        <p:cTn id="20" dur="500"/>
                                        <p:tgtEl>
                                          <p:spTgt spid="3"/>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500"/>
                                        <p:tgtEl>
                                          <p:spTgt spid="2"/>
                                        </p:tgtEl>
                                      </p:cBhvr>
                                    </p:animEffect>
                                  </p:childTnLst>
                                </p:cTn>
                              </p:par>
                            </p:childTnLst>
                          </p:cTn>
                        </p:par>
                        <p:par>
                          <p:cTn id="24" fill="hold">
                            <p:stCondLst>
                              <p:cond delay="1000"/>
                            </p:stCondLst>
                            <p:childTnLst>
                              <p:par>
                                <p:cTn id="25" presetID="22" presetClass="entr" presetSubtype="4"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down)">
                                      <p:cBhvr>
                                        <p:cTn id="27" dur="500"/>
                                        <p:tgtEl>
                                          <p:spTgt spid="13"/>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down)">
                                      <p:cBhvr>
                                        <p:cTn id="30" dur="500"/>
                                        <p:tgtEl>
                                          <p:spTgt spid="14"/>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ipe(down)">
                                      <p:cBhvr>
                                        <p:cTn id="33" dur="500"/>
                                        <p:tgtEl>
                                          <p:spTgt spid="15"/>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wipe(down)">
                                      <p:cBhvr>
                                        <p:cTn id="36" dur="500"/>
                                        <p:tgtEl>
                                          <p:spTgt spid="16"/>
                                        </p:tgtEl>
                                      </p:cBhvr>
                                    </p:animEffect>
                                  </p:childTnLst>
                                </p:cTn>
                              </p:par>
                            </p:childTnLst>
                          </p:cTn>
                        </p:par>
                        <p:par>
                          <p:cTn id="37" fill="hold">
                            <p:stCondLst>
                              <p:cond delay="1500"/>
                            </p:stCondLst>
                            <p:childTnLst>
                              <p:par>
                                <p:cTn id="38" presetID="22" presetClass="entr" presetSubtype="4"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down)">
                                      <p:cBhvr>
                                        <p:cTn id="40" dur="500"/>
                                        <p:tgtEl>
                                          <p:spTgt spid="12"/>
                                        </p:tgtEl>
                                      </p:cBhvr>
                                    </p:animEffect>
                                  </p:childTnLst>
                                </p:cTn>
                              </p:par>
                            </p:childTnLst>
                          </p:cTn>
                        </p:par>
                        <p:par>
                          <p:cTn id="41" fill="hold">
                            <p:stCondLst>
                              <p:cond delay="2000"/>
                            </p:stCondLst>
                            <p:childTnLst>
                              <p:par>
                                <p:cTn id="42" presetID="52" presetClass="entr" presetSubtype="0" fill="hold" nodeType="afterEffect">
                                  <p:stCondLst>
                                    <p:cond delay="0"/>
                                  </p:stCondLst>
                                  <p:childTnLst>
                                    <p:set>
                                      <p:cBhvr>
                                        <p:cTn id="43" dur="1" fill="hold">
                                          <p:stCondLst>
                                            <p:cond delay="0"/>
                                          </p:stCondLst>
                                        </p:cTn>
                                        <p:tgtEl>
                                          <p:spTgt spid="17"/>
                                        </p:tgtEl>
                                        <p:attrNameLst>
                                          <p:attrName>style.visibility</p:attrName>
                                        </p:attrNameLst>
                                      </p:cBhvr>
                                      <p:to>
                                        <p:strVal val="visible"/>
                                      </p:to>
                                    </p:set>
                                    <p:animScale>
                                      <p:cBhvr>
                                        <p:cTn id="44" dur="25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250" decel="50000" fill="hold">
                                          <p:stCondLst>
                                            <p:cond delay="0"/>
                                          </p:stCondLst>
                                        </p:cTn>
                                        <p:tgtEl>
                                          <p:spTgt spid="17"/>
                                        </p:tgtEl>
                                        <p:attrNameLst>
                                          <p:attrName>ppt_x</p:attrName>
                                          <p:attrName>ppt_y</p:attrName>
                                        </p:attrNameLst>
                                      </p:cBhvr>
                                    </p:animMotion>
                                    <p:animEffect transition="in" filter="fade">
                                      <p:cBhvr>
                                        <p:cTn id="46" dur="250"/>
                                        <p:tgtEl>
                                          <p:spTgt spid="17"/>
                                        </p:tgtEl>
                                      </p:cBhvr>
                                    </p:animEffect>
                                  </p:childTnLst>
                                </p:cTn>
                              </p:par>
                              <p:par>
                                <p:cTn id="47" presetID="52" presetClass="entr" presetSubtype="0" fill="hold" nodeType="withEffect">
                                  <p:stCondLst>
                                    <p:cond delay="250"/>
                                  </p:stCondLst>
                                  <p:childTnLst>
                                    <p:set>
                                      <p:cBhvr>
                                        <p:cTn id="48" dur="1" fill="hold">
                                          <p:stCondLst>
                                            <p:cond delay="0"/>
                                          </p:stCondLst>
                                        </p:cTn>
                                        <p:tgtEl>
                                          <p:spTgt spid="22"/>
                                        </p:tgtEl>
                                        <p:attrNameLst>
                                          <p:attrName>style.visibility</p:attrName>
                                        </p:attrNameLst>
                                      </p:cBhvr>
                                      <p:to>
                                        <p:strVal val="visible"/>
                                      </p:to>
                                    </p:set>
                                    <p:animScale>
                                      <p:cBhvr>
                                        <p:cTn id="49" dur="25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250" decel="50000" fill="hold">
                                          <p:stCondLst>
                                            <p:cond delay="0"/>
                                          </p:stCondLst>
                                        </p:cTn>
                                        <p:tgtEl>
                                          <p:spTgt spid="22"/>
                                        </p:tgtEl>
                                        <p:attrNameLst>
                                          <p:attrName>ppt_x</p:attrName>
                                          <p:attrName>ppt_y</p:attrName>
                                        </p:attrNameLst>
                                      </p:cBhvr>
                                    </p:animMotion>
                                    <p:animEffect transition="in" filter="fade">
                                      <p:cBhvr>
                                        <p:cTn id="51" dur="250"/>
                                        <p:tgtEl>
                                          <p:spTgt spid="22"/>
                                        </p:tgtEl>
                                      </p:cBhvr>
                                    </p:animEffect>
                                  </p:childTnLst>
                                </p:cTn>
                              </p:par>
                              <p:par>
                                <p:cTn id="52" presetID="52" presetClass="entr" presetSubtype="0" fill="hold" nodeType="withEffect">
                                  <p:stCondLst>
                                    <p:cond delay="500"/>
                                  </p:stCondLst>
                                  <p:childTnLst>
                                    <p:set>
                                      <p:cBhvr>
                                        <p:cTn id="53" dur="1" fill="hold">
                                          <p:stCondLst>
                                            <p:cond delay="0"/>
                                          </p:stCondLst>
                                        </p:cTn>
                                        <p:tgtEl>
                                          <p:spTgt spid="41"/>
                                        </p:tgtEl>
                                        <p:attrNameLst>
                                          <p:attrName>style.visibility</p:attrName>
                                        </p:attrNameLst>
                                      </p:cBhvr>
                                      <p:to>
                                        <p:strVal val="visible"/>
                                      </p:to>
                                    </p:set>
                                    <p:animScale>
                                      <p:cBhvr>
                                        <p:cTn id="54" dur="250" decel="50000" fill="hold">
                                          <p:stCondLst>
                                            <p:cond delay="0"/>
                                          </p:stCondLst>
                                        </p:cTn>
                                        <p:tgtEl>
                                          <p:spTgt spid="4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250" decel="50000" fill="hold">
                                          <p:stCondLst>
                                            <p:cond delay="0"/>
                                          </p:stCondLst>
                                        </p:cTn>
                                        <p:tgtEl>
                                          <p:spTgt spid="41"/>
                                        </p:tgtEl>
                                        <p:attrNameLst>
                                          <p:attrName>ppt_x</p:attrName>
                                          <p:attrName>ppt_y</p:attrName>
                                        </p:attrNameLst>
                                      </p:cBhvr>
                                    </p:animMotion>
                                    <p:animEffect transition="in" filter="fade">
                                      <p:cBhvr>
                                        <p:cTn id="56" dur="250"/>
                                        <p:tgtEl>
                                          <p:spTgt spid="41"/>
                                        </p:tgtEl>
                                      </p:cBhvr>
                                    </p:animEffect>
                                  </p:childTnLst>
                                </p:cTn>
                              </p:par>
                              <p:par>
                                <p:cTn id="57" presetID="52" presetClass="entr" presetSubtype="0" fill="hold" nodeType="withEffect">
                                  <p:stCondLst>
                                    <p:cond delay="750"/>
                                  </p:stCondLst>
                                  <p:childTnLst>
                                    <p:set>
                                      <p:cBhvr>
                                        <p:cTn id="58" dur="1" fill="hold">
                                          <p:stCondLst>
                                            <p:cond delay="0"/>
                                          </p:stCondLst>
                                        </p:cTn>
                                        <p:tgtEl>
                                          <p:spTgt spid="27"/>
                                        </p:tgtEl>
                                        <p:attrNameLst>
                                          <p:attrName>style.visibility</p:attrName>
                                        </p:attrNameLst>
                                      </p:cBhvr>
                                      <p:to>
                                        <p:strVal val="visible"/>
                                      </p:to>
                                    </p:set>
                                    <p:animScale>
                                      <p:cBhvr>
                                        <p:cTn id="59" dur="25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250" decel="50000" fill="hold">
                                          <p:stCondLst>
                                            <p:cond delay="0"/>
                                          </p:stCondLst>
                                        </p:cTn>
                                        <p:tgtEl>
                                          <p:spTgt spid="27"/>
                                        </p:tgtEl>
                                        <p:attrNameLst>
                                          <p:attrName>ppt_x</p:attrName>
                                          <p:attrName>ppt_y</p:attrName>
                                        </p:attrNameLst>
                                      </p:cBhvr>
                                    </p:animMotion>
                                    <p:animEffect transition="in" filter="fade">
                                      <p:cBhvr>
                                        <p:cTn id="61" dur="250"/>
                                        <p:tgtEl>
                                          <p:spTgt spid="27"/>
                                        </p:tgtEl>
                                      </p:cBhvr>
                                    </p:animEffect>
                                  </p:childTnLst>
                                </p:cTn>
                              </p:par>
                            </p:childTnLst>
                          </p:cTn>
                        </p:par>
                        <p:par>
                          <p:cTn id="62" fill="hold">
                            <p:stCondLst>
                              <p:cond delay="3000"/>
                            </p:stCondLst>
                            <p:childTnLst>
                              <p:par>
                                <p:cTn id="63" presetID="2" presetClass="entr" presetSubtype="8" fill="hold" grpId="0" nodeType="afterEffect">
                                  <p:stCondLst>
                                    <p:cond delay="0"/>
                                  </p:stCondLst>
                                  <p:childTnLst>
                                    <p:set>
                                      <p:cBhvr>
                                        <p:cTn id="64" dur="1" fill="hold">
                                          <p:stCondLst>
                                            <p:cond delay="0"/>
                                          </p:stCondLst>
                                        </p:cTn>
                                        <p:tgtEl>
                                          <p:spTgt spid="36"/>
                                        </p:tgtEl>
                                        <p:attrNameLst>
                                          <p:attrName>style.visibility</p:attrName>
                                        </p:attrNameLst>
                                      </p:cBhvr>
                                      <p:to>
                                        <p:strVal val="visible"/>
                                      </p:to>
                                    </p:set>
                                    <p:anim calcmode="lin" valueType="num">
                                      <p:cBhvr additive="base">
                                        <p:cTn id="65" dur="250" fill="hold"/>
                                        <p:tgtEl>
                                          <p:spTgt spid="36"/>
                                        </p:tgtEl>
                                        <p:attrNameLst>
                                          <p:attrName>ppt_x</p:attrName>
                                        </p:attrNameLst>
                                      </p:cBhvr>
                                      <p:tavLst>
                                        <p:tav tm="0">
                                          <p:val>
                                            <p:strVal val="0-#ppt_w/2"/>
                                          </p:val>
                                        </p:tav>
                                        <p:tav tm="100000">
                                          <p:val>
                                            <p:strVal val="#ppt_x"/>
                                          </p:val>
                                        </p:tav>
                                      </p:tavLst>
                                    </p:anim>
                                    <p:anim calcmode="lin" valueType="num">
                                      <p:cBhvr additive="base">
                                        <p:cTn id="66" dur="250" fill="hold"/>
                                        <p:tgtEl>
                                          <p:spTgt spid="36"/>
                                        </p:tgtEl>
                                        <p:attrNameLst>
                                          <p:attrName>ppt_y</p:attrName>
                                        </p:attrNameLst>
                                      </p:cBhvr>
                                      <p:tavLst>
                                        <p:tav tm="0">
                                          <p:val>
                                            <p:strVal val="#ppt_y"/>
                                          </p:val>
                                        </p:tav>
                                        <p:tav tm="100000">
                                          <p:val>
                                            <p:strVal val="#ppt_y"/>
                                          </p:val>
                                        </p:tav>
                                      </p:tavLst>
                                    </p:anim>
                                  </p:childTnLst>
                                </p:cTn>
                              </p:par>
                            </p:childTnLst>
                          </p:cTn>
                        </p:par>
                        <p:par>
                          <p:cTn id="67" fill="hold">
                            <p:stCondLst>
                              <p:cond delay="3250"/>
                            </p:stCondLst>
                            <p:childTnLst>
                              <p:par>
                                <p:cTn id="68" presetID="2" presetClass="entr" presetSubtype="4" fill="hold" grpId="0" nodeType="afterEffect">
                                  <p:stCondLst>
                                    <p:cond delay="0"/>
                                  </p:stCondLst>
                                  <p:childTnLst>
                                    <p:set>
                                      <p:cBhvr>
                                        <p:cTn id="69" dur="1" fill="hold">
                                          <p:stCondLst>
                                            <p:cond delay="0"/>
                                          </p:stCondLst>
                                        </p:cTn>
                                        <p:tgtEl>
                                          <p:spTgt spid="37"/>
                                        </p:tgtEl>
                                        <p:attrNameLst>
                                          <p:attrName>style.visibility</p:attrName>
                                        </p:attrNameLst>
                                      </p:cBhvr>
                                      <p:to>
                                        <p:strVal val="visible"/>
                                      </p:to>
                                    </p:set>
                                    <p:anim calcmode="lin" valueType="num">
                                      <p:cBhvr additive="base">
                                        <p:cTn id="70" dur="500" fill="hold"/>
                                        <p:tgtEl>
                                          <p:spTgt spid="37"/>
                                        </p:tgtEl>
                                        <p:attrNameLst>
                                          <p:attrName>ppt_x</p:attrName>
                                        </p:attrNameLst>
                                      </p:cBhvr>
                                      <p:tavLst>
                                        <p:tav tm="0">
                                          <p:val>
                                            <p:strVal val="#ppt_x"/>
                                          </p:val>
                                        </p:tav>
                                        <p:tav tm="100000">
                                          <p:val>
                                            <p:strVal val="#ppt_x"/>
                                          </p:val>
                                        </p:tav>
                                      </p:tavLst>
                                    </p:anim>
                                    <p:anim calcmode="lin" valueType="num">
                                      <p:cBhvr additive="base">
                                        <p:cTn id="71" dur="500" fill="hold"/>
                                        <p:tgtEl>
                                          <p:spTgt spid="37"/>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38"/>
                                        </p:tgtEl>
                                        <p:attrNameLst>
                                          <p:attrName>style.visibility</p:attrName>
                                        </p:attrNameLst>
                                      </p:cBhvr>
                                      <p:to>
                                        <p:strVal val="visible"/>
                                      </p:to>
                                    </p:set>
                                    <p:anim calcmode="lin" valueType="num">
                                      <p:cBhvr additive="base">
                                        <p:cTn id="74" dur="500" fill="hold"/>
                                        <p:tgtEl>
                                          <p:spTgt spid="38"/>
                                        </p:tgtEl>
                                        <p:attrNameLst>
                                          <p:attrName>ppt_x</p:attrName>
                                        </p:attrNameLst>
                                      </p:cBhvr>
                                      <p:tavLst>
                                        <p:tav tm="0">
                                          <p:val>
                                            <p:strVal val="#ppt_x"/>
                                          </p:val>
                                        </p:tav>
                                        <p:tav tm="100000">
                                          <p:val>
                                            <p:strVal val="#ppt_x"/>
                                          </p:val>
                                        </p:tav>
                                      </p:tavLst>
                                    </p:anim>
                                    <p:anim calcmode="lin" valueType="num">
                                      <p:cBhvr additive="base">
                                        <p:cTn id="75" dur="500" fill="hold"/>
                                        <p:tgtEl>
                                          <p:spTgt spid="38"/>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39"/>
                                        </p:tgtEl>
                                        <p:attrNameLst>
                                          <p:attrName>style.visibility</p:attrName>
                                        </p:attrNameLst>
                                      </p:cBhvr>
                                      <p:to>
                                        <p:strVal val="visible"/>
                                      </p:to>
                                    </p:set>
                                    <p:anim calcmode="lin" valueType="num">
                                      <p:cBhvr additive="base">
                                        <p:cTn id="78" dur="500" fill="hold"/>
                                        <p:tgtEl>
                                          <p:spTgt spid="39"/>
                                        </p:tgtEl>
                                        <p:attrNameLst>
                                          <p:attrName>ppt_x</p:attrName>
                                        </p:attrNameLst>
                                      </p:cBhvr>
                                      <p:tavLst>
                                        <p:tav tm="0">
                                          <p:val>
                                            <p:strVal val="#ppt_x"/>
                                          </p:val>
                                        </p:tav>
                                        <p:tav tm="100000">
                                          <p:val>
                                            <p:strVal val="#ppt_x"/>
                                          </p:val>
                                        </p:tav>
                                      </p:tavLst>
                                    </p:anim>
                                    <p:anim calcmode="lin" valueType="num">
                                      <p:cBhvr additive="base">
                                        <p:cTn id="79" dur="500" fill="hold"/>
                                        <p:tgtEl>
                                          <p:spTgt spid="39"/>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40"/>
                                        </p:tgtEl>
                                        <p:attrNameLst>
                                          <p:attrName>style.visibility</p:attrName>
                                        </p:attrNameLst>
                                      </p:cBhvr>
                                      <p:to>
                                        <p:strVal val="visible"/>
                                      </p:to>
                                    </p:set>
                                    <p:anim calcmode="lin" valueType="num">
                                      <p:cBhvr additive="base">
                                        <p:cTn id="82" dur="500" fill="hold"/>
                                        <p:tgtEl>
                                          <p:spTgt spid="40"/>
                                        </p:tgtEl>
                                        <p:attrNameLst>
                                          <p:attrName>ppt_x</p:attrName>
                                        </p:attrNameLst>
                                      </p:cBhvr>
                                      <p:tavLst>
                                        <p:tav tm="0">
                                          <p:val>
                                            <p:strVal val="#ppt_x"/>
                                          </p:val>
                                        </p:tav>
                                        <p:tav tm="100000">
                                          <p:val>
                                            <p:strVal val="#ppt_x"/>
                                          </p:val>
                                        </p:tav>
                                      </p:tavLst>
                                    </p:anim>
                                    <p:anim calcmode="lin" valueType="num">
                                      <p:cBhvr additive="base">
                                        <p:cTn id="83" dur="500" fill="hold"/>
                                        <p:tgtEl>
                                          <p:spTgt spid="40"/>
                                        </p:tgtEl>
                                        <p:attrNameLst>
                                          <p:attrName>ppt_y</p:attrName>
                                        </p:attrNameLst>
                                      </p:cBhvr>
                                      <p:tavLst>
                                        <p:tav tm="0">
                                          <p:val>
                                            <p:strVal val="1+#ppt_h/2"/>
                                          </p:val>
                                        </p:tav>
                                        <p:tav tm="100000">
                                          <p:val>
                                            <p:strVal val="#ppt_y"/>
                                          </p:val>
                                        </p:tav>
                                      </p:tavLst>
                                    </p:anim>
                                  </p:childTnLst>
                                </p:cTn>
                              </p:par>
                            </p:childTnLst>
                          </p:cTn>
                        </p:par>
                        <p:par>
                          <p:cTn id="84" fill="hold">
                            <p:stCondLst>
                              <p:cond delay="3750"/>
                            </p:stCondLst>
                            <p:childTnLst>
                              <p:par>
                                <p:cTn id="85" presetID="2" presetClass="entr" presetSubtype="2" fill="hold" grpId="0" nodeType="afterEffect">
                                  <p:stCondLst>
                                    <p:cond delay="0"/>
                                  </p:stCondLst>
                                  <p:childTnLst>
                                    <p:set>
                                      <p:cBhvr>
                                        <p:cTn id="86" dur="1" fill="hold">
                                          <p:stCondLst>
                                            <p:cond delay="0"/>
                                          </p:stCondLst>
                                        </p:cTn>
                                        <p:tgtEl>
                                          <p:spTgt spid="9"/>
                                        </p:tgtEl>
                                        <p:attrNameLst>
                                          <p:attrName>style.visibility</p:attrName>
                                        </p:attrNameLst>
                                      </p:cBhvr>
                                      <p:to>
                                        <p:strVal val="visible"/>
                                      </p:to>
                                    </p:set>
                                    <p:anim calcmode="lin" valueType="num">
                                      <p:cBhvr additive="base">
                                        <p:cTn id="87" dur="500" fill="hold"/>
                                        <p:tgtEl>
                                          <p:spTgt spid="9"/>
                                        </p:tgtEl>
                                        <p:attrNameLst>
                                          <p:attrName>ppt_x</p:attrName>
                                        </p:attrNameLst>
                                      </p:cBhvr>
                                      <p:tavLst>
                                        <p:tav tm="0">
                                          <p:val>
                                            <p:strVal val="1+#ppt_w/2"/>
                                          </p:val>
                                        </p:tav>
                                        <p:tav tm="100000">
                                          <p:val>
                                            <p:strVal val="#ppt_x"/>
                                          </p:val>
                                        </p:tav>
                                      </p:tavLst>
                                    </p:anim>
                                    <p:anim calcmode="lin" valueType="num">
                                      <p:cBhvr additive="base">
                                        <p:cTn id="88" dur="500" fill="hold"/>
                                        <p:tgtEl>
                                          <p:spTgt spid="9"/>
                                        </p:tgtEl>
                                        <p:attrNameLst>
                                          <p:attrName>ppt_y</p:attrName>
                                        </p:attrNameLst>
                                      </p:cBhvr>
                                      <p:tavLst>
                                        <p:tav tm="0">
                                          <p:val>
                                            <p:strVal val="#ppt_y"/>
                                          </p:val>
                                        </p:tav>
                                        <p:tav tm="100000">
                                          <p:val>
                                            <p:strVal val="#ppt_y"/>
                                          </p:val>
                                        </p:tav>
                                      </p:tavLst>
                                    </p:anim>
                                  </p:childTnLst>
                                </p:cTn>
                              </p:par>
                              <p:par>
                                <p:cTn id="89" presetID="2" presetClass="entr" presetSubtype="2" fill="hold" grpId="0" nodeType="withEffect">
                                  <p:stCondLst>
                                    <p:cond delay="0"/>
                                  </p:stCondLst>
                                  <p:childTnLst>
                                    <p:set>
                                      <p:cBhvr>
                                        <p:cTn id="90" dur="1" fill="hold">
                                          <p:stCondLst>
                                            <p:cond delay="0"/>
                                          </p:stCondLst>
                                        </p:cTn>
                                        <p:tgtEl>
                                          <p:spTgt spid="32"/>
                                        </p:tgtEl>
                                        <p:attrNameLst>
                                          <p:attrName>style.visibility</p:attrName>
                                        </p:attrNameLst>
                                      </p:cBhvr>
                                      <p:to>
                                        <p:strVal val="visible"/>
                                      </p:to>
                                    </p:set>
                                    <p:anim calcmode="lin" valueType="num">
                                      <p:cBhvr additive="base">
                                        <p:cTn id="91" dur="500" fill="hold"/>
                                        <p:tgtEl>
                                          <p:spTgt spid="32"/>
                                        </p:tgtEl>
                                        <p:attrNameLst>
                                          <p:attrName>ppt_x</p:attrName>
                                        </p:attrNameLst>
                                      </p:cBhvr>
                                      <p:tavLst>
                                        <p:tav tm="0">
                                          <p:val>
                                            <p:strVal val="1+#ppt_w/2"/>
                                          </p:val>
                                        </p:tav>
                                        <p:tav tm="100000">
                                          <p:val>
                                            <p:strVal val="#ppt_x"/>
                                          </p:val>
                                        </p:tav>
                                      </p:tavLst>
                                    </p:anim>
                                    <p:anim calcmode="lin" valueType="num">
                                      <p:cBhvr additive="base">
                                        <p:cTn id="92" dur="500" fill="hold"/>
                                        <p:tgtEl>
                                          <p:spTgt spid="32"/>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0"/>
                                  </p:stCondLst>
                                  <p:childTnLst>
                                    <p:set>
                                      <p:cBhvr>
                                        <p:cTn id="94" dur="1" fill="hold">
                                          <p:stCondLst>
                                            <p:cond delay="0"/>
                                          </p:stCondLst>
                                        </p:cTn>
                                        <p:tgtEl>
                                          <p:spTgt spid="8"/>
                                        </p:tgtEl>
                                        <p:attrNameLst>
                                          <p:attrName>style.visibility</p:attrName>
                                        </p:attrNameLst>
                                      </p:cBhvr>
                                      <p:to>
                                        <p:strVal val="visible"/>
                                      </p:to>
                                    </p:set>
                                    <p:anim calcmode="lin" valueType="num">
                                      <p:cBhvr additive="base">
                                        <p:cTn id="95" dur="500" fill="hold"/>
                                        <p:tgtEl>
                                          <p:spTgt spid="8"/>
                                        </p:tgtEl>
                                        <p:attrNameLst>
                                          <p:attrName>ppt_x</p:attrName>
                                        </p:attrNameLst>
                                      </p:cBhvr>
                                      <p:tavLst>
                                        <p:tav tm="0">
                                          <p:val>
                                            <p:strVal val="1+#ppt_w/2"/>
                                          </p:val>
                                        </p:tav>
                                        <p:tav tm="100000">
                                          <p:val>
                                            <p:strVal val="#ppt_x"/>
                                          </p:val>
                                        </p:tav>
                                      </p:tavLst>
                                    </p:anim>
                                    <p:anim calcmode="lin" valueType="num">
                                      <p:cBhvr additive="base">
                                        <p:cTn id="96" dur="500" fill="hold"/>
                                        <p:tgtEl>
                                          <p:spTgt spid="8"/>
                                        </p:tgtEl>
                                        <p:attrNameLst>
                                          <p:attrName>ppt_y</p:attrName>
                                        </p:attrNameLst>
                                      </p:cBhvr>
                                      <p:tavLst>
                                        <p:tav tm="0">
                                          <p:val>
                                            <p:strVal val="#ppt_y"/>
                                          </p:val>
                                        </p:tav>
                                        <p:tav tm="100000">
                                          <p:val>
                                            <p:strVal val="#ppt_y"/>
                                          </p:val>
                                        </p:tav>
                                      </p:tavLst>
                                    </p:anim>
                                  </p:childTnLst>
                                </p:cTn>
                              </p:par>
                              <p:par>
                                <p:cTn id="97" presetID="2" presetClass="entr" presetSubtype="2" fill="hold" grpId="0" nodeType="withEffect">
                                  <p:stCondLst>
                                    <p:cond delay="0"/>
                                  </p:stCondLst>
                                  <p:childTnLst>
                                    <p:set>
                                      <p:cBhvr>
                                        <p:cTn id="98" dur="1" fill="hold">
                                          <p:stCondLst>
                                            <p:cond delay="0"/>
                                          </p:stCondLst>
                                        </p:cTn>
                                        <p:tgtEl>
                                          <p:spTgt spid="33"/>
                                        </p:tgtEl>
                                        <p:attrNameLst>
                                          <p:attrName>style.visibility</p:attrName>
                                        </p:attrNameLst>
                                      </p:cBhvr>
                                      <p:to>
                                        <p:strVal val="visible"/>
                                      </p:to>
                                    </p:set>
                                    <p:anim calcmode="lin" valueType="num">
                                      <p:cBhvr additive="base">
                                        <p:cTn id="99" dur="500" fill="hold"/>
                                        <p:tgtEl>
                                          <p:spTgt spid="33"/>
                                        </p:tgtEl>
                                        <p:attrNameLst>
                                          <p:attrName>ppt_x</p:attrName>
                                        </p:attrNameLst>
                                      </p:cBhvr>
                                      <p:tavLst>
                                        <p:tav tm="0">
                                          <p:val>
                                            <p:strVal val="1+#ppt_w/2"/>
                                          </p:val>
                                        </p:tav>
                                        <p:tav tm="100000">
                                          <p:val>
                                            <p:strVal val="#ppt_x"/>
                                          </p:val>
                                        </p:tav>
                                      </p:tavLst>
                                    </p:anim>
                                    <p:anim calcmode="lin" valueType="num">
                                      <p:cBhvr additive="base">
                                        <p:cTn id="100" dur="500" fill="hold"/>
                                        <p:tgtEl>
                                          <p:spTgt spid="33"/>
                                        </p:tgtEl>
                                        <p:attrNameLst>
                                          <p:attrName>ppt_y</p:attrName>
                                        </p:attrNameLst>
                                      </p:cBhvr>
                                      <p:tavLst>
                                        <p:tav tm="0">
                                          <p:val>
                                            <p:strVal val="#ppt_y"/>
                                          </p:val>
                                        </p:tav>
                                        <p:tav tm="100000">
                                          <p:val>
                                            <p:strVal val="#ppt_y"/>
                                          </p:val>
                                        </p:tav>
                                      </p:tavLst>
                                    </p:anim>
                                  </p:childTnLst>
                                </p:cTn>
                              </p:par>
                              <p:par>
                                <p:cTn id="101" presetID="2" presetClass="entr" presetSubtype="2" fill="hold" grpId="0" nodeType="withEffect">
                                  <p:stCondLst>
                                    <p:cond delay="0"/>
                                  </p:stCondLst>
                                  <p:childTnLst>
                                    <p:set>
                                      <p:cBhvr>
                                        <p:cTn id="102" dur="1" fill="hold">
                                          <p:stCondLst>
                                            <p:cond delay="0"/>
                                          </p:stCondLst>
                                        </p:cTn>
                                        <p:tgtEl>
                                          <p:spTgt spid="7"/>
                                        </p:tgtEl>
                                        <p:attrNameLst>
                                          <p:attrName>style.visibility</p:attrName>
                                        </p:attrNameLst>
                                      </p:cBhvr>
                                      <p:to>
                                        <p:strVal val="visible"/>
                                      </p:to>
                                    </p:set>
                                    <p:anim calcmode="lin" valueType="num">
                                      <p:cBhvr additive="base">
                                        <p:cTn id="103" dur="500" fill="hold"/>
                                        <p:tgtEl>
                                          <p:spTgt spid="7"/>
                                        </p:tgtEl>
                                        <p:attrNameLst>
                                          <p:attrName>ppt_x</p:attrName>
                                        </p:attrNameLst>
                                      </p:cBhvr>
                                      <p:tavLst>
                                        <p:tav tm="0">
                                          <p:val>
                                            <p:strVal val="1+#ppt_w/2"/>
                                          </p:val>
                                        </p:tav>
                                        <p:tav tm="100000">
                                          <p:val>
                                            <p:strVal val="#ppt_x"/>
                                          </p:val>
                                        </p:tav>
                                      </p:tavLst>
                                    </p:anim>
                                    <p:anim calcmode="lin" valueType="num">
                                      <p:cBhvr additive="base">
                                        <p:cTn id="104" dur="500" fill="hold"/>
                                        <p:tgtEl>
                                          <p:spTgt spid="7"/>
                                        </p:tgtEl>
                                        <p:attrNameLst>
                                          <p:attrName>ppt_y</p:attrName>
                                        </p:attrNameLst>
                                      </p:cBhvr>
                                      <p:tavLst>
                                        <p:tav tm="0">
                                          <p:val>
                                            <p:strVal val="#ppt_y"/>
                                          </p:val>
                                        </p:tav>
                                        <p:tav tm="100000">
                                          <p:val>
                                            <p:strVal val="#ppt_y"/>
                                          </p:val>
                                        </p:tav>
                                      </p:tavLst>
                                    </p:anim>
                                  </p:childTnLst>
                                </p:cTn>
                              </p:par>
                              <p:par>
                                <p:cTn id="105" presetID="2" presetClass="entr" presetSubtype="2" fill="hold" grpId="0" nodeType="withEffect">
                                  <p:stCondLst>
                                    <p:cond delay="0"/>
                                  </p:stCondLst>
                                  <p:childTnLst>
                                    <p:set>
                                      <p:cBhvr>
                                        <p:cTn id="106" dur="1" fill="hold">
                                          <p:stCondLst>
                                            <p:cond delay="0"/>
                                          </p:stCondLst>
                                        </p:cTn>
                                        <p:tgtEl>
                                          <p:spTgt spid="34"/>
                                        </p:tgtEl>
                                        <p:attrNameLst>
                                          <p:attrName>style.visibility</p:attrName>
                                        </p:attrNameLst>
                                      </p:cBhvr>
                                      <p:to>
                                        <p:strVal val="visible"/>
                                      </p:to>
                                    </p:set>
                                    <p:anim calcmode="lin" valueType="num">
                                      <p:cBhvr additive="base">
                                        <p:cTn id="107" dur="500" fill="hold"/>
                                        <p:tgtEl>
                                          <p:spTgt spid="34"/>
                                        </p:tgtEl>
                                        <p:attrNameLst>
                                          <p:attrName>ppt_x</p:attrName>
                                        </p:attrNameLst>
                                      </p:cBhvr>
                                      <p:tavLst>
                                        <p:tav tm="0">
                                          <p:val>
                                            <p:strVal val="1+#ppt_w/2"/>
                                          </p:val>
                                        </p:tav>
                                        <p:tav tm="100000">
                                          <p:val>
                                            <p:strVal val="#ppt_x"/>
                                          </p:val>
                                        </p:tav>
                                      </p:tavLst>
                                    </p:anim>
                                    <p:anim calcmode="lin" valueType="num">
                                      <p:cBhvr additive="base">
                                        <p:cTn id="108" dur="500" fill="hold"/>
                                        <p:tgtEl>
                                          <p:spTgt spid="34"/>
                                        </p:tgtEl>
                                        <p:attrNameLst>
                                          <p:attrName>ppt_y</p:attrName>
                                        </p:attrNameLst>
                                      </p:cBhvr>
                                      <p:tavLst>
                                        <p:tav tm="0">
                                          <p:val>
                                            <p:strVal val="#ppt_y"/>
                                          </p:val>
                                        </p:tav>
                                        <p:tav tm="100000">
                                          <p:val>
                                            <p:strVal val="#ppt_y"/>
                                          </p:val>
                                        </p:tav>
                                      </p:tavLst>
                                    </p:anim>
                                  </p:childTnLst>
                                </p:cTn>
                              </p:par>
                              <p:par>
                                <p:cTn id="109" presetID="2" presetClass="entr" presetSubtype="2" fill="hold" grpId="0" nodeType="withEffect">
                                  <p:stCondLst>
                                    <p:cond delay="0"/>
                                  </p:stCondLst>
                                  <p:childTnLst>
                                    <p:set>
                                      <p:cBhvr>
                                        <p:cTn id="110" dur="1" fill="hold">
                                          <p:stCondLst>
                                            <p:cond delay="0"/>
                                          </p:stCondLst>
                                        </p:cTn>
                                        <p:tgtEl>
                                          <p:spTgt spid="6"/>
                                        </p:tgtEl>
                                        <p:attrNameLst>
                                          <p:attrName>style.visibility</p:attrName>
                                        </p:attrNameLst>
                                      </p:cBhvr>
                                      <p:to>
                                        <p:strVal val="visible"/>
                                      </p:to>
                                    </p:set>
                                    <p:anim calcmode="lin" valueType="num">
                                      <p:cBhvr additive="base">
                                        <p:cTn id="111" dur="500" fill="hold"/>
                                        <p:tgtEl>
                                          <p:spTgt spid="6"/>
                                        </p:tgtEl>
                                        <p:attrNameLst>
                                          <p:attrName>ppt_x</p:attrName>
                                        </p:attrNameLst>
                                      </p:cBhvr>
                                      <p:tavLst>
                                        <p:tav tm="0">
                                          <p:val>
                                            <p:strVal val="1+#ppt_w/2"/>
                                          </p:val>
                                        </p:tav>
                                        <p:tav tm="100000">
                                          <p:val>
                                            <p:strVal val="#ppt_x"/>
                                          </p:val>
                                        </p:tav>
                                      </p:tavLst>
                                    </p:anim>
                                    <p:anim calcmode="lin" valueType="num">
                                      <p:cBhvr additive="base">
                                        <p:cTn id="112" dur="500" fill="hold"/>
                                        <p:tgtEl>
                                          <p:spTgt spid="6"/>
                                        </p:tgtEl>
                                        <p:attrNameLst>
                                          <p:attrName>ppt_y</p:attrName>
                                        </p:attrNameLst>
                                      </p:cBhvr>
                                      <p:tavLst>
                                        <p:tav tm="0">
                                          <p:val>
                                            <p:strVal val="#ppt_y"/>
                                          </p:val>
                                        </p:tav>
                                        <p:tav tm="100000">
                                          <p:val>
                                            <p:strVal val="#ppt_y"/>
                                          </p:val>
                                        </p:tav>
                                      </p:tavLst>
                                    </p:anim>
                                  </p:childTnLst>
                                </p:cTn>
                              </p:par>
                              <p:par>
                                <p:cTn id="113" presetID="2" presetClass="entr" presetSubtype="2" fill="hold" grpId="0" nodeType="withEffect">
                                  <p:stCondLst>
                                    <p:cond delay="0"/>
                                  </p:stCondLst>
                                  <p:childTnLst>
                                    <p:set>
                                      <p:cBhvr>
                                        <p:cTn id="114" dur="1" fill="hold">
                                          <p:stCondLst>
                                            <p:cond delay="0"/>
                                          </p:stCondLst>
                                        </p:cTn>
                                        <p:tgtEl>
                                          <p:spTgt spid="35"/>
                                        </p:tgtEl>
                                        <p:attrNameLst>
                                          <p:attrName>style.visibility</p:attrName>
                                        </p:attrNameLst>
                                      </p:cBhvr>
                                      <p:to>
                                        <p:strVal val="visible"/>
                                      </p:to>
                                    </p:set>
                                    <p:anim calcmode="lin" valueType="num">
                                      <p:cBhvr additive="base">
                                        <p:cTn id="115" dur="500" fill="hold"/>
                                        <p:tgtEl>
                                          <p:spTgt spid="35"/>
                                        </p:tgtEl>
                                        <p:attrNameLst>
                                          <p:attrName>ppt_x</p:attrName>
                                        </p:attrNameLst>
                                      </p:cBhvr>
                                      <p:tavLst>
                                        <p:tav tm="0">
                                          <p:val>
                                            <p:strVal val="1+#ppt_w/2"/>
                                          </p:val>
                                        </p:tav>
                                        <p:tav tm="100000">
                                          <p:val>
                                            <p:strVal val="#ppt_x"/>
                                          </p:val>
                                        </p:tav>
                                      </p:tavLst>
                                    </p:anim>
                                    <p:anim calcmode="lin" valueType="num">
                                      <p:cBhvr additive="base">
                                        <p:cTn id="116"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32" grpId="0"/>
      <p:bldP spid="33" grpId="0"/>
      <p:bldP spid="34" grpId="0" animBg="1"/>
      <p:bldP spid="35" grpId="0"/>
      <p:bldP spid="36" grpId="0"/>
      <p:bldP spid="37" grpId="0"/>
      <p:bldP spid="38" grpId="0"/>
      <p:bldP spid="39" grpId="0"/>
      <p:bldP spid="4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716016" y="2450925"/>
            <a:ext cx="1954381" cy="400110"/>
          </a:xfrm>
          <a:prstGeom prst="rect">
            <a:avLst/>
          </a:prstGeom>
          <a:noFill/>
        </p:spPr>
        <p:txBody>
          <a:bodyPr wrap="none" rtlCol="0">
            <a:spAutoFit/>
          </a:bodyPr>
          <a:lstStyle/>
          <a:p>
            <a:r>
              <a:rPr lang="zh-CN" altLang="en-US" sz="2000" b="1" spc="300" dirty="0" smtClean="0">
                <a:latin typeface="微软雅黑" pitchFamily="34" charset="-122"/>
                <a:ea typeface="微软雅黑" pitchFamily="34" charset="-122"/>
              </a:rPr>
              <a:t>项目成果展示</a:t>
            </a:r>
            <a:endParaRPr lang="zh-CN" altLang="en-US" sz="2000" b="1" spc="300" dirty="0">
              <a:latin typeface="微软雅黑" pitchFamily="34" charset="-122"/>
              <a:ea typeface="微软雅黑" pitchFamily="34" charset="-122"/>
            </a:endParaRPr>
          </a:p>
        </p:txBody>
      </p:sp>
      <p:grpSp>
        <p:nvGrpSpPr>
          <p:cNvPr id="10" name="组合 9"/>
          <p:cNvGrpSpPr/>
          <p:nvPr/>
        </p:nvGrpSpPr>
        <p:grpSpPr>
          <a:xfrm>
            <a:off x="2843808" y="2415926"/>
            <a:ext cx="1301106" cy="1301106"/>
            <a:chOff x="2843808" y="1940248"/>
            <a:chExt cx="1301106" cy="1301106"/>
          </a:xfrm>
        </p:grpSpPr>
        <p:sp>
          <p:nvSpPr>
            <p:cNvPr id="11" name="椭圆 10"/>
            <p:cNvSpPr/>
            <p:nvPr/>
          </p:nvSpPr>
          <p:spPr>
            <a:xfrm>
              <a:off x="2843808" y="1940248"/>
              <a:ext cx="1301106" cy="1301106"/>
            </a:xfrm>
            <a:prstGeom prst="ellipse">
              <a:avLst/>
            </a:prstGeom>
            <a:gradFill>
              <a:gsLst>
                <a:gs pos="0">
                  <a:sysClr val="window" lastClr="FFFFFF"/>
                </a:gs>
                <a:gs pos="100000">
                  <a:srgbClr val="DDDEDD"/>
                </a:gs>
              </a:gsLst>
              <a:lin ang="9600000" scaled="0"/>
            </a:gradFill>
            <a:ln w="25400" cap="flat" cmpd="sng" algn="ctr">
              <a:noFill/>
              <a:prstDash val="solid"/>
            </a:ln>
            <a:effectLst>
              <a:outerShdw blurRad="304800" dist="38100" dir="8100000" sx="110000" sy="11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 name="椭圆 11"/>
            <p:cNvSpPr/>
            <p:nvPr/>
          </p:nvSpPr>
          <p:spPr>
            <a:xfrm>
              <a:off x="2954361" y="2050800"/>
              <a:ext cx="1080000" cy="1080000"/>
            </a:xfrm>
            <a:prstGeom prst="ellipse">
              <a:avLst/>
            </a:prstGeom>
            <a:solidFill>
              <a:srgbClr val="0070C0"/>
            </a:solidFill>
            <a:ln w="25400"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 name="TextBox 12"/>
            <p:cNvSpPr txBox="1"/>
            <p:nvPr/>
          </p:nvSpPr>
          <p:spPr>
            <a:xfrm>
              <a:off x="3212071" y="2175302"/>
              <a:ext cx="564578" cy="83099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3</a:t>
              </a:r>
              <a:endParaRPr kumimoji="0" lang="zh-CN" altLang="en-US" sz="4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cxnSp>
        <p:nvCxnSpPr>
          <p:cNvPr id="14" name="直接连接符 13"/>
          <p:cNvCxnSpPr/>
          <p:nvPr/>
        </p:nvCxnSpPr>
        <p:spPr>
          <a:xfrm flipV="1">
            <a:off x="4572000" y="2415925"/>
            <a:ext cx="0" cy="1301107"/>
          </a:xfrm>
          <a:prstGeom prst="line">
            <a:avLst/>
          </a:prstGeom>
          <a:noFill/>
          <a:ln w="12700" cap="flat" cmpd="sng" algn="ctr">
            <a:solidFill>
              <a:sysClr val="windowText" lastClr="000000"/>
            </a:solidFill>
            <a:prstDash val="dash"/>
          </a:ln>
          <a:effectLst/>
        </p:spPr>
      </p:cxnSp>
      <p:sp>
        <p:nvSpPr>
          <p:cNvPr id="15" name="TextBox 14"/>
          <p:cNvSpPr txBox="1"/>
          <p:nvPr/>
        </p:nvSpPr>
        <p:spPr>
          <a:xfrm>
            <a:off x="4788024" y="2944722"/>
            <a:ext cx="2016224" cy="738664"/>
          </a:xfrm>
          <a:prstGeom prst="rect">
            <a:avLst/>
          </a:prstGeom>
          <a:noFill/>
        </p:spPr>
        <p:txBody>
          <a:bodyPr wrap="square" rtlCol="0">
            <a:spAutoFit/>
          </a:bodyPr>
          <a:lstStyle/>
          <a:p>
            <a:r>
              <a:rPr lang="zh-CN" altLang="en-US" sz="1400" dirty="0">
                <a:latin typeface="微软雅黑" pitchFamily="34" charset="-122"/>
                <a:ea typeface="微软雅黑" pitchFamily="34" charset="-122"/>
              </a:rPr>
              <a:t>此处添加文本</a:t>
            </a:r>
            <a:r>
              <a:rPr lang="zh-CN" altLang="en-US" sz="1400" dirty="0" smtClean="0">
                <a:latin typeface="微软雅黑" pitchFamily="34" charset="-122"/>
                <a:ea typeface="微软雅黑" pitchFamily="34" charset="-122"/>
              </a:rPr>
              <a:t>内容</a:t>
            </a:r>
            <a:endParaRPr lang="en-US" altLang="zh-CN" sz="1400" dirty="0" smtClean="0">
              <a:latin typeface="微软雅黑" pitchFamily="34" charset="-122"/>
              <a:ea typeface="微软雅黑" pitchFamily="34" charset="-122"/>
            </a:endParaRPr>
          </a:p>
          <a:p>
            <a:r>
              <a:rPr lang="zh-CN" altLang="en-US" sz="1400" dirty="0" smtClean="0">
                <a:latin typeface="微软雅黑" pitchFamily="34" charset="-122"/>
                <a:ea typeface="微软雅黑" pitchFamily="34" charset="-122"/>
              </a:rPr>
              <a:t>此处添加</a:t>
            </a:r>
            <a:r>
              <a:rPr lang="zh-CN" altLang="en-US" sz="1400" dirty="0">
                <a:latin typeface="微软雅黑" pitchFamily="34" charset="-122"/>
                <a:ea typeface="微软雅黑" pitchFamily="34" charset="-122"/>
              </a:rPr>
              <a:t>文本</a:t>
            </a:r>
            <a:r>
              <a:rPr lang="zh-CN" altLang="en-US" sz="1400" dirty="0" smtClean="0">
                <a:latin typeface="微软雅黑" pitchFamily="34" charset="-122"/>
                <a:ea typeface="微软雅黑" pitchFamily="34" charset="-122"/>
              </a:rPr>
              <a:t>内容</a:t>
            </a:r>
            <a:endParaRPr lang="en-US" altLang="zh-CN" sz="1400" dirty="0" smtClean="0">
              <a:latin typeface="微软雅黑" pitchFamily="34" charset="-122"/>
              <a:ea typeface="微软雅黑" pitchFamily="34" charset="-122"/>
            </a:endParaRPr>
          </a:p>
          <a:p>
            <a:r>
              <a:rPr lang="zh-CN" altLang="en-US" sz="1400" dirty="0">
                <a:latin typeface="微软雅黑" pitchFamily="34" charset="-122"/>
                <a:ea typeface="微软雅黑" pitchFamily="34" charset="-122"/>
              </a:rPr>
              <a:t>此处添加文本内容</a:t>
            </a:r>
            <a:endParaRPr lang="en-US" altLang="zh-CN" sz="1400" dirty="0" smtClean="0">
              <a:latin typeface="微软雅黑" pitchFamily="34" charset="-122"/>
              <a:ea typeface="微软雅黑" pitchFamily="34" charset="-122"/>
            </a:endParaRP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p:tgtEl>
                                          <p:spTgt spid="9"/>
                                        </p:tgtEl>
                                        <p:attrNameLst>
                                          <p:attrName>ppt_x</p:attrName>
                                        </p:attrNameLst>
                                      </p:cBhvr>
                                      <p:tavLst>
                                        <p:tav tm="0">
                                          <p:val>
                                            <p:strVal val="#ppt_x-#ppt_w*1.125000"/>
                                          </p:val>
                                        </p:tav>
                                        <p:tav tm="100000">
                                          <p:val>
                                            <p:strVal val="#ppt_x"/>
                                          </p:val>
                                        </p:tav>
                                      </p:tavLst>
                                    </p:anim>
                                    <p:animEffect transition="in" filter="wipe(right)">
                                      <p:cBhvr>
                                        <p:cTn id="12" dur="500"/>
                                        <p:tgtEl>
                                          <p:spTgt spid="9"/>
                                        </p:tgtEl>
                                      </p:cBhvr>
                                    </p:animEffect>
                                  </p:childTnLst>
                                </p:cTn>
                              </p:par>
                              <p:par>
                                <p:cTn id="13" presetID="12" presetClass="entr" presetSubtype="2"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p:tgtEl>
                                          <p:spTgt spid="10"/>
                                        </p:tgtEl>
                                        <p:attrNameLst>
                                          <p:attrName>ppt_x</p:attrName>
                                        </p:attrNameLst>
                                      </p:cBhvr>
                                      <p:tavLst>
                                        <p:tav tm="0">
                                          <p:val>
                                            <p:strVal val="#ppt_x+#ppt_w*1.125000"/>
                                          </p:val>
                                        </p:tav>
                                        <p:tav tm="100000">
                                          <p:val>
                                            <p:strVal val="#ppt_x"/>
                                          </p:val>
                                        </p:tav>
                                      </p:tavLst>
                                    </p:anim>
                                    <p:animEffect transition="in" filter="wipe(left)">
                                      <p:cBhvr>
                                        <p:cTn id="16" dur="500"/>
                                        <p:tgtEl>
                                          <p:spTgt spid="10"/>
                                        </p:tgtEl>
                                      </p:cBhvr>
                                    </p:animEffect>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1000"/>
                                        <p:tgtEl>
                                          <p:spTgt spid="15"/>
                                        </p:tgtEl>
                                      </p:cBhvr>
                                    </p:animEffect>
                                    <p:anim calcmode="lin" valueType="num">
                                      <p:cBhvr>
                                        <p:cTn id="21" dur="1000" fill="hold"/>
                                        <p:tgtEl>
                                          <p:spTgt spid="15"/>
                                        </p:tgtEl>
                                        <p:attrNameLst>
                                          <p:attrName>ppt_x</p:attrName>
                                        </p:attrNameLst>
                                      </p:cBhvr>
                                      <p:tavLst>
                                        <p:tav tm="0">
                                          <p:val>
                                            <p:strVal val="#ppt_x"/>
                                          </p:val>
                                        </p:tav>
                                        <p:tav tm="100000">
                                          <p:val>
                                            <p:strVal val="#ppt_x"/>
                                          </p:val>
                                        </p:tav>
                                      </p:tavLst>
                                    </p:anim>
                                    <p:anim calcmode="lin" valueType="num">
                                      <p:cBhvr>
                                        <p:cTn id="22"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空心弧 53"/>
          <p:cNvSpPr/>
          <p:nvPr/>
        </p:nvSpPr>
        <p:spPr>
          <a:xfrm rot="5400000">
            <a:off x="969961" y="1753181"/>
            <a:ext cx="3142978" cy="2924714"/>
          </a:xfrm>
          <a:prstGeom prst="blockArc">
            <a:avLst>
              <a:gd name="adj1" fmla="val 10897210"/>
              <a:gd name="adj2" fmla="val 6953"/>
              <a:gd name="adj3" fmla="val 1246"/>
            </a:avLst>
          </a:prstGeom>
          <a:solidFill>
            <a:sysClr val="windowText" lastClr="000000">
              <a:lumMod val="50000"/>
              <a:lumOff val="50000"/>
            </a:sysClr>
          </a:solidFill>
          <a:ln w="25400" cap="flat" cmpd="sng" algn="ctr">
            <a:noFill/>
            <a:prstDash val="solid"/>
          </a:ln>
          <a:effectLst/>
        </p:spPr>
        <p:txBody>
          <a:bodyPr lIns="91431" tIns="45716" rIns="91431" bIns="45716" anchor="ctr"/>
          <a:lstStyle/>
          <a:p>
            <a:pPr marL="0" marR="0" lvl="0" indent="0" algn="ctr" defTabSz="914332"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Arial" panose="020B0604020202020204" pitchFamily="34" charset="0"/>
            </a:endParaRPr>
          </a:p>
        </p:txBody>
      </p:sp>
      <p:grpSp>
        <p:nvGrpSpPr>
          <p:cNvPr id="55" name="组合 54"/>
          <p:cNvGrpSpPr/>
          <p:nvPr/>
        </p:nvGrpSpPr>
        <p:grpSpPr>
          <a:xfrm>
            <a:off x="3102894" y="1540858"/>
            <a:ext cx="4137328" cy="632183"/>
            <a:chOff x="736575" y="3188466"/>
            <a:chExt cx="8755768" cy="1338083"/>
          </a:xfrm>
        </p:grpSpPr>
        <p:sp>
          <p:nvSpPr>
            <p:cNvPr id="56" name="圆角矩形 55"/>
            <p:cNvSpPr/>
            <p:nvPr/>
          </p:nvSpPr>
          <p:spPr>
            <a:xfrm flipH="1">
              <a:off x="1020576" y="3307959"/>
              <a:ext cx="8471767" cy="1132575"/>
            </a:xfrm>
            <a:prstGeom prst="roundRect">
              <a:avLst>
                <a:gd name="adj" fmla="val 50000"/>
              </a:avLst>
            </a:prstGeom>
            <a:gradFill flip="none" rotWithShape="1">
              <a:gsLst>
                <a:gs pos="0">
                  <a:sysClr val="window" lastClr="FFFFFF"/>
                </a:gs>
                <a:gs pos="100000">
                  <a:srgbClr val="E0E0E0"/>
                </a:gs>
              </a:gsLst>
              <a:lin ang="5400000" scaled="1"/>
              <a:tileRect/>
            </a:gradFill>
            <a:ln w="25400" cap="flat" cmpd="sng" algn="ctr">
              <a:noFill/>
              <a:prstDash val="solid"/>
            </a:ln>
            <a:effectLst>
              <a:outerShdw blurRad="381000" dist="254000" dir="1026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57" name="组合 56"/>
            <p:cNvGrpSpPr/>
            <p:nvPr/>
          </p:nvGrpSpPr>
          <p:grpSpPr>
            <a:xfrm>
              <a:off x="736575" y="3188466"/>
              <a:ext cx="1338085" cy="1338083"/>
              <a:chOff x="3567745" y="3971974"/>
              <a:chExt cx="1338084" cy="1338084"/>
            </a:xfrm>
          </p:grpSpPr>
          <p:grpSp>
            <p:nvGrpSpPr>
              <p:cNvPr id="60" name="组合 59"/>
              <p:cNvGrpSpPr/>
              <p:nvPr/>
            </p:nvGrpSpPr>
            <p:grpSpPr>
              <a:xfrm>
                <a:off x="3567745" y="3971974"/>
                <a:ext cx="1338084" cy="1338084"/>
                <a:chOff x="5213600" y="2517129"/>
                <a:chExt cx="2023672" cy="2023672"/>
              </a:xfrm>
            </p:grpSpPr>
            <p:sp>
              <p:nvSpPr>
                <p:cNvPr id="62" name="椭圆 61"/>
                <p:cNvSpPr/>
                <p:nvPr/>
              </p:nvSpPr>
              <p:spPr>
                <a:xfrm>
                  <a:off x="5213600" y="2517129"/>
                  <a:ext cx="2023672" cy="2023672"/>
                </a:xfrm>
                <a:prstGeom prst="ellipse">
                  <a:avLst/>
                </a:prstGeom>
                <a:gradFill flip="none" rotWithShape="1">
                  <a:gsLst>
                    <a:gs pos="0">
                      <a:sysClr val="window" lastClr="FFFFFF"/>
                    </a:gs>
                    <a:gs pos="100000">
                      <a:srgbClr val="E0E0E0"/>
                    </a:gs>
                  </a:gsLst>
                  <a:lin ang="5400000" scaled="1"/>
                  <a:tileRect/>
                </a:gradFill>
                <a:ln w="25400" cap="flat" cmpd="sng" algn="ctr">
                  <a:noFill/>
                  <a:prstDash val="solid"/>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3" name="椭圆 62"/>
                <p:cNvSpPr/>
                <p:nvPr/>
              </p:nvSpPr>
              <p:spPr>
                <a:xfrm>
                  <a:off x="5260739" y="2564268"/>
                  <a:ext cx="1929394" cy="1929394"/>
                </a:xfrm>
                <a:prstGeom prst="ellipse">
                  <a:avLst/>
                </a:prstGeom>
                <a:gradFill flip="none" rotWithShape="1">
                  <a:gsLst>
                    <a:gs pos="0">
                      <a:sysClr val="window" lastClr="FFFFFF"/>
                    </a:gs>
                    <a:gs pos="100000">
                      <a:srgbClr val="DDDEDD"/>
                    </a:gs>
                  </a:gsLst>
                  <a:lin ang="189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61" name="椭圆 60"/>
              <p:cNvSpPr/>
              <p:nvPr/>
            </p:nvSpPr>
            <p:spPr>
              <a:xfrm>
                <a:off x="3695023" y="4099252"/>
                <a:ext cx="1083528" cy="1083528"/>
              </a:xfrm>
              <a:prstGeom prst="ellipse">
                <a:avLst/>
              </a:prstGeom>
              <a:solidFill>
                <a:srgbClr val="0070C0"/>
              </a:solidFill>
              <a:ln w="25400" cap="flat" cmpd="sng" algn="ctr">
                <a:noFill/>
                <a:prstDash val="solid"/>
              </a:ln>
              <a:effectLst>
                <a:innerShdw blurRad="63500" dist="50800" dir="18900000">
                  <a:prstClr val="black">
                    <a:alpha val="50000"/>
                  </a:prstClr>
                </a:inn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Calibri"/>
                  <a:ea typeface="宋体"/>
                  <a:cs typeface="+mn-cs"/>
                </a:endParaRPr>
              </a:p>
            </p:txBody>
          </p:sp>
        </p:grpSp>
        <p:sp>
          <p:nvSpPr>
            <p:cNvPr id="58" name="文本框 77"/>
            <p:cNvSpPr txBox="1"/>
            <p:nvPr/>
          </p:nvSpPr>
          <p:spPr>
            <a:xfrm>
              <a:off x="972509" y="3466643"/>
              <a:ext cx="878819" cy="7817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1</a:t>
              </a:r>
              <a:endParaRPr kumimoji="0" lang="en-US"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59" name="TextBox 72"/>
            <p:cNvSpPr txBox="1"/>
            <p:nvPr/>
          </p:nvSpPr>
          <p:spPr>
            <a:xfrm>
              <a:off x="3113403" y="3483385"/>
              <a:ext cx="5261340" cy="7817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432037"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lumMod val="65000"/>
                      <a:lumOff val="35000"/>
                    </a:sysClr>
                  </a:solidFill>
                  <a:effectLst/>
                  <a:uLnTx/>
                  <a:uFillTx/>
                  <a:latin typeface="Arial" pitchFamily="34" charset="0"/>
                  <a:ea typeface="微软雅黑" pitchFamily="34" charset="-122"/>
                  <a:cs typeface="Arial" pitchFamily="34" charset="0"/>
                </a:rPr>
                <a:t>年 度 工 作 概 述</a:t>
              </a:r>
              <a:endParaRPr kumimoji="0" lang="en-US" altLang="zh-CN" sz="1800" b="0" i="0" u="none" strike="noStrike" kern="0" cap="none" spc="0" normalizeH="0" baseline="0" noProof="0" dirty="0">
                <a:ln>
                  <a:noFill/>
                </a:ln>
                <a:solidFill>
                  <a:sysClr val="windowText" lastClr="000000">
                    <a:lumMod val="65000"/>
                    <a:lumOff val="35000"/>
                  </a:sysClr>
                </a:solidFill>
                <a:effectLst/>
                <a:uLnTx/>
                <a:uFillTx/>
                <a:latin typeface="Arial" pitchFamily="34" charset="0"/>
                <a:ea typeface="微软雅黑" pitchFamily="34" charset="-122"/>
                <a:cs typeface="Arial" pitchFamily="34" charset="0"/>
              </a:endParaRPr>
            </a:p>
          </p:txBody>
        </p:sp>
      </p:grpSp>
      <p:grpSp>
        <p:nvGrpSpPr>
          <p:cNvPr id="64" name="组合 63"/>
          <p:cNvGrpSpPr/>
          <p:nvPr/>
        </p:nvGrpSpPr>
        <p:grpSpPr>
          <a:xfrm>
            <a:off x="3484931" y="2173041"/>
            <a:ext cx="4137328" cy="632183"/>
            <a:chOff x="736575" y="3188469"/>
            <a:chExt cx="8755767" cy="1338084"/>
          </a:xfrm>
        </p:grpSpPr>
        <p:sp>
          <p:nvSpPr>
            <p:cNvPr id="65" name="圆角矩形 64"/>
            <p:cNvSpPr/>
            <p:nvPr/>
          </p:nvSpPr>
          <p:spPr>
            <a:xfrm flipH="1">
              <a:off x="1020576" y="3307962"/>
              <a:ext cx="8471766" cy="1132577"/>
            </a:xfrm>
            <a:prstGeom prst="roundRect">
              <a:avLst>
                <a:gd name="adj" fmla="val 50000"/>
              </a:avLst>
            </a:prstGeom>
            <a:gradFill flip="none" rotWithShape="1">
              <a:gsLst>
                <a:gs pos="0">
                  <a:sysClr val="window" lastClr="FFFFFF"/>
                </a:gs>
                <a:gs pos="100000">
                  <a:srgbClr val="E0E0E0"/>
                </a:gs>
              </a:gsLst>
              <a:lin ang="5400000" scaled="1"/>
              <a:tileRect/>
            </a:gradFill>
            <a:ln w="25400" cap="flat" cmpd="sng" algn="ctr">
              <a:noFill/>
              <a:prstDash val="solid"/>
            </a:ln>
            <a:effectLst>
              <a:outerShdw blurRad="381000" dist="254000" dir="1026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66" name="组合 65"/>
            <p:cNvGrpSpPr/>
            <p:nvPr/>
          </p:nvGrpSpPr>
          <p:grpSpPr>
            <a:xfrm>
              <a:off x="736575" y="3188469"/>
              <a:ext cx="1338084" cy="1338084"/>
              <a:chOff x="3567745" y="3971974"/>
              <a:chExt cx="1338084" cy="1338084"/>
            </a:xfrm>
          </p:grpSpPr>
          <p:grpSp>
            <p:nvGrpSpPr>
              <p:cNvPr id="69" name="组合 68"/>
              <p:cNvGrpSpPr/>
              <p:nvPr/>
            </p:nvGrpSpPr>
            <p:grpSpPr>
              <a:xfrm>
                <a:off x="3567745" y="3971974"/>
                <a:ext cx="1338084" cy="1338084"/>
                <a:chOff x="5213600" y="2517129"/>
                <a:chExt cx="2023672" cy="2023672"/>
              </a:xfrm>
            </p:grpSpPr>
            <p:sp>
              <p:nvSpPr>
                <p:cNvPr id="71" name="椭圆 70"/>
                <p:cNvSpPr/>
                <p:nvPr/>
              </p:nvSpPr>
              <p:spPr>
                <a:xfrm>
                  <a:off x="5213600" y="2517129"/>
                  <a:ext cx="2023672" cy="2023672"/>
                </a:xfrm>
                <a:prstGeom prst="ellipse">
                  <a:avLst/>
                </a:prstGeom>
                <a:gradFill flip="none" rotWithShape="1">
                  <a:gsLst>
                    <a:gs pos="0">
                      <a:sysClr val="window" lastClr="FFFFFF"/>
                    </a:gs>
                    <a:gs pos="100000">
                      <a:srgbClr val="E0E0E0"/>
                    </a:gs>
                  </a:gsLst>
                  <a:lin ang="5400000" scaled="1"/>
                  <a:tileRect/>
                </a:gradFill>
                <a:ln w="25400" cap="flat" cmpd="sng" algn="ctr">
                  <a:noFill/>
                  <a:prstDash val="solid"/>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2" name="椭圆 71"/>
                <p:cNvSpPr/>
                <p:nvPr/>
              </p:nvSpPr>
              <p:spPr>
                <a:xfrm>
                  <a:off x="5260739" y="2564268"/>
                  <a:ext cx="1929394" cy="1929394"/>
                </a:xfrm>
                <a:prstGeom prst="ellipse">
                  <a:avLst/>
                </a:prstGeom>
                <a:gradFill flip="none" rotWithShape="1">
                  <a:gsLst>
                    <a:gs pos="0">
                      <a:sysClr val="window" lastClr="FFFFFF"/>
                    </a:gs>
                    <a:gs pos="100000">
                      <a:srgbClr val="DDDEDD"/>
                    </a:gs>
                  </a:gsLst>
                  <a:lin ang="189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70" name="椭圆 69"/>
              <p:cNvSpPr/>
              <p:nvPr/>
            </p:nvSpPr>
            <p:spPr>
              <a:xfrm>
                <a:off x="3695023" y="4099252"/>
                <a:ext cx="1083528" cy="1083528"/>
              </a:xfrm>
              <a:prstGeom prst="ellipse">
                <a:avLst/>
              </a:prstGeom>
              <a:solidFill>
                <a:srgbClr val="0070C0"/>
              </a:solidFill>
              <a:ln w="25400" cap="flat" cmpd="sng" algn="ctr">
                <a:noFill/>
                <a:prstDash val="solid"/>
              </a:ln>
              <a:effectLst>
                <a:innerShdw blurRad="63500" dist="50800" dir="18900000">
                  <a:prstClr val="black">
                    <a:alpha val="50000"/>
                  </a:prstClr>
                </a:inn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Calibri"/>
                  <a:ea typeface="宋体"/>
                  <a:cs typeface="+mn-cs"/>
                </a:endParaRPr>
              </a:p>
            </p:txBody>
          </p:sp>
        </p:grpSp>
        <p:sp>
          <p:nvSpPr>
            <p:cNvPr id="67" name="文本框 77"/>
            <p:cNvSpPr txBox="1"/>
            <p:nvPr/>
          </p:nvSpPr>
          <p:spPr>
            <a:xfrm>
              <a:off x="972509" y="3466644"/>
              <a:ext cx="878819" cy="7817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2</a:t>
              </a:r>
              <a:endParaRPr kumimoji="0" lang="en-US"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68" name="TextBox 72"/>
            <p:cNvSpPr txBox="1"/>
            <p:nvPr/>
          </p:nvSpPr>
          <p:spPr>
            <a:xfrm>
              <a:off x="3113403" y="3483385"/>
              <a:ext cx="5261340" cy="7817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432037"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lumMod val="65000"/>
                      <a:lumOff val="35000"/>
                    </a:sysClr>
                  </a:solidFill>
                  <a:effectLst/>
                  <a:uLnTx/>
                  <a:uFillTx/>
                  <a:latin typeface="Arial" pitchFamily="34" charset="0"/>
                  <a:ea typeface="微软雅黑" pitchFamily="34" charset="-122"/>
                  <a:cs typeface="Arial" pitchFamily="34" charset="0"/>
                </a:rPr>
                <a:t>工 作 完 成 情 况</a:t>
              </a:r>
              <a:endParaRPr kumimoji="0" lang="en-US" altLang="zh-CN" sz="1800" b="0" i="0" u="none" strike="noStrike" kern="0" cap="none" spc="0" normalizeH="0" baseline="0" noProof="0" dirty="0">
                <a:ln>
                  <a:noFill/>
                </a:ln>
                <a:solidFill>
                  <a:sysClr val="windowText" lastClr="000000">
                    <a:lumMod val="65000"/>
                    <a:lumOff val="35000"/>
                  </a:sysClr>
                </a:solidFill>
                <a:effectLst/>
                <a:uLnTx/>
                <a:uFillTx/>
                <a:latin typeface="Arial" pitchFamily="34" charset="0"/>
                <a:ea typeface="微软雅黑" pitchFamily="34" charset="-122"/>
                <a:cs typeface="Arial" pitchFamily="34" charset="0"/>
              </a:endParaRPr>
            </a:p>
          </p:txBody>
        </p:sp>
      </p:grpSp>
      <p:grpSp>
        <p:nvGrpSpPr>
          <p:cNvPr id="73" name="组合 72"/>
          <p:cNvGrpSpPr/>
          <p:nvPr/>
        </p:nvGrpSpPr>
        <p:grpSpPr>
          <a:xfrm>
            <a:off x="3675032" y="2831384"/>
            <a:ext cx="4137328" cy="632183"/>
            <a:chOff x="736575" y="3188469"/>
            <a:chExt cx="8755767" cy="1338084"/>
          </a:xfrm>
        </p:grpSpPr>
        <p:sp>
          <p:nvSpPr>
            <p:cNvPr id="74" name="圆角矩形 73"/>
            <p:cNvSpPr/>
            <p:nvPr/>
          </p:nvSpPr>
          <p:spPr>
            <a:xfrm flipH="1">
              <a:off x="1020576" y="3307962"/>
              <a:ext cx="8471766" cy="1132577"/>
            </a:xfrm>
            <a:prstGeom prst="roundRect">
              <a:avLst>
                <a:gd name="adj" fmla="val 50000"/>
              </a:avLst>
            </a:prstGeom>
            <a:gradFill flip="none" rotWithShape="1">
              <a:gsLst>
                <a:gs pos="0">
                  <a:sysClr val="window" lastClr="FFFFFF"/>
                </a:gs>
                <a:gs pos="100000">
                  <a:srgbClr val="E0E0E0"/>
                </a:gs>
              </a:gsLst>
              <a:lin ang="5400000" scaled="1"/>
              <a:tileRect/>
            </a:gradFill>
            <a:ln w="25400" cap="flat" cmpd="sng" algn="ctr">
              <a:noFill/>
              <a:prstDash val="solid"/>
            </a:ln>
            <a:effectLst>
              <a:outerShdw blurRad="381000" dist="254000" dir="1026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75" name="组合 74"/>
            <p:cNvGrpSpPr/>
            <p:nvPr/>
          </p:nvGrpSpPr>
          <p:grpSpPr>
            <a:xfrm>
              <a:off x="736575" y="3188469"/>
              <a:ext cx="1338084" cy="1338084"/>
              <a:chOff x="3567745" y="3971974"/>
              <a:chExt cx="1338084" cy="1338084"/>
            </a:xfrm>
          </p:grpSpPr>
          <p:grpSp>
            <p:nvGrpSpPr>
              <p:cNvPr id="78" name="组合 77"/>
              <p:cNvGrpSpPr/>
              <p:nvPr/>
            </p:nvGrpSpPr>
            <p:grpSpPr>
              <a:xfrm>
                <a:off x="3567745" y="3971974"/>
                <a:ext cx="1338084" cy="1338084"/>
                <a:chOff x="5213600" y="2517129"/>
                <a:chExt cx="2023672" cy="2023672"/>
              </a:xfrm>
            </p:grpSpPr>
            <p:sp>
              <p:nvSpPr>
                <p:cNvPr id="80" name="椭圆 79"/>
                <p:cNvSpPr/>
                <p:nvPr/>
              </p:nvSpPr>
              <p:spPr>
                <a:xfrm>
                  <a:off x="5213600" y="2517129"/>
                  <a:ext cx="2023672" cy="2023672"/>
                </a:xfrm>
                <a:prstGeom prst="ellipse">
                  <a:avLst/>
                </a:prstGeom>
                <a:gradFill flip="none" rotWithShape="1">
                  <a:gsLst>
                    <a:gs pos="0">
                      <a:sysClr val="window" lastClr="FFFFFF"/>
                    </a:gs>
                    <a:gs pos="100000">
                      <a:srgbClr val="E0E0E0"/>
                    </a:gs>
                  </a:gsLst>
                  <a:lin ang="5400000" scaled="1"/>
                  <a:tileRect/>
                </a:gradFill>
                <a:ln w="25400" cap="flat" cmpd="sng" algn="ctr">
                  <a:noFill/>
                  <a:prstDash val="solid"/>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1" name="椭圆 80"/>
                <p:cNvSpPr/>
                <p:nvPr/>
              </p:nvSpPr>
              <p:spPr>
                <a:xfrm>
                  <a:off x="5260739" y="2564268"/>
                  <a:ext cx="1929394" cy="1929394"/>
                </a:xfrm>
                <a:prstGeom prst="ellipse">
                  <a:avLst/>
                </a:prstGeom>
                <a:gradFill flip="none" rotWithShape="1">
                  <a:gsLst>
                    <a:gs pos="0">
                      <a:sysClr val="window" lastClr="FFFFFF"/>
                    </a:gs>
                    <a:gs pos="100000">
                      <a:srgbClr val="DDDEDD"/>
                    </a:gs>
                  </a:gsLst>
                  <a:lin ang="189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79" name="椭圆 78"/>
              <p:cNvSpPr/>
              <p:nvPr/>
            </p:nvSpPr>
            <p:spPr>
              <a:xfrm>
                <a:off x="3695023" y="4099252"/>
                <a:ext cx="1083528" cy="1083528"/>
              </a:xfrm>
              <a:prstGeom prst="ellipse">
                <a:avLst/>
              </a:prstGeom>
              <a:solidFill>
                <a:srgbClr val="0070C0"/>
              </a:solidFill>
              <a:ln w="25400" cap="flat" cmpd="sng" algn="ctr">
                <a:noFill/>
                <a:prstDash val="solid"/>
              </a:ln>
              <a:effectLst>
                <a:innerShdw blurRad="63500" dist="50800" dir="18900000">
                  <a:prstClr val="black">
                    <a:alpha val="50000"/>
                  </a:prstClr>
                </a:inn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Calibri"/>
                  <a:ea typeface="宋体"/>
                  <a:cs typeface="+mn-cs"/>
                </a:endParaRPr>
              </a:p>
            </p:txBody>
          </p:sp>
        </p:grpSp>
        <p:sp>
          <p:nvSpPr>
            <p:cNvPr id="76" name="文本框 77"/>
            <p:cNvSpPr txBox="1"/>
            <p:nvPr/>
          </p:nvSpPr>
          <p:spPr>
            <a:xfrm>
              <a:off x="972509" y="3466644"/>
              <a:ext cx="878819" cy="7817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3</a:t>
              </a:r>
              <a:endParaRPr kumimoji="0" lang="en-US"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77" name="TextBox 72"/>
            <p:cNvSpPr txBox="1"/>
            <p:nvPr/>
          </p:nvSpPr>
          <p:spPr>
            <a:xfrm>
              <a:off x="3113403" y="3483385"/>
              <a:ext cx="5261340" cy="7817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432037"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lumMod val="65000"/>
                      <a:lumOff val="35000"/>
                    </a:sysClr>
                  </a:solidFill>
                  <a:effectLst/>
                  <a:uLnTx/>
                  <a:uFillTx/>
                  <a:latin typeface="Arial" pitchFamily="34" charset="0"/>
                  <a:ea typeface="微软雅黑" pitchFamily="34" charset="-122"/>
                  <a:cs typeface="Arial" pitchFamily="34" charset="0"/>
                </a:rPr>
                <a:t>项 目 成 果 展 示</a:t>
              </a:r>
              <a:endParaRPr kumimoji="0" lang="en-US" altLang="zh-CN" sz="1800" b="0" i="0" u="none" strike="noStrike" kern="0" cap="none" spc="0" normalizeH="0" baseline="0" noProof="0" dirty="0">
                <a:ln>
                  <a:noFill/>
                </a:ln>
                <a:solidFill>
                  <a:sysClr val="windowText" lastClr="000000">
                    <a:lumMod val="65000"/>
                    <a:lumOff val="35000"/>
                  </a:sysClr>
                </a:solidFill>
                <a:effectLst/>
                <a:uLnTx/>
                <a:uFillTx/>
                <a:latin typeface="Arial" pitchFamily="34" charset="0"/>
                <a:ea typeface="微软雅黑" pitchFamily="34" charset="-122"/>
                <a:cs typeface="Arial" pitchFamily="34" charset="0"/>
              </a:endParaRPr>
            </a:p>
          </p:txBody>
        </p:sp>
      </p:grpSp>
      <p:grpSp>
        <p:nvGrpSpPr>
          <p:cNvPr id="82" name="组合 81"/>
          <p:cNvGrpSpPr/>
          <p:nvPr/>
        </p:nvGrpSpPr>
        <p:grpSpPr>
          <a:xfrm>
            <a:off x="3484931" y="3525552"/>
            <a:ext cx="4137328" cy="632183"/>
            <a:chOff x="736575" y="3188469"/>
            <a:chExt cx="8755767" cy="1338084"/>
          </a:xfrm>
        </p:grpSpPr>
        <p:sp>
          <p:nvSpPr>
            <p:cNvPr id="83" name="圆角矩形 82"/>
            <p:cNvSpPr/>
            <p:nvPr/>
          </p:nvSpPr>
          <p:spPr>
            <a:xfrm flipH="1">
              <a:off x="1020576" y="3307962"/>
              <a:ext cx="8471766" cy="1132577"/>
            </a:xfrm>
            <a:prstGeom prst="roundRect">
              <a:avLst>
                <a:gd name="adj" fmla="val 50000"/>
              </a:avLst>
            </a:prstGeom>
            <a:gradFill flip="none" rotWithShape="1">
              <a:gsLst>
                <a:gs pos="0">
                  <a:sysClr val="window" lastClr="FFFFFF"/>
                </a:gs>
                <a:gs pos="100000">
                  <a:srgbClr val="E0E0E0"/>
                </a:gs>
              </a:gsLst>
              <a:lin ang="5400000" scaled="1"/>
              <a:tileRect/>
            </a:gradFill>
            <a:ln w="25400" cap="flat" cmpd="sng" algn="ctr">
              <a:noFill/>
              <a:prstDash val="solid"/>
            </a:ln>
            <a:effectLst>
              <a:outerShdw blurRad="381000" dist="254000" dir="1026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84" name="组合 83"/>
            <p:cNvGrpSpPr/>
            <p:nvPr/>
          </p:nvGrpSpPr>
          <p:grpSpPr>
            <a:xfrm>
              <a:off x="736575" y="3188469"/>
              <a:ext cx="1338084" cy="1338084"/>
              <a:chOff x="3567745" y="3971974"/>
              <a:chExt cx="1338084" cy="1338084"/>
            </a:xfrm>
          </p:grpSpPr>
          <p:grpSp>
            <p:nvGrpSpPr>
              <p:cNvPr id="87" name="组合 86"/>
              <p:cNvGrpSpPr/>
              <p:nvPr/>
            </p:nvGrpSpPr>
            <p:grpSpPr>
              <a:xfrm>
                <a:off x="3567745" y="3971974"/>
                <a:ext cx="1338084" cy="1338084"/>
                <a:chOff x="5213600" y="2517129"/>
                <a:chExt cx="2023672" cy="2023672"/>
              </a:xfrm>
            </p:grpSpPr>
            <p:sp>
              <p:nvSpPr>
                <p:cNvPr id="89" name="椭圆 88"/>
                <p:cNvSpPr/>
                <p:nvPr/>
              </p:nvSpPr>
              <p:spPr>
                <a:xfrm>
                  <a:off x="5213600" y="2517129"/>
                  <a:ext cx="2023672" cy="2023672"/>
                </a:xfrm>
                <a:prstGeom prst="ellipse">
                  <a:avLst/>
                </a:prstGeom>
                <a:gradFill flip="none" rotWithShape="1">
                  <a:gsLst>
                    <a:gs pos="0">
                      <a:sysClr val="window" lastClr="FFFFFF"/>
                    </a:gs>
                    <a:gs pos="100000">
                      <a:srgbClr val="E0E0E0"/>
                    </a:gs>
                  </a:gsLst>
                  <a:lin ang="5400000" scaled="1"/>
                  <a:tileRect/>
                </a:gradFill>
                <a:ln w="25400" cap="flat" cmpd="sng" algn="ctr">
                  <a:noFill/>
                  <a:prstDash val="solid"/>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0" name="椭圆 89"/>
                <p:cNvSpPr/>
                <p:nvPr/>
              </p:nvSpPr>
              <p:spPr>
                <a:xfrm>
                  <a:off x="5260739" y="2564268"/>
                  <a:ext cx="1929394" cy="1929394"/>
                </a:xfrm>
                <a:prstGeom prst="ellipse">
                  <a:avLst/>
                </a:prstGeom>
                <a:gradFill flip="none" rotWithShape="1">
                  <a:gsLst>
                    <a:gs pos="0">
                      <a:sysClr val="window" lastClr="FFFFFF"/>
                    </a:gs>
                    <a:gs pos="100000">
                      <a:srgbClr val="DDDEDD"/>
                    </a:gs>
                  </a:gsLst>
                  <a:lin ang="189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88" name="椭圆 87"/>
              <p:cNvSpPr/>
              <p:nvPr/>
            </p:nvSpPr>
            <p:spPr>
              <a:xfrm>
                <a:off x="3695023" y="4099252"/>
                <a:ext cx="1083528" cy="1083528"/>
              </a:xfrm>
              <a:prstGeom prst="ellipse">
                <a:avLst/>
              </a:prstGeom>
              <a:solidFill>
                <a:srgbClr val="0070C0"/>
              </a:solidFill>
              <a:ln w="25400" cap="flat" cmpd="sng" algn="ctr">
                <a:noFill/>
                <a:prstDash val="solid"/>
              </a:ln>
              <a:effectLst>
                <a:innerShdw blurRad="63500" dist="50800" dir="18900000">
                  <a:prstClr val="black">
                    <a:alpha val="50000"/>
                  </a:prstClr>
                </a:inn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Calibri"/>
                  <a:ea typeface="宋体"/>
                  <a:cs typeface="+mn-cs"/>
                </a:endParaRPr>
              </a:p>
            </p:txBody>
          </p:sp>
        </p:grpSp>
        <p:sp>
          <p:nvSpPr>
            <p:cNvPr id="85" name="文本框 77"/>
            <p:cNvSpPr txBox="1"/>
            <p:nvPr/>
          </p:nvSpPr>
          <p:spPr>
            <a:xfrm>
              <a:off x="972509" y="3466644"/>
              <a:ext cx="878819" cy="7817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4</a:t>
              </a:r>
              <a:endParaRPr kumimoji="0" lang="en-US"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86" name="TextBox 72"/>
            <p:cNvSpPr txBox="1"/>
            <p:nvPr/>
          </p:nvSpPr>
          <p:spPr>
            <a:xfrm>
              <a:off x="3113403" y="3483385"/>
              <a:ext cx="5261340" cy="7817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432037"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lumMod val="65000"/>
                      <a:lumOff val="35000"/>
                    </a:sysClr>
                  </a:solidFill>
                  <a:effectLst/>
                  <a:uLnTx/>
                  <a:uFillTx/>
                  <a:latin typeface="Arial" pitchFamily="34" charset="0"/>
                  <a:ea typeface="微软雅黑" pitchFamily="34" charset="-122"/>
                  <a:cs typeface="Arial" pitchFamily="34" charset="0"/>
                </a:rPr>
                <a:t>工 作 不 足 之 处</a:t>
              </a:r>
              <a:endParaRPr kumimoji="0" lang="en-US" altLang="zh-CN" sz="1800" b="0" i="0" u="none" strike="noStrike" kern="0" cap="none" spc="0" normalizeH="0" baseline="0" noProof="0" dirty="0">
                <a:ln>
                  <a:noFill/>
                </a:ln>
                <a:solidFill>
                  <a:sysClr val="windowText" lastClr="000000">
                    <a:lumMod val="65000"/>
                    <a:lumOff val="35000"/>
                  </a:sysClr>
                </a:solidFill>
                <a:effectLst/>
                <a:uLnTx/>
                <a:uFillTx/>
                <a:latin typeface="Arial" pitchFamily="34" charset="0"/>
                <a:ea typeface="微软雅黑" pitchFamily="34" charset="-122"/>
                <a:cs typeface="Arial" pitchFamily="34" charset="0"/>
              </a:endParaRPr>
            </a:p>
          </p:txBody>
        </p:sp>
      </p:grpSp>
      <p:grpSp>
        <p:nvGrpSpPr>
          <p:cNvPr id="91" name="组合 90"/>
          <p:cNvGrpSpPr/>
          <p:nvPr/>
        </p:nvGrpSpPr>
        <p:grpSpPr>
          <a:xfrm>
            <a:off x="3102894" y="4164969"/>
            <a:ext cx="4137328" cy="632183"/>
            <a:chOff x="736575" y="3188469"/>
            <a:chExt cx="8755767" cy="1338084"/>
          </a:xfrm>
        </p:grpSpPr>
        <p:sp>
          <p:nvSpPr>
            <p:cNvPr id="92" name="圆角矩形 91"/>
            <p:cNvSpPr/>
            <p:nvPr/>
          </p:nvSpPr>
          <p:spPr>
            <a:xfrm flipH="1">
              <a:off x="1020576" y="3307962"/>
              <a:ext cx="8471766" cy="1132577"/>
            </a:xfrm>
            <a:prstGeom prst="roundRect">
              <a:avLst>
                <a:gd name="adj" fmla="val 50000"/>
              </a:avLst>
            </a:prstGeom>
            <a:gradFill flip="none" rotWithShape="1">
              <a:gsLst>
                <a:gs pos="0">
                  <a:sysClr val="window" lastClr="FFFFFF"/>
                </a:gs>
                <a:gs pos="100000">
                  <a:srgbClr val="E0E0E0"/>
                </a:gs>
              </a:gsLst>
              <a:lin ang="5400000" scaled="1"/>
              <a:tileRect/>
            </a:gradFill>
            <a:ln w="25400" cap="flat" cmpd="sng" algn="ctr">
              <a:noFill/>
              <a:prstDash val="solid"/>
            </a:ln>
            <a:effectLst>
              <a:outerShdw blurRad="381000" dist="254000" dir="1026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93" name="组合 92"/>
            <p:cNvGrpSpPr/>
            <p:nvPr/>
          </p:nvGrpSpPr>
          <p:grpSpPr>
            <a:xfrm>
              <a:off x="736575" y="3188469"/>
              <a:ext cx="1338084" cy="1338084"/>
              <a:chOff x="3567745" y="3971974"/>
              <a:chExt cx="1338084" cy="1338084"/>
            </a:xfrm>
          </p:grpSpPr>
          <p:grpSp>
            <p:nvGrpSpPr>
              <p:cNvPr id="96" name="组合 95"/>
              <p:cNvGrpSpPr/>
              <p:nvPr/>
            </p:nvGrpSpPr>
            <p:grpSpPr>
              <a:xfrm>
                <a:off x="3567745" y="3971974"/>
                <a:ext cx="1338084" cy="1338084"/>
                <a:chOff x="5213600" y="2517129"/>
                <a:chExt cx="2023672" cy="2023672"/>
              </a:xfrm>
            </p:grpSpPr>
            <p:sp>
              <p:nvSpPr>
                <p:cNvPr id="98" name="椭圆 97"/>
                <p:cNvSpPr/>
                <p:nvPr/>
              </p:nvSpPr>
              <p:spPr>
                <a:xfrm>
                  <a:off x="5213600" y="2517129"/>
                  <a:ext cx="2023672" cy="2023672"/>
                </a:xfrm>
                <a:prstGeom prst="ellipse">
                  <a:avLst/>
                </a:prstGeom>
                <a:gradFill flip="none" rotWithShape="1">
                  <a:gsLst>
                    <a:gs pos="0">
                      <a:sysClr val="window" lastClr="FFFFFF"/>
                    </a:gs>
                    <a:gs pos="100000">
                      <a:srgbClr val="E0E0E0"/>
                    </a:gs>
                  </a:gsLst>
                  <a:lin ang="5400000" scaled="1"/>
                  <a:tileRect/>
                </a:gradFill>
                <a:ln w="25400" cap="flat" cmpd="sng" algn="ctr">
                  <a:noFill/>
                  <a:prstDash val="solid"/>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9" name="椭圆 98"/>
                <p:cNvSpPr/>
                <p:nvPr/>
              </p:nvSpPr>
              <p:spPr>
                <a:xfrm>
                  <a:off x="5260739" y="2564268"/>
                  <a:ext cx="1929394" cy="1929394"/>
                </a:xfrm>
                <a:prstGeom prst="ellipse">
                  <a:avLst/>
                </a:prstGeom>
                <a:gradFill flip="none" rotWithShape="1">
                  <a:gsLst>
                    <a:gs pos="0">
                      <a:sysClr val="window" lastClr="FFFFFF"/>
                    </a:gs>
                    <a:gs pos="100000">
                      <a:srgbClr val="DDDEDD"/>
                    </a:gs>
                  </a:gsLst>
                  <a:lin ang="189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97" name="椭圆 96"/>
              <p:cNvSpPr/>
              <p:nvPr/>
            </p:nvSpPr>
            <p:spPr>
              <a:xfrm>
                <a:off x="3695023" y="4099252"/>
                <a:ext cx="1083528" cy="1083528"/>
              </a:xfrm>
              <a:prstGeom prst="ellipse">
                <a:avLst/>
              </a:prstGeom>
              <a:solidFill>
                <a:srgbClr val="0070C0"/>
              </a:solidFill>
              <a:ln w="25400" cap="flat" cmpd="sng" algn="ctr">
                <a:noFill/>
                <a:prstDash val="solid"/>
              </a:ln>
              <a:effectLst>
                <a:innerShdw blurRad="63500" dist="50800" dir="18900000">
                  <a:prstClr val="black">
                    <a:alpha val="50000"/>
                  </a:prstClr>
                </a:inn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Calibri"/>
                  <a:ea typeface="宋体"/>
                  <a:cs typeface="+mn-cs"/>
                </a:endParaRPr>
              </a:p>
            </p:txBody>
          </p:sp>
        </p:grpSp>
        <p:sp>
          <p:nvSpPr>
            <p:cNvPr id="94" name="文本框 77"/>
            <p:cNvSpPr txBox="1"/>
            <p:nvPr/>
          </p:nvSpPr>
          <p:spPr>
            <a:xfrm>
              <a:off x="972509" y="3466644"/>
              <a:ext cx="878819" cy="7817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5</a:t>
              </a:r>
              <a:endParaRPr kumimoji="0" lang="en-US"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95" name="TextBox 72"/>
            <p:cNvSpPr txBox="1"/>
            <p:nvPr/>
          </p:nvSpPr>
          <p:spPr>
            <a:xfrm>
              <a:off x="3113403" y="3483385"/>
              <a:ext cx="5261340" cy="7817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432037"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lumMod val="65000"/>
                      <a:lumOff val="35000"/>
                    </a:sysClr>
                  </a:solidFill>
                  <a:effectLst/>
                  <a:uLnTx/>
                  <a:uFillTx/>
                  <a:latin typeface="Arial" pitchFamily="34" charset="0"/>
                  <a:ea typeface="微软雅黑" pitchFamily="34" charset="-122"/>
                  <a:cs typeface="Arial" pitchFamily="34" charset="0"/>
                </a:rPr>
                <a:t>明 年 工 作 计 划</a:t>
              </a:r>
              <a:endParaRPr kumimoji="0" lang="en-US" altLang="zh-CN" sz="1800" b="0" i="0" u="none" strike="noStrike" kern="0" cap="none" spc="0" normalizeH="0" baseline="0" noProof="0" dirty="0">
                <a:ln>
                  <a:noFill/>
                </a:ln>
                <a:solidFill>
                  <a:sysClr val="windowText" lastClr="000000">
                    <a:lumMod val="65000"/>
                    <a:lumOff val="35000"/>
                  </a:sysClr>
                </a:solidFill>
                <a:effectLst/>
                <a:uLnTx/>
                <a:uFillTx/>
                <a:latin typeface="Arial" pitchFamily="34" charset="0"/>
                <a:ea typeface="微软雅黑" pitchFamily="34" charset="-122"/>
                <a:cs typeface="Arial" pitchFamily="34" charset="0"/>
              </a:endParaRPr>
            </a:p>
          </p:txBody>
        </p:sp>
      </p:grpSp>
      <p:grpSp>
        <p:nvGrpSpPr>
          <p:cNvPr id="100" name="组合 99"/>
          <p:cNvGrpSpPr/>
          <p:nvPr/>
        </p:nvGrpSpPr>
        <p:grpSpPr>
          <a:xfrm>
            <a:off x="1374846" y="2226987"/>
            <a:ext cx="1864487" cy="1870428"/>
            <a:chOff x="907313" y="1636536"/>
            <a:chExt cx="1864487" cy="1870428"/>
          </a:xfrm>
        </p:grpSpPr>
        <p:grpSp>
          <p:nvGrpSpPr>
            <p:cNvPr id="101" name="组合 100"/>
            <p:cNvGrpSpPr/>
            <p:nvPr/>
          </p:nvGrpSpPr>
          <p:grpSpPr>
            <a:xfrm flipH="1">
              <a:off x="907313" y="1636536"/>
              <a:ext cx="1864487" cy="1870428"/>
              <a:chOff x="304800" y="673100"/>
              <a:chExt cx="4000500" cy="4000500"/>
            </a:xfrm>
            <a:effectLst>
              <a:outerShdw blurRad="444500" dist="254000" dir="8100000" algn="tr" rotWithShape="0">
                <a:prstClr val="black">
                  <a:alpha val="50000"/>
                </a:prstClr>
              </a:outerShdw>
            </a:effectLst>
          </p:grpSpPr>
          <p:sp>
            <p:nvSpPr>
              <p:cNvPr id="104" name="同心圆 10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05" name="椭圆 10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02" name="TextBox 101"/>
            <p:cNvSpPr txBox="1"/>
            <p:nvPr/>
          </p:nvSpPr>
          <p:spPr>
            <a:xfrm>
              <a:off x="1187624" y="2167762"/>
              <a:ext cx="1296144" cy="52322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rPr>
                <a:t>目  录</a:t>
              </a:r>
              <a:endParaRPr kumimoji="0" lang="zh-CN" altLang="en-US" sz="2800" b="1" i="0" u="none" strike="noStrike" kern="0" cap="none" spc="0" normalizeH="0" baseline="0" noProof="0" dirty="0">
                <a:ln>
                  <a:noFill/>
                </a:ln>
                <a:solidFill>
                  <a:srgbClr val="0070C0"/>
                </a:solidFill>
                <a:effectLst/>
                <a:uLnTx/>
                <a:uFillTx/>
                <a:latin typeface="微软雅黑" pitchFamily="34" charset="-122"/>
                <a:ea typeface="微软雅黑" pitchFamily="34" charset="-122"/>
              </a:endParaRPr>
            </a:p>
          </p:txBody>
        </p:sp>
        <p:sp>
          <p:nvSpPr>
            <p:cNvPr id="103" name="TextBox 102"/>
            <p:cNvSpPr txBox="1"/>
            <p:nvPr/>
          </p:nvSpPr>
          <p:spPr>
            <a:xfrm>
              <a:off x="1295636" y="2662538"/>
              <a:ext cx="1080120"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ysClr val="windowText" lastClr="000000">
                      <a:lumMod val="65000"/>
                      <a:lumOff val="35000"/>
                    </a:sysClr>
                  </a:solidFill>
                  <a:effectLst/>
                  <a:uLnTx/>
                  <a:uFillTx/>
                  <a:latin typeface="Calibri"/>
                  <a:ea typeface="微软雅黑" pitchFamily="34" charset="-122"/>
                </a:rPr>
                <a:t>Contents</a:t>
              </a:r>
              <a:endPar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Calibri"/>
                <a:ea typeface="微软雅黑" pitchFamily="34" charset="-122"/>
              </a:endParaRPr>
            </a:p>
          </p:txBody>
        </p:sp>
      </p:gr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p:cTn id="7" dur="500" fill="hold"/>
                                        <p:tgtEl>
                                          <p:spTgt spid="100"/>
                                        </p:tgtEl>
                                        <p:attrNameLst>
                                          <p:attrName>ppt_w</p:attrName>
                                        </p:attrNameLst>
                                      </p:cBhvr>
                                      <p:tavLst>
                                        <p:tav tm="0">
                                          <p:val>
                                            <p:fltVal val="0"/>
                                          </p:val>
                                        </p:tav>
                                        <p:tav tm="100000">
                                          <p:val>
                                            <p:strVal val="#ppt_w"/>
                                          </p:val>
                                        </p:tav>
                                      </p:tavLst>
                                    </p:anim>
                                    <p:anim calcmode="lin" valueType="num">
                                      <p:cBhvr>
                                        <p:cTn id="8" dur="500" fill="hold"/>
                                        <p:tgtEl>
                                          <p:spTgt spid="100"/>
                                        </p:tgtEl>
                                        <p:attrNameLst>
                                          <p:attrName>ppt_h</p:attrName>
                                        </p:attrNameLst>
                                      </p:cBhvr>
                                      <p:tavLst>
                                        <p:tav tm="0">
                                          <p:val>
                                            <p:fltVal val="0"/>
                                          </p:val>
                                        </p:tav>
                                        <p:tav tm="100000">
                                          <p:val>
                                            <p:strVal val="#ppt_h"/>
                                          </p:val>
                                        </p:tav>
                                      </p:tavLst>
                                    </p:anim>
                                    <p:animEffect transition="in" filter="fade">
                                      <p:cBhvr>
                                        <p:cTn id="9" dur="500"/>
                                        <p:tgtEl>
                                          <p:spTgt spid="100"/>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wipe(up)">
                                      <p:cBhvr>
                                        <p:cTn id="13" dur="350"/>
                                        <p:tgtEl>
                                          <p:spTgt spid="54"/>
                                        </p:tgtEl>
                                      </p:cBhvr>
                                    </p:animEffect>
                                  </p:childTnLst>
                                </p:cTn>
                              </p:par>
                            </p:childTnLst>
                          </p:cTn>
                        </p:par>
                        <p:par>
                          <p:cTn id="14" fill="hold">
                            <p:stCondLst>
                              <p:cond delay="850"/>
                            </p:stCondLst>
                            <p:childTnLst>
                              <p:par>
                                <p:cTn id="15" presetID="2" presetClass="entr" presetSubtype="2" fill="hold" nodeType="afterEffect">
                                  <p:stCondLst>
                                    <p:cond delay="0"/>
                                  </p:stCondLst>
                                  <p:childTnLst>
                                    <p:set>
                                      <p:cBhvr>
                                        <p:cTn id="16" dur="1" fill="hold">
                                          <p:stCondLst>
                                            <p:cond delay="0"/>
                                          </p:stCondLst>
                                        </p:cTn>
                                        <p:tgtEl>
                                          <p:spTgt spid="55"/>
                                        </p:tgtEl>
                                        <p:attrNameLst>
                                          <p:attrName>style.visibility</p:attrName>
                                        </p:attrNameLst>
                                      </p:cBhvr>
                                      <p:to>
                                        <p:strVal val="visible"/>
                                      </p:to>
                                    </p:set>
                                    <p:anim calcmode="lin" valueType="num">
                                      <p:cBhvr additive="base">
                                        <p:cTn id="17" dur="500" fill="hold"/>
                                        <p:tgtEl>
                                          <p:spTgt spid="55"/>
                                        </p:tgtEl>
                                        <p:attrNameLst>
                                          <p:attrName>ppt_x</p:attrName>
                                        </p:attrNameLst>
                                      </p:cBhvr>
                                      <p:tavLst>
                                        <p:tav tm="0">
                                          <p:val>
                                            <p:strVal val="1+#ppt_w/2"/>
                                          </p:val>
                                        </p:tav>
                                        <p:tav tm="100000">
                                          <p:val>
                                            <p:strVal val="#ppt_x"/>
                                          </p:val>
                                        </p:tav>
                                      </p:tavLst>
                                    </p:anim>
                                    <p:anim calcmode="lin" valueType="num">
                                      <p:cBhvr additive="base">
                                        <p:cTn id="18" dur="500" fill="hold"/>
                                        <p:tgtEl>
                                          <p:spTgt spid="55"/>
                                        </p:tgtEl>
                                        <p:attrNameLst>
                                          <p:attrName>ppt_y</p:attrName>
                                        </p:attrNameLst>
                                      </p:cBhvr>
                                      <p:tavLst>
                                        <p:tav tm="0">
                                          <p:val>
                                            <p:strVal val="#ppt_y"/>
                                          </p:val>
                                        </p:tav>
                                        <p:tav tm="100000">
                                          <p:val>
                                            <p:strVal val="#ppt_y"/>
                                          </p:val>
                                        </p:tav>
                                      </p:tavLst>
                                    </p:anim>
                                  </p:childTnLst>
                                </p:cTn>
                              </p:par>
                            </p:childTnLst>
                          </p:cTn>
                        </p:par>
                        <p:par>
                          <p:cTn id="19" fill="hold">
                            <p:stCondLst>
                              <p:cond delay="1350"/>
                            </p:stCondLst>
                            <p:childTnLst>
                              <p:par>
                                <p:cTn id="20" presetID="2" presetClass="entr" presetSubtype="2" fill="hold" nodeType="afterEffect">
                                  <p:stCondLst>
                                    <p:cond delay="0"/>
                                  </p:stCondLst>
                                  <p:childTnLst>
                                    <p:set>
                                      <p:cBhvr>
                                        <p:cTn id="21" dur="1" fill="hold">
                                          <p:stCondLst>
                                            <p:cond delay="0"/>
                                          </p:stCondLst>
                                        </p:cTn>
                                        <p:tgtEl>
                                          <p:spTgt spid="64"/>
                                        </p:tgtEl>
                                        <p:attrNameLst>
                                          <p:attrName>style.visibility</p:attrName>
                                        </p:attrNameLst>
                                      </p:cBhvr>
                                      <p:to>
                                        <p:strVal val="visible"/>
                                      </p:to>
                                    </p:set>
                                    <p:anim calcmode="lin" valueType="num">
                                      <p:cBhvr additive="base">
                                        <p:cTn id="22" dur="500" fill="hold"/>
                                        <p:tgtEl>
                                          <p:spTgt spid="64"/>
                                        </p:tgtEl>
                                        <p:attrNameLst>
                                          <p:attrName>ppt_x</p:attrName>
                                        </p:attrNameLst>
                                      </p:cBhvr>
                                      <p:tavLst>
                                        <p:tav tm="0">
                                          <p:val>
                                            <p:strVal val="1+#ppt_w/2"/>
                                          </p:val>
                                        </p:tav>
                                        <p:tav tm="100000">
                                          <p:val>
                                            <p:strVal val="#ppt_x"/>
                                          </p:val>
                                        </p:tav>
                                      </p:tavLst>
                                    </p:anim>
                                    <p:anim calcmode="lin" valueType="num">
                                      <p:cBhvr additive="base">
                                        <p:cTn id="23" dur="500" fill="hold"/>
                                        <p:tgtEl>
                                          <p:spTgt spid="64"/>
                                        </p:tgtEl>
                                        <p:attrNameLst>
                                          <p:attrName>ppt_y</p:attrName>
                                        </p:attrNameLst>
                                      </p:cBhvr>
                                      <p:tavLst>
                                        <p:tav tm="0">
                                          <p:val>
                                            <p:strVal val="#ppt_y"/>
                                          </p:val>
                                        </p:tav>
                                        <p:tav tm="100000">
                                          <p:val>
                                            <p:strVal val="#ppt_y"/>
                                          </p:val>
                                        </p:tav>
                                      </p:tavLst>
                                    </p:anim>
                                  </p:childTnLst>
                                </p:cTn>
                              </p:par>
                            </p:childTnLst>
                          </p:cTn>
                        </p:par>
                        <p:par>
                          <p:cTn id="24" fill="hold">
                            <p:stCondLst>
                              <p:cond delay="1850"/>
                            </p:stCondLst>
                            <p:childTnLst>
                              <p:par>
                                <p:cTn id="25" presetID="2" presetClass="entr" presetSubtype="2" fill="hold" nodeType="afterEffect">
                                  <p:stCondLst>
                                    <p:cond delay="0"/>
                                  </p:stCondLst>
                                  <p:childTnLst>
                                    <p:set>
                                      <p:cBhvr>
                                        <p:cTn id="26" dur="1" fill="hold">
                                          <p:stCondLst>
                                            <p:cond delay="0"/>
                                          </p:stCondLst>
                                        </p:cTn>
                                        <p:tgtEl>
                                          <p:spTgt spid="73"/>
                                        </p:tgtEl>
                                        <p:attrNameLst>
                                          <p:attrName>style.visibility</p:attrName>
                                        </p:attrNameLst>
                                      </p:cBhvr>
                                      <p:to>
                                        <p:strVal val="visible"/>
                                      </p:to>
                                    </p:set>
                                    <p:anim calcmode="lin" valueType="num">
                                      <p:cBhvr additive="base">
                                        <p:cTn id="27" dur="500" fill="hold"/>
                                        <p:tgtEl>
                                          <p:spTgt spid="73"/>
                                        </p:tgtEl>
                                        <p:attrNameLst>
                                          <p:attrName>ppt_x</p:attrName>
                                        </p:attrNameLst>
                                      </p:cBhvr>
                                      <p:tavLst>
                                        <p:tav tm="0">
                                          <p:val>
                                            <p:strVal val="1+#ppt_w/2"/>
                                          </p:val>
                                        </p:tav>
                                        <p:tav tm="100000">
                                          <p:val>
                                            <p:strVal val="#ppt_x"/>
                                          </p:val>
                                        </p:tav>
                                      </p:tavLst>
                                    </p:anim>
                                    <p:anim calcmode="lin" valueType="num">
                                      <p:cBhvr additive="base">
                                        <p:cTn id="28" dur="500" fill="hold"/>
                                        <p:tgtEl>
                                          <p:spTgt spid="73"/>
                                        </p:tgtEl>
                                        <p:attrNameLst>
                                          <p:attrName>ppt_y</p:attrName>
                                        </p:attrNameLst>
                                      </p:cBhvr>
                                      <p:tavLst>
                                        <p:tav tm="0">
                                          <p:val>
                                            <p:strVal val="#ppt_y"/>
                                          </p:val>
                                        </p:tav>
                                        <p:tav tm="100000">
                                          <p:val>
                                            <p:strVal val="#ppt_y"/>
                                          </p:val>
                                        </p:tav>
                                      </p:tavLst>
                                    </p:anim>
                                  </p:childTnLst>
                                </p:cTn>
                              </p:par>
                            </p:childTnLst>
                          </p:cTn>
                        </p:par>
                        <p:par>
                          <p:cTn id="29" fill="hold">
                            <p:stCondLst>
                              <p:cond delay="2350"/>
                            </p:stCondLst>
                            <p:childTnLst>
                              <p:par>
                                <p:cTn id="30" presetID="2" presetClass="entr" presetSubtype="2" fill="hold" nodeType="afterEffect">
                                  <p:stCondLst>
                                    <p:cond delay="0"/>
                                  </p:stCondLst>
                                  <p:childTnLst>
                                    <p:set>
                                      <p:cBhvr>
                                        <p:cTn id="31" dur="1" fill="hold">
                                          <p:stCondLst>
                                            <p:cond delay="0"/>
                                          </p:stCondLst>
                                        </p:cTn>
                                        <p:tgtEl>
                                          <p:spTgt spid="82"/>
                                        </p:tgtEl>
                                        <p:attrNameLst>
                                          <p:attrName>style.visibility</p:attrName>
                                        </p:attrNameLst>
                                      </p:cBhvr>
                                      <p:to>
                                        <p:strVal val="visible"/>
                                      </p:to>
                                    </p:set>
                                    <p:anim calcmode="lin" valueType="num">
                                      <p:cBhvr additive="base">
                                        <p:cTn id="32" dur="500" fill="hold"/>
                                        <p:tgtEl>
                                          <p:spTgt spid="82"/>
                                        </p:tgtEl>
                                        <p:attrNameLst>
                                          <p:attrName>ppt_x</p:attrName>
                                        </p:attrNameLst>
                                      </p:cBhvr>
                                      <p:tavLst>
                                        <p:tav tm="0">
                                          <p:val>
                                            <p:strVal val="1+#ppt_w/2"/>
                                          </p:val>
                                        </p:tav>
                                        <p:tav tm="100000">
                                          <p:val>
                                            <p:strVal val="#ppt_x"/>
                                          </p:val>
                                        </p:tav>
                                      </p:tavLst>
                                    </p:anim>
                                    <p:anim calcmode="lin" valueType="num">
                                      <p:cBhvr additive="base">
                                        <p:cTn id="33" dur="500" fill="hold"/>
                                        <p:tgtEl>
                                          <p:spTgt spid="82"/>
                                        </p:tgtEl>
                                        <p:attrNameLst>
                                          <p:attrName>ppt_y</p:attrName>
                                        </p:attrNameLst>
                                      </p:cBhvr>
                                      <p:tavLst>
                                        <p:tav tm="0">
                                          <p:val>
                                            <p:strVal val="#ppt_y"/>
                                          </p:val>
                                        </p:tav>
                                        <p:tav tm="100000">
                                          <p:val>
                                            <p:strVal val="#ppt_y"/>
                                          </p:val>
                                        </p:tav>
                                      </p:tavLst>
                                    </p:anim>
                                  </p:childTnLst>
                                </p:cTn>
                              </p:par>
                            </p:childTnLst>
                          </p:cTn>
                        </p:par>
                        <p:par>
                          <p:cTn id="34" fill="hold">
                            <p:stCondLst>
                              <p:cond delay="2850"/>
                            </p:stCondLst>
                            <p:childTnLst>
                              <p:par>
                                <p:cTn id="35" presetID="2" presetClass="entr" presetSubtype="2" fill="hold" nodeType="afterEffect">
                                  <p:stCondLst>
                                    <p:cond delay="0"/>
                                  </p:stCondLst>
                                  <p:childTnLst>
                                    <p:set>
                                      <p:cBhvr>
                                        <p:cTn id="36" dur="1" fill="hold">
                                          <p:stCondLst>
                                            <p:cond delay="0"/>
                                          </p:stCondLst>
                                        </p:cTn>
                                        <p:tgtEl>
                                          <p:spTgt spid="91"/>
                                        </p:tgtEl>
                                        <p:attrNameLst>
                                          <p:attrName>style.visibility</p:attrName>
                                        </p:attrNameLst>
                                      </p:cBhvr>
                                      <p:to>
                                        <p:strVal val="visible"/>
                                      </p:to>
                                    </p:set>
                                    <p:anim calcmode="lin" valueType="num">
                                      <p:cBhvr additive="base">
                                        <p:cTn id="37" dur="500" fill="hold"/>
                                        <p:tgtEl>
                                          <p:spTgt spid="91"/>
                                        </p:tgtEl>
                                        <p:attrNameLst>
                                          <p:attrName>ppt_x</p:attrName>
                                        </p:attrNameLst>
                                      </p:cBhvr>
                                      <p:tavLst>
                                        <p:tav tm="0">
                                          <p:val>
                                            <p:strVal val="1+#ppt_w/2"/>
                                          </p:val>
                                        </p:tav>
                                        <p:tav tm="100000">
                                          <p:val>
                                            <p:strVal val="#ppt_x"/>
                                          </p:val>
                                        </p:tav>
                                      </p:tavLst>
                                    </p:anim>
                                    <p:anim calcmode="lin" valueType="num">
                                      <p:cBhvr additive="base">
                                        <p:cTn id="38" dur="500" fill="hold"/>
                                        <p:tgtEl>
                                          <p:spTgt spid="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7"/>
          <p:cNvSpPr>
            <a:spLocks/>
          </p:cNvSpPr>
          <p:nvPr/>
        </p:nvSpPr>
        <p:spPr bwMode="auto">
          <a:xfrm>
            <a:off x="2791930" y="1610293"/>
            <a:ext cx="1005569" cy="3174831"/>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rgbClr val="0070C0"/>
          </a:solidFill>
          <a:ln>
            <a:noFill/>
          </a:ln>
        </p:spPr>
        <p:txBody>
          <a:bodyPr vert="horz" wrap="square" lIns="91440" tIns="45720" rIns="91440" bIns="45720" numCol="1" anchor="t" anchorCtr="0" compatLnSpc="1">
            <a:prstTxWarp prst="textNoShape">
              <a:avLst/>
            </a:prstTxWarp>
          </a:bodyPr>
          <a:lstStyle/>
          <a:p>
            <a:endParaRPr lang="zh-CN" altLang="en-US">
              <a:solidFill>
                <a:srgbClr val="0070C0"/>
              </a:solidFill>
              <a:latin typeface="微软雅黑" pitchFamily="34" charset="-122"/>
              <a:ea typeface="微软雅黑" pitchFamily="34" charset="-122"/>
            </a:endParaRPr>
          </a:p>
        </p:txBody>
      </p:sp>
      <p:sp>
        <p:nvSpPr>
          <p:cNvPr id="31" name="Line 11"/>
          <p:cNvSpPr>
            <a:spLocks noChangeShapeType="1"/>
          </p:cNvSpPr>
          <p:nvPr/>
        </p:nvSpPr>
        <p:spPr bwMode="auto">
          <a:xfrm flipH="1" flipV="1">
            <a:off x="3916421" y="2402381"/>
            <a:ext cx="1105214" cy="565931"/>
          </a:xfrm>
          <a:prstGeom prst="line">
            <a:avLst/>
          </a:prstGeom>
          <a:noFill/>
          <a:ln w="38100" cap="flat">
            <a:solidFill>
              <a:srgbClr val="0070C0"/>
            </a:solidFill>
            <a:prstDash val="solid"/>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2" name="Line 12"/>
          <p:cNvSpPr>
            <a:spLocks noChangeShapeType="1"/>
          </p:cNvSpPr>
          <p:nvPr/>
        </p:nvSpPr>
        <p:spPr bwMode="auto">
          <a:xfrm flipH="1">
            <a:off x="4083143" y="3539021"/>
            <a:ext cx="938492" cy="576195"/>
          </a:xfrm>
          <a:prstGeom prst="line">
            <a:avLst/>
          </a:prstGeom>
          <a:noFill/>
          <a:ln w="38100" cap="flat">
            <a:solidFill>
              <a:srgbClr val="0070C0"/>
            </a:solidFill>
            <a:prstDash val="solid"/>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3" name="Line 13"/>
          <p:cNvSpPr>
            <a:spLocks noChangeShapeType="1"/>
          </p:cNvSpPr>
          <p:nvPr/>
        </p:nvSpPr>
        <p:spPr bwMode="auto">
          <a:xfrm flipH="1">
            <a:off x="3537205" y="3266477"/>
            <a:ext cx="1484430" cy="0"/>
          </a:xfrm>
          <a:prstGeom prst="line">
            <a:avLst/>
          </a:prstGeom>
          <a:noFill/>
          <a:ln w="38100" cap="flat">
            <a:solidFill>
              <a:srgbClr val="0070C0"/>
            </a:solidFill>
            <a:prstDash val="solid"/>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4" name="椭圆 33"/>
          <p:cNvSpPr/>
          <p:nvPr/>
        </p:nvSpPr>
        <p:spPr>
          <a:xfrm>
            <a:off x="5165651" y="2762421"/>
            <a:ext cx="1057687" cy="1057687"/>
          </a:xfrm>
          <a:prstGeom prst="ellipse">
            <a:avLst/>
          </a:prstGeom>
          <a:solidFill>
            <a:srgbClr val="0070C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nvGrpSpPr>
          <p:cNvPr id="35" name="组合 34"/>
          <p:cNvGrpSpPr/>
          <p:nvPr/>
        </p:nvGrpSpPr>
        <p:grpSpPr>
          <a:xfrm>
            <a:off x="2791775" y="1372058"/>
            <a:ext cx="1149740" cy="1149740"/>
            <a:chOff x="2342140" y="893355"/>
            <a:chExt cx="1149740" cy="1149740"/>
          </a:xfrm>
        </p:grpSpPr>
        <p:grpSp>
          <p:nvGrpSpPr>
            <p:cNvPr id="36" name="组合 35"/>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39" name="椭圆 3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sp>
          <p:nvSpPr>
            <p:cNvPr id="37" name="KSO_Shape"/>
            <p:cNvSpPr>
              <a:spLocks/>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0070C0"/>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grpSp>
        <p:nvGrpSpPr>
          <p:cNvPr id="40" name="组合 39"/>
          <p:cNvGrpSpPr/>
          <p:nvPr/>
        </p:nvGrpSpPr>
        <p:grpSpPr>
          <a:xfrm>
            <a:off x="2285331" y="2690413"/>
            <a:ext cx="1149740" cy="1149740"/>
            <a:chOff x="1835696" y="2211710"/>
            <a:chExt cx="1149740" cy="1149740"/>
          </a:xfrm>
        </p:grpSpPr>
        <p:grpSp>
          <p:nvGrpSpPr>
            <p:cNvPr id="41" name="组合 40"/>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44" name="椭圆 4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sp>
          <p:nvSpPr>
            <p:cNvPr id="42" name="KSO_Shape"/>
            <p:cNvSpPr>
              <a:spLocks/>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0070C0"/>
            </a:solidFill>
            <a:ln>
              <a:noFill/>
            </a:ln>
            <a:extLst/>
          </p:spPr>
          <p:txBody>
            <a:bodyPr bIns="360000"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grpSp>
        <p:nvGrpSpPr>
          <p:cNvPr id="45" name="组合 44"/>
          <p:cNvGrpSpPr/>
          <p:nvPr/>
        </p:nvGrpSpPr>
        <p:grpSpPr>
          <a:xfrm>
            <a:off x="2933403" y="3914549"/>
            <a:ext cx="1149740" cy="1149740"/>
            <a:chOff x="2483768" y="3435846"/>
            <a:chExt cx="1149740" cy="1149740"/>
          </a:xfrm>
        </p:grpSpPr>
        <p:grpSp>
          <p:nvGrpSpPr>
            <p:cNvPr id="46" name="组合 45"/>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49" name="椭圆 4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sp>
          <p:nvSpPr>
            <p:cNvPr id="47" name="KSO_Shape"/>
            <p:cNvSpPr>
              <a:spLocks/>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0070C0"/>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sp>
        <p:nvSpPr>
          <p:cNvPr id="50" name="TextBox 49"/>
          <p:cNvSpPr txBox="1"/>
          <p:nvPr/>
        </p:nvSpPr>
        <p:spPr>
          <a:xfrm>
            <a:off x="6444208" y="2055310"/>
            <a:ext cx="2016224" cy="2072875"/>
          </a:xfrm>
          <a:prstGeom prst="rect">
            <a:avLst/>
          </a:prstGeom>
          <a:noFill/>
          <a:ln>
            <a:noFill/>
          </a:ln>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点击输入简要文字内容，文字内容需概括精炼，不用多余的文字修饰，言简意赅的说明分项内容</a:t>
            </a:r>
            <a:r>
              <a:rPr kumimoji="0" lang="en-US" altLang="zh-CN"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p>
          <a:p>
            <a:pPr marL="0" marR="0" lvl="0" indent="0" defTabSz="914400" eaLnBrk="1" fontAlgn="auto" latinLnBrk="0" hangingPunct="1">
              <a:lnSpc>
                <a:spcPct val="130000"/>
              </a:lnSpc>
              <a:spcBef>
                <a:spcPts val="0"/>
              </a:spcBef>
              <a:spcAft>
                <a:spcPts val="0"/>
              </a:spcAft>
              <a:buClrTx/>
              <a:buSzTx/>
              <a:buFontTx/>
              <a:buNone/>
              <a:tabLst/>
              <a:defRPr/>
            </a:pPr>
            <a:endParaRPr kumimoji="0" lang="en-US" altLang="zh-CN"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点击</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输入简要文字内容，文字内容需概括精炼，不用多余的文字修饰，言简意赅的说明分项内容</a:t>
            </a:r>
            <a:r>
              <a:rPr kumimoji="0" lang="en-US" altLang="zh-CN"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51" name="TextBox 50"/>
          <p:cNvSpPr txBox="1"/>
          <p:nvPr/>
        </p:nvSpPr>
        <p:spPr>
          <a:xfrm>
            <a:off x="1474285" y="1731483"/>
            <a:ext cx="1036867" cy="215444"/>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添加标题</a:t>
            </a:r>
            <a:endParaRPr kumimoji="0" lang="zh-CN" altLang="en-US" sz="14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52" name="TextBox 51"/>
          <p:cNvSpPr txBox="1"/>
          <p:nvPr/>
        </p:nvSpPr>
        <p:spPr>
          <a:xfrm>
            <a:off x="837982" y="2050773"/>
            <a:ext cx="1620121" cy="338554"/>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单击此处添加文本内容</a:t>
            </a:r>
            <a:endParaRPr kumimoji="0" lang="en-US" altLang="zh-CN"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单击此处添加文本内容</a:t>
            </a:r>
          </a:p>
        </p:txBody>
      </p:sp>
      <p:sp>
        <p:nvSpPr>
          <p:cNvPr id="53" name="TextBox 52"/>
          <p:cNvSpPr txBox="1"/>
          <p:nvPr/>
        </p:nvSpPr>
        <p:spPr>
          <a:xfrm>
            <a:off x="1022589" y="2976057"/>
            <a:ext cx="1331318" cy="215444"/>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添加标题</a:t>
            </a:r>
            <a:endParaRPr kumimoji="0" lang="zh-CN" altLang="en-US" sz="14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54" name="TextBox 53"/>
          <p:cNvSpPr txBox="1"/>
          <p:nvPr/>
        </p:nvSpPr>
        <p:spPr>
          <a:xfrm>
            <a:off x="611560" y="3317634"/>
            <a:ext cx="1464936" cy="338554"/>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单击此处添加文本内容</a:t>
            </a:r>
            <a:endParaRPr kumimoji="0" lang="en-US" altLang="zh-CN"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单击此处添加文本内容</a:t>
            </a:r>
          </a:p>
        </p:txBody>
      </p:sp>
      <p:sp>
        <p:nvSpPr>
          <p:cNvPr id="55" name="TextBox 54"/>
          <p:cNvSpPr txBox="1"/>
          <p:nvPr/>
        </p:nvSpPr>
        <p:spPr>
          <a:xfrm>
            <a:off x="1677302" y="4416217"/>
            <a:ext cx="1166506" cy="215444"/>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添加标题</a:t>
            </a:r>
            <a:endParaRPr kumimoji="0" lang="zh-CN" altLang="en-US" sz="14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56" name="TextBox 55"/>
          <p:cNvSpPr txBox="1"/>
          <p:nvPr/>
        </p:nvSpPr>
        <p:spPr>
          <a:xfrm>
            <a:off x="1152227" y="4746630"/>
            <a:ext cx="1576351" cy="338554"/>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单击此处添加文本</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内容</a:t>
            </a:r>
            <a:endParaRPr kumimoji="0" lang="en-US" altLang="zh-CN"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单击此处添加文本内容</a:t>
            </a:r>
          </a:p>
        </p:txBody>
      </p:sp>
      <p:sp>
        <p:nvSpPr>
          <p:cNvPr id="57" name="TextBox 56"/>
          <p:cNvSpPr txBox="1"/>
          <p:nvPr/>
        </p:nvSpPr>
        <p:spPr>
          <a:xfrm>
            <a:off x="5181979" y="2968312"/>
            <a:ext cx="1036867" cy="615553"/>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a:t>
            </a:r>
            <a:endParaRPr kumimoji="0" lang="en-US" altLang="zh-CN"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标题</a:t>
            </a:r>
            <a:endParaRPr kumimoji="0" lang="en-US" altLang="zh-CN"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304657662"/>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44000">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14:bounceEnd="44000">
                                          <p:cBhvr additive="base">
                                            <p:cTn id="7" dur="500" fill="hold"/>
                                            <p:tgtEl>
                                              <p:spTgt spid="34"/>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3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fade">
                                          <p:cBhvr>
                                            <p:cTn id="12" dur="500"/>
                                            <p:tgtEl>
                                              <p:spTgt spid="57"/>
                                            </p:tgtEl>
                                          </p:cBhvr>
                                        </p:animEffect>
                                      </p:childTnLst>
                                    </p:cTn>
                                  </p:par>
                                </p:childTnLst>
                              </p:cTn>
                            </p:par>
                            <p:par>
                              <p:cTn id="13" fill="hold">
                                <p:stCondLst>
                                  <p:cond delay="1000"/>
                                </p:stCondLst>
                                <p:childTnLst>
                                  <p:par>
                                    <p:cTn id="14" presetID="22" presetClass="entr" presetSubtype="2" fill="hold" grpId="0" nodeType="after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wipe(right)">
                                          <p:cBhvr>
                                            <p:cTn id="16" dur="500"/>
                                            <p:tgtEl>
                                              <p:spTgt spid="31"/>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right)">
                                          <p:cBhvr>
                                            <p:cTn id="19" dur="500"/>
                                            <p:tgtEl>
                                              <p:spTgt spid="33"/>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wipe(right)">
                                          <p:cBhvr>
                                            <p:cTn id="22" dur="500"/>
                                            <p:tgtEl>
                                              <p:spTgt spid="32"/>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40"/>
                                            </p:tgtEl>
                                            <p:attrNameLst>
                                              <p:attrName>style.visibility</p:attrName>
                                            </p:attrNameLst>
                                          </p:cBhvr>
                                          <p:to>
                                            <p:strVal val="visible"/>
                                          </p:to>
                                        </p:set>
                                        <p:anim calcmode="lin" valueType="num">
                                          <p:cBhvr>
                                            <p:cTn id="26" dur="500" fill="hold"/>
                                            <p:tgtEl>
                                              <p:spTgt spid="40"/>
                                            </p:tgtEl>
                                            <p:attrNameLst>
                                              <p:attrName>ppt_w</p:attrName>
                                            </p:attrNameLst>
                                          </p:cBhvr>
                                          <p:tavLst>
                                            <p:tav tm="0">
                                              <p:val>
                                                <p:fltVal val="0"/>
                                              </p:val>
                                            </p:tav>
                                            <p:tav tm="100000">
                                              <p:val>
                                                <p:strVal val="#ppt_w"/>
                                              </p:val>
                                            </p:tav>
                                          </p:tavLst>
                                        </p:anim>
                                        <p:anim calcmode="lin" valueType="num">
                                          <p:cBhvr>
                                            <p:cTn id="27" dur="500" fill="hold"/>
                                            <p:tgtEl>
                                              <p:spTgt spid="40"/>
                                            </p:tgtEl>
                                            <p:attrNameLst>
                                              <p:attrName>ppt_h</p:attrName>
                                            </p:attrNameLst>
                                          </p:cBhvr>
                                          <p:tavLst>
                                            <p:tav tm="0">
                                              <p:val>
                                                <p:fltVal val="0"/>
                                              </p:val>
                                            </p:tav>
                                            <p:tav tm="100000">
                                              <p:val>
                                                <p:strVal val="#ppt_h"/>
                                              </p:val>
                                            </p:tav>
                                          </p:tavLst>
                                        </p:anim>
                                        <p:animEffect transition="in" filter="fade">
                                          <p:cBhvr>
                                            <p:cTn id="28" dur="500"/>
                                            <p:tgtEl>
                                              <p:spTgt spid="40"/>
                                            </p:tgtEl>
                                          </p:cBhvr>
                                        </p:animEffect>
                                      </p:childTnLst>
                                    </p:cTn>
                                  </p:par>
                                  <p:par>
                                    <p:cTn id="29" presetID="53" presetClass="entr" presetSubtype="16" fill="hold" nodeType="withEffect">
                                      <p:stCondLst>
                                        <p:cond delay="0"/>
                                      </p:stCondLst>
                                      <p:childTnLst>
                                        <p:set>
                                          <p:cBhvr>
                                            <p:cTn id="30" dur="1" fill="hold">
                                              <p:stCondLst>
                                                <p:cond delay="0"/>
                                              </p:stCondLst>
                                            </p:cTn>
                                            <p:tgtEl>
                                              <p:spTgt spid="35"/>
                                            </p:tgtEl>
                                            <p:attrNameLst>
                                              <p:attrName>style.visibility</p:attrName>
                                            </p:attrNameLst>
                                          </p:cBhvr>
                                          <p:to>
                                            <p:strVal val="visible"/>
                                          </p:to>
                                        </p:set>
                                        <p:anim calcmode="lin" valueType="num">
                                          <p:cBhvr>
                                            <p:cTn id="31" dur="500" fill="hold"/>
                                            <p:tgtEl>
                                              <p:spTgt spid="35"/>
                                            </p:tgtEl>
                                            <p:attrNameLst>
                                              <p:attrName>ppt_w</p:attrName>
                                            </p:attrNameLst>
                                          </p:cBhvr>
                                          <p:tavLst>
                                            <p:tav tm="0">
                                              <p:val>
                                                <p:fltVal val="0"/>
                                              </p:val>
                                            </p:tav>
                                            <p:tav tm="100000">
                                              <p:val>
                                                <p:strVal val="#ppt_w"/>
                                              </p:val>
                                            </p:tav>
                                          </p:tavLst>
                                        </p:anim>
                                        <p:anim calcmode="lin" valueType="num">
                                          <p:cBhvr>
                                            <p:cTn id="32" dur="500" fill="hold"/>
                                            <p:tgtEl>
                                              <p:spTgt spid="35"/>
                                            </p:tgtEl>
                                            <p:attrNameLst>
                                              <p:attrName>ppt_h</p:attrName>
                                            </p:attrNameLst>
                                          </p:cBhvr>
                                          <p:tavLst>
                                            <p:tav tm="0">
                                              <p:val>
                                                <p:fltVal val="0"/>
                                              </p:val>
                                            </p:tav>
                                            <p:tav tm="100000">
                                              <p:val>
                                                <p:strVal val="#ppt_h"/>
                                              </p:val>
                                            </p:tav>
                                          </p:tavLst>
                                        </p:anim>
                                        <p:animEffect transition="in" filter="fade">
                                          <p:cBhvr>
                                            <p:cTn id="33" dur="500"/>
                                            <p:tgtEl>
                                              <p:spTgt spid="35"/>
                                            </p:tgtEl>
                                          </p:cBhvr>
                                        </p:animEffect>
                                      </p:childTnLst>
                                    </p:cTn>
                                  </p:par>
                                  <p:par>
                                    <p:cTn id="34" presetID="53" presetClass="entr" presetSubtype="16" fill="hold" nodeType="withEffect">
                                      <p:stCondLst>
                                        <p:cond delay="0"/>
                                      </p:stCondLst>
                                      <p:childTnLst>
                                        <p:set>
                                          <p:cBhvr>
                                            <p:cTn id="35" dur="1" fill="hold">
                                              <p:stCondLst>
                                                <p:cond delay="0"/>
                                              </p:stCondLst>
                                            </p:cTn>
                                            <p:tgtEl>
                                              <p:spTgt spid="45"/>
                                            </p:tgtEl>
                                            <p:attrNameLst>
                                              <p:attrName>style.visibility</p:attrName>
                                            </p:attrNameLst>
                                          </p:cBhvr>
                                          <p:to>
                                            <p:strVal val="visible"/>
                                          </p:to>
                                        </p:set>
                                        <p:anim calcmode="lin" valueType="num">
                                          <p:cBhvr>
                                            <p:cTn id="36" dur="500" fill="hold"/>
                                            <p:tgtEl>
                                              <p:spTgt spid="45"/>
                                            </p:tgtEl>
                                            <p:attrNameLst>
                                              <p:attrName>ppt_w</p:attrName>
                                            </p:attrNameLst>
                                          </p:cBhvr>
                                          <p:tavLst>
                                            <p:tav tm="0">
                                              <p:val>
                                                <p:fltVal val="0"/>
                                              </p:val>
                                            </p:tav>
                                            <p:tav tm="100000">
                                              <p:val>
                                                <p:strVal val="#ppt_w"/>
                                              </p:val>
                                            </p:tav>
                                          </p:tavLst>
                                        </p:anim>
                                        <p:anim calcmode="lin" valueType="num">
                                          <p:cBhvr>
                                            <p:cTn id="37" dur="500" fill="hold"/>
                                            <p:tgtEl>
                                              <p:spTgt spid="45"/>
                                            </p:tgtEl>
                                            <p:attrNameLst>
                                              <p:attrName>ppt_h</p:attrName>
                                            </p:attrNameLst>
                                          </p:cBhvr>
                                          <p:tavLst>
                                            <p:tav tm="0">
                                              <p:val>
                                                <p:fltVal val="0"/>
                                              </p:val>
                                            </p:tav>
                                            <p:tav tm="100000">
                                              <p:val>
                                                <p:strVal val="#ppt_h"/>
                                              </p:val>
                                            </p:tav>
                                          </p:tavLst>
                                        </p:anim>
                                        <p:animEffect transition="in" filter="fade">
                                          <p:cBhvr>
                                            <p:cTn id="38" dur="500"/>
                                            <p:tgtEl>
                                              <p:spTgt spid="45"/>
                                            </p:tgtEl>
                                          </p:cBhvr>
                                        </p:animEffect>
                                      </p:childTnLst>
                                    </p:cTn>
                                  </p:par>
                                </p:childTnLst>
                              </p:cTn>
                            </p:par>
                            <p:par>
                              <p:cTn id="39" fill="hold">
                                <p:stCondLst>
                                  <p:cond delay="2000"/>
                                </p:stCondLst>
                                <p:childTnLst>
                                  <p:par>
                                    <p:cTn id="40" presetID="22" presetClass="entr" presetSubtype="1" fill="hold" grpId="0" nodeType="after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wipe(up)">
                                          <p:cBhvr>
                                            <p:cTn id="42" dur="500"/>
                                            <p:tgtEl>
                                              <p:spTgt spid="30"/>
                                            </p:tgtEl>
                                          </p:cBhvr>
                                        </p:animEffect>
                                      </p:childTnLst>
                                    </p:cTn>
                                  </p:par>
                                </p:childTnLst>
                              </p:cTn>
                            </p:par>
                            <p:par>
                              <p:cTn id="43" fill="hold">
                                <p:stCondLst>
                                  <p:cond delay="2500"/>
                                </p:stCondLst>
                                <p:childTnLst>
                                  <p:par>
                                    <p:cTn id="44" presetID="26" presetClass="entr" presetSubtype="0" fill="hold" grpId="0" nodeType="after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wipe(down)">
                                          <p:cBhvr>
                                            <p:cTn id="46" dur="290">
                                              <p:stCondLst>
                                                <p:cond delay="0"/>
                                              </p:stCondLst>
                                            </p:cTn>
                                            <p:tgtEl>
                                              <p:spTgt spid="51"/>
                                            </p:tgtEl>
                                          </p:cBhvr>
                                        </p:animEffect>
                                        <p:anim calcmode="lin" valueType="num">
                                          <p:cBhvr>
                                            <p:cTn id="47" dur="911" tmFilter="0,0; 0.14,0.36; 0.43,0.73; 0.71,0.91; 1.0,1.0">
                                              <p:stCondLst>
                                                <p:cond delay="0"/>
                                              </p:stCondLst>
                                            </p:cTn>
                                            <p:tgtEl>
                                              <p:spTgt spid="51"/>
                                            </p:tgtEl>
                                            <p:attrNameLst>
                                              <p:attrName>ppt_x</p:attrName>
                                            </p:attrNameLst>
                                          </p:cBhvr>
                                          <p:tavLst>
                                            <p:tav tm="0">
                                              <p:val>
                                                <p:strVal val="#ppt_x-0.25"/>
                                              </p:val>
                                            </p:tav>
                                            <p:tav tm="100000">
                                              <p:val>
                                                <p:strVal val="#ppt_x"/>
                                              </p:val>
                                            </p:tav>
                                          </p:tavLst>
                                        </p:anim>
                                        <p:anim calcmode="lin" valueType="num">
                                          <p:cBhvr>
                                            <p:cTn id="48" dur="332" tmFilter="0.0,0.0; 0.25,0.07; 0.50,0.2; 0.75,0.467; 1.0,1.0">
                                              <p:stCondLst>
                                                <p:cond delay="0"/>
                                              </p:stCondLst>
                                            </p:cTn>
                                            <p:tgtEl>
                                              <p:spTgt spid="51"/>
                                            </p:tgtEl>
                                            <p:attrNameLst>
                                              <p:attrName>ppt_y</p:attrName>
                                            </p:attrNameLst>
                                          </p:cBhvr>
                                          <p:tavLst>
                                            <p:tav tm="0" fmla="#ppt_y-sin(pi*$)/3">
                                              <p:val>
                                                <p:fltVal val="0.5"/>
                                              </p:val>
                                            </p:tav>
                                            <p:tav tm="100000">
                                              <p:val>
                                                <p:fltVal val="1"/>
                                              </p:val>
                                            </p:tav>
                                          </p:tavLst>
                                        </p:anim>
                                        <p:anim calcmode="lin" valueType="num">
                                          <p:cBhvr>
                                            <p:cTn id="49" dur="332" tmFilter="0, 0; 0.125,0.2665; 0.25,0.4; 0.375,0.465; 0.5,0.5;  0.625,0.535; 0.75,0.6; 0.875,0.7335; 1,1">
                                              <p:stCondLst>
                                                <p:cond delay="332"/>
                                              </p:stCondLst>
                                            </p:cTn>
                                            <p:tgtEl>
                                              <p:spTgt spid="51"/>
                                            </p:tgtEl>
                                            <p:attrNameLst>
                                              <p:attrName>ppt_y</p:attrName>
                                            </p:attrNameLst>
                                          </p:cBhvr>
                                          <p:tavLst>
                                            <p:tav tm="0" fmla="#ppt_y-sin(pi*$)/9">
                                              <p:val>
                                                <p:fltVal val="0"/>
                                              </p:val>
                                            </p:tav>
                                            <p:tav tm="100000">
                                              <p:val>
                                                <p:fltVal val="1"/>
                                              </p:val>
                                            </p:tav>
                                          </p:tavLst>
                                        </p:anim>
                                        <p:anim calcmode="lin" valueType="num">
                                          <p:cBhvr>
                                            <p:cTn id="50" dur="166" tmFilter="0, 0; 0.125,0.2665; 0.25,0.4; 0.375,0.465; 0.5,0.5;  0.625,0.535; 0.75,0.6; 0.875,0.7335; 1,1">
                                              <p:stCondLst>
                                                <p:cond delay="662"/>
                                              </p:stCondLst>
                                            </p:cTn>
                                            <p:tgtEl>
                                              <p:spTgt spid="51"/>
                                            </p:tgtEl>
                                            <p:attrNameLst>
                                              <p:attrName>ppt_y</p:attrName>
                                            </p:attrNameLst>
                                          </p:cBhvr>
                                          <p:tavLst>
                                            <p:tav tm="0" fmla="#ppt_y-sin(pi*$)/27">
                                              <p:val>
                                                <p:fltVal val="0"/>
                                              </p:val>
                                            </p:tav>
                                            <p:tav tm="100000">
                                              <p:val>
                                                <p:fltVal val="1"/>
                                              </p:val>
                                            </p:tav>
                                          </p:tavLst>
                                        </p:anim>
                                        <p:anim calcmode="lin" valueType="num">
                                          <p:cBhvr>
                                            <p:cTn id="51" dur="82" tmFilter="0, 0; 0.125,0.2665; 0.25,0.4; 0.375,0.465; 0.5,0.5;  0.625,0.535; 0.75,0.6; 0.875,0.7335; 1,1">
                                              <p:stCondLst>
                                                <p:cond delay="828"/>
                                              </p:stCondLst>
                                            </p:cTn>
                                            <p:tgtEl>
                                              <p:spTgt spid="51"/>
                                            </p:tgtEl>
                                            <p:attrNameLst>
                                              <p:attrName>ppt_y</p:attrName>
                                            </p:attrNameLst>
                                          </p:cBhvr>
                                          <p:tavLst>
                                            <p:tav tm="0" fmla="#ppt_y-sin(pi*$)/81">
                                              <p:val>
                                                <p:fltVal val="0"/>
                                              </p:val>
                                            </p:tav>
                                            <p:tav tm="100000">
                                              <p:val>
                                                <p:fltVal val="1"/>
                                              </p:val>
                                            </p:tav>
                                          </p:tavLst>
                                        </p:anim>
                                        <p:animScale>
                                          <p:cBhvr>
                                            <p:cTn id="52" dur="13">
                                              <p:stCondLst>
                                                <p:cond delay="325"/>
                                              </p:stCondLst>
                                            </p:cTn>
                                            <p:tgtEl>
                                              <p:spTgt spid="51"/>
                                            </p:tgtEl>
                                          </p:cBhvr>
                                          <p:to x="100000" y="60000"/>
                                        </p:animScale>
                                        <p:animScale>
                                          <p:cBhvr>
                                            <p:cTn id="53" dur="83" decel="50000">
                                              <p:stCondLst>
                                                <p:cond delay="338"/>
                                              </p:stCondLst>
                                            </p:cTn>
                                            <p:tgtEl>
                                              <p:spTgt spid="51"/>
                                            </p:tgtEl>
                                          </p:cBhvr>
                                          <p:to x="100000" y="100000"/>
                                        </p:animScale>
                                        <p:animScale>
                                          <p:cBhvr>
                                            <p:cTn id="54" dur="13">
                                              <p:stCondLst>
                                                <p:cond delay="656"/>
                                              </p:stCondLst>
                                            </p:cTn>
                                            <p:tgtEl>
                                              <p:spTgt spid="51"/>
                                            </p:tgtEl>
                                          </p:cBhvr>
                                          <p:to x="100000" y="80000"/>
                                        </p:animScale>
                                        <p:animScale>
                                          <p:cBhvr>
                                            <p:cTn id="55" dur="83" decel="50000">
                                              <p:stCondLst>
                                                <p:cond delay="669"/>
                                              </p:stCondLst>
                                            </p:cTn>
                                            <p:tgtEl>
                                              <p:spTgt spid="51"/>
                                            </p:tgtEl>
                                          </p:cBhvr>
                                          <p:to x="100000" y="100000"/>
                                        </p:animScale>
                                        <p:animScale>
                                          <p:cBhvr>
                                            <p:cTn id="56" dur="13">
                                              <p:stCondLst>
                                                <p:cond delay="821"/>
                                              </p:stCondLst>
                                            </p:cTn>
                                            <p:tgtEl>
                                              <p:spTgt spid="51"/>
                                            </p:tgtEl>
                                          </p:cBhvr>
                                          <p:to x="100000" y="90000"/>
                                        </p:animScale>
                                        <p:animScale>
                                          <p:cBhvr>
                                            <p:cTn id="57" dur="83" decel="50000">
                                              <p:stCondLst>
                                                <p:cond delay="834"/>
                                              </p:stCondLst>
                                            </p:cTn>
                                            <p:tgtEl>
                                              <p:spTgt spid="51"/>
                                            </p:tgtEl>
                                          </p:cBhvr>
                                          <p:to x="100000" y="100000"/>
                                        </p:animScale>
                                        <p:animScale>
                                          <p:cBhvr>
                                            <p:cTn id="58" dur="13">
                                              <p:stCondLst>
                                                <p:cond delay="904"/>
                                              </p:stCondLst>
                                            </p:cTn>
                                            <p:tgtEl>
                                              <p:spTgt spid="51"/>
                                            </p:tgtEl>
                                          </p:cBhvr>
                                          <p:to x="100000" y="95000"/>
                                        </p:animScale>
                                        <p:animScale>
                                          <p:cBhvr>
                                            <p:cTn id="59" dur="83" decel="50000">
                                              <p:stCondLst>
                                                <p:cond delay="917"/>
                                              </p:stCondLst>
                                            </p:cTn>
                                            <p:tgtEl>
                                              <p:spTgt spid="51"/>
                                            </p:tgtEl>
                                          </p:cBhvr>
                                          <p:to x="100000" y="100000"/>
                                        </p:animScale>
                                      </p:childTnLst>
                                    </p:cTn>
                                  </p:par>
                                  <p:par>
                                    <p:cTn id="60" presetID="26" presetClass="entr" presetSubtype="0" fill="hold" grpId="0" nodeType="withEffect">
                                      <p:stCondLst>
                                        <p:cond delay="100"/>
                                      </p:stCondLst>
                                      <p:childTnLst>
                                        <p:set>
                                          <p:cBhvr>
                                            <p:cTn id="61" dur="1" fill="hold">
                                              <p:stCondLst>
                                                <p:cond delay="0"/>
                                              </p:stCondLst>
                                            </p:cTn>
                                            <p:tgtEl>
                                              <p:spTgt spid="52"/>
                                            </p:tgtEl>
                                            <p:attrNameLst>
                                              <p:attrName>style.visibility</p:attrName>
                                            </p:attrNameLst>
                                          </p:cBhvr>
                                          <p:to>
                                            <p:strVal val="visible"/>
                                          </p:to>
                                        </p:set>
                                        <p:animEffect transition="in" filter="wipe(down)">
                                          <p:cBhvr>
                                            <p:cTn id="62" dur="290">
                                              <p:stCondLst>
                                                <p:cond delay="0"/>
                                              </p:stCondLst>
                                            </p:cTn>
                                            <p:tgtEl>
                                              <p:spTgt spid="52"/>
                                            </p:tgtEl>
                                          </p:cBhvr>
                                        </p:animEffect>
                                        <p:anim calcmode="lin" valueType="num">
                                          <p:cBhvr>
                                            <p:cTn id="63" dur="911" tmFilter="0,0; 0.14,0.36; 0.43,0.73; 0.71,0.91; 1.0,1.0">
                                              <p:stCondLst>
                                                <p:cond delay="0"/>
                                              </p:stCondLst>
                                            </p:cTn>
                                            <p:tgtEl>
                                              <p:spTgt spid="52"/>
                                            </p:tgtEl>
                                            <p:attrNameLst>
                                              <p:attrName>ppt_x</p:attrName>
                                            </p:attrNameLst>
                                          </p:cBhvr>
                                          <p:tavLst>
                                            <p:tav tm="0">
                                              <p:val>
                                                <p:strVal val="#ppt_x-0.25"/>
                                              </p:val>
                                            </p:tav>
                                            <p:tav tm="100000">
                                              <p:val>
                                                <p:strVal val="#ppt_x"/>
                                              </p:val>
                                            </p:tav>
                                          </p:tavLst>
                                        </p:anim>
                                        <p:anim calcmode="lin" valueType="num">
                                          <p:cBhvr>
                                            <p:cTn id="64" dur="332" tmFilter="0.0,0.0; 0.25,0.07; 0.50,0.2; 0.75,0.467; 1.0,1.0">
                                              <p:stCondLst>
                                                <p:cond delay="0"/>
                                              </p:stCondLst>
                                            </p:cTn>
                                            <p:tgtEl>
                                              <p:spTgt spid="52"/>
                                            </p:tgtEl>
                                            <p:attrNameLst>
                                              <p:attrName>ppt_y</p:attrName>
                                            </p:attrNameLst>
                                          </p:cBhvr>
                                          <p:tavLst>
                                            <p:tav tm="0" fmla="#ppt_y-sin(pi*$)/3">
                                              <p:val>
                                                <p:fltVal val="0.5"/>
                                              </p:val>
                                            </p:tav>
                                            <p:tav tm="100000">
                                              <p:val>
                                                <p:fltVal val="1"/>
                                              </p:val>
                                            </p:tav>
                                          </p:tavLst>
                                        </p:anim>
                                        <p:anim calcmode="lin" valueType="num">
                                          <p:cBhvr>
                                            <p:cTn id="65" dur="332" tmFilter="0, 0; 0.125,0.2665; 0.25,0.4; 0.375,0.465; 0.5,0.5;  0.625,0.535; 0.75,0.6; 0.875,0.7335; 1,1">
                                              <p:stCondLst>
                                                <p:cond delay="332"/>
                                              </p:stCondLst>
                                            </p:cTn>
                                            <p:tgtEl>
                                              <p:spTgt spid="52"/>
                                            </p:tgtEl>
                                            <p:attrNameLst>
                                              <p:attrName>ppt_y</p:attrName>
                                            </p:attrNameLst>
                                          </p:cBhvr>
                                          <p:tavLst>
                                            <p:tav tm="0" fmla="#ppt_y-sin(pi*$)/9">
                                              <p:val>
                                                <p:fltVal val="0"/>
                                              </p:val>
                                            </p:tav>
                                            <p:tav tm="100000">
                                              <p:val>
                                                <p:fltVal val="1"/>
                                              </p:val>
                                            </p:tav>
                                          </p:tavLst>
                                        </p:anim>
                                        <p:anim calcmode="lin" valueType="num">
                                          <p:cBhvr>
                                            <p:cTn id="66" dur="166" tmFilter="0, 0; 0.125,0.2665; 0.25,0.4; 0.375,0.465; 0.5,0.5;  0.625,0.535; 0.75,0.6; 0.875,0.7335; 1,1">
                                              <p:stCondLst>
                                                <p:cond delay="662"/>
                                              </p:stCondLst>
                                            </p:cTn>
                                            <p:tgtEl>
                                              <p:spTgt spid="52"/>
                                            </p:tgtEl>
                                            <p:attrNameLst>
                                              <p:attrName>ppt_y</p:attrName>
                                            </p:attrNameLst>
                                          </p:cBhvr>
                                          <p:tavLst>
                                            <p:tav tm="0" fmla="#ppt_y-sin(pi*$)/27">
                                              <p:val>
                                                <p:fltVal val="0"/>
                                              </p:val>
                                            </p:tav>
                                            <p:tav tm="100000">
                                              <p:val>
                                                <p:fltVal val="1"/>
                                              </p:val>
                                            </p:tav>
                                          </p:tavLst>
                                        </p:anim>
                                        <p:anim calcmode="lin" valueType="num">
                                          <p:cBhvr>
                                            <p:cTn id="67" dur="82" tmFilter="0, 0; 0.125,0.2665; 0.25,0.4; 0.375,0.465; 0.5,0.5;  0.625,0.535; 0.75,0.6; 0.875,0.7335; 1,1">
                                              <p:stCondLst>
                                                <p:cond delay="828"/>
                                              </p:stCondLst>
                                            </p:cTn>
                                            <p:tgtEl>
                                              <p:spTgt spid="52"/>
                                            </p:tgtEl>
                                            <p:attrNameLst>
                                              <p:attrName>ppt_y</p:attrName>
                                            </p:attrNameLst>
                                          </p:cBhvr>
                                          <p:tavLst>
                                            <p:tav tm="0" fmla="#ppt_y-sin(pi*$)/81">
                                              <p:val>
                                                <p:fltVal val="0"/>
                                              </p:val>
                                            </p:tav>
                                            <p:tav tm="100000">
                                              <p:val>
                                                <p:fltVal val="1"/>
                                              </p:val>
                                            </p:tav>
                                          </p:tavLst>
                                        </p:anim>
                                        <p:animScale>
                                          <p:cBhvr>
                                            <p:cTn id="68" dur="13">
                                              <p:stCondLst>
                                                <p:cond delay="325"/>
                                              </p:stCondLst>
                                            </p:cTn>
                                            <p:tgtEl>
                                              <p:spTgt spid="52"/>
                                            </p:tgtEl>
                                          </p:cBhvr>
                                          <p:to x="100000" y="60000"/>
                                        </p:animScale>
                                        <p:animScale>
                                          <p:cBhvr>
                                            <p:cTn id="69" dur="83" decel="50000">
                                              <p:stCondLst>
                                                <p:cond delay="338"/>
                                              </p:stCondLst>
                                            </p:cTn>
                                            <p:tgtEl>
                                              <p:spTgt spid="52"/>
                                            </p:tgtEl>
                                          </p:cBhvr>
                                          <p:to x="100000" y="100000"/>
                                        </p:animScale>
                                        <p:animScale>
                                          <p:cBhvr>
                                            <p:cTn id="70" dur="13">
                                              <p:stCondLst>
                                                <p:cond delay="656"/>
                                              </p:stCondLst>
                                            </p:cTn>
                                            <p:tgtEl>
                                              <p:spTgt spid="52"/>
                                            </p:tgtEl>
                                          </p:cBhvr>
                                          <p:to x="100000" y="80000"/>
                                        </p:animScale>
                                        <p:animScale>
                                          <p:cBhvr>
                                            <p:cTn id="71" dur="83" decel="50000">
                                              <p:stCondLst>
                                                <p:cond delay="669"/>
                                              </p:stCondLst>
                                            </p:cTn>
                                            <p:tgtEl>
                                              <p:spTgt spid="52"/>
                                            </p:tgtEl>
                                          </p:cBhvr>
                                          <p:to x="100000" y="100000"/>
                                        </p:animScale>
                                        <p:animScale>
                                          <p:cBhvr>
                                            <p:cTn id="72" dur="13">
                                              <p:stCondLst>
                                                <p:cond delay="821"/>
                                              </p:stCondLst>
                                            </p:cTn>
                                            <p:tgtEl>
                                              <p:spTgt spid="52"/>
                                            </p:tgtEl>
                                          </p:cBhvr>
                                          <p:to x="100000" y="90000"/>
                                        </p:animScale>
                                        <p:animScale>
                                          <p:cBhvr>
                                            <p:cTn id="73" dur="83" decel="50000">
                                              <p:stCondLst>
                                                <p:cond delay="834"/>
                                              </p:stCondLst>
                                            </p:cTn>
                                            <p:tgtEl>
                                              <p:spTgt spid="52"/>
                                            </p:tgtEl>
                                          </p:cBhvr>
                                          <p:to x="100000" y="100000"/>
                                        </p:animScale>
                                        <p:animScale>
                                          <p:cBhvr>
                                            <p:cTn id="74" dur="13">
                                              <p:stCondLst>
                                                <p:cond delay="904"/>
                                              </p:stCondLst>
                                            </p:cTn>
                                            <p:tgtEl>
                                              <p:spTgt spid="52"/>
                                            </p:tgtEl>
                                          </p:cBhvr>
                                          <p:to x="100000" y="95000"/>
                                        </p:animScale>
                                        <p:animScale>
                                          <p:cBhvr>
                                            <p:cTn id="75" dur="83" decel="50000">
                                              <p:stCondLst>
                                                <p:cond delay="917"/>
                                              </p:stCondLst>
                                            </p:cTn>
                                            <p:tgtEl>
                                              <p:spTgt spid="52"/>
                                            </p:tgtEl>
                                          </p:cBhvr>
                                          <p:to x="100000" y="100000"/>
                                        </p:animScale>
                                      </p:childTnLst>
                                    </p:cTn>
                                  </p:par>
                                  <p:par>
                                    <p:cTn id="76" presetID="26" presetClass="entr" presetSubtype="0" fill="hold" grpId="0" nodeType="withEffect">
                                      <p:stCondLst>
                                        <p:cond delay="200"/>
                                      </p:stCondLst>
                                      <p:childTnLst>
                                        <p:set>
                                          <p:cBhvr>
                                            <p:cTn id="77" dur="1" fill="hold">
                                              <p:stCondLst>
                                                <p:cond delay="0"/>
                                              </p:stCondLst>
                                            </p:cTn>
                                            <p:tgtEl>
                                              <p:spTgt spid="53"/>
                                            </p:tgtEl>
                                            <p:attrNameLst>
                                              <p:attrName>style.visibility</p:attrName>
                                            </p:attrNameLst>
                                          </p:cBhvr>
                                          <p:to>
                                            <p:strVal val="visible"/>
                                          </p:to>
                                        </p:set>
                                        <p:animEffect transition="in" filter="wipe(down)">
                                          <p:cBhvr>
                                            <p:cTn id="78" dur="290">
                                              <p:stCondLst>
                                                <p:cond delay="0"/>
                                              </p:stCondLst>
                                            </p:cTn>
                                            <p:tgtEl>
                                              <p:spTgt spid="53"/>
                                            </p:tgtEl>
                                          </p:cBhvr>
                                        </p:animEffect>
                                        <p:anim calcmode="lin" valueType="num">
                                          <p:cBhvr>
                                            <p:cTn id="79" dur="911" tmFilter="0,0; 0.14,0.36; 0.43,0.73; 0.71,0.91; 1.0,1.0">
                                              <p:stCondLst>
                                                <p:cond delay="0"/>
                                              </p:stCondLst>
                                            </p:cTn>
                                            <p:tgtEl>
                                              <p:spTgt spid="53"/>
                                            </p:tgtEl>
                                            <p:attrNameLst>
                                              <p:attrName>ppt_x</p:attrName>
                                            </p:attrNameLst>
                                          </p:cBhvr>
                                          <p:tavLst>
                                            <p:tav tm="0">
                                              <p:val>
                                                <p:strVal val="#ppt_x-0.25"/>
                                              </p:val>
                                            </p:tav>
                                            <p:tav tm="100000">
                                              <p:val>
                                                <p:strVal val="#ppt_x"/>
                                              </p:val>
                                            </p:tav>
                                          </p:tavLst>
                                        </p:anim>
                                        <p:anim calcmode="lin" valueType="num">
                                          <p:cBhvr>
                                            <p:cTn id="80" dur="332" tmFilter="0.0,0.0; 0.25,0.07; 0.50,0.2; 0.75,0.467; 1.0,1.0">
                                              <p:stCondLst>
                                                <p:cond delay="0"/>
                                              </p:stCondLst>
                                            </p:cTn>
                                            <p:tgtEl>
                                              <p:spTgt spid="53"/>
                                            </p:tgtEl>
                                            <p:attrNameLst>
                                              <p:attrName>ppt_y</p:attrName>
                                            </p:attrNameLst>
                                          </p:cBhvr>
                                          <p:tavLst>
                                            <p:tav tm="0" fmla="#ppt_y-sin(pi*$)/3">
                                              <p:val>
                                                <p:fltVal val="0.5"/>
                                              </p:val>
                                            </p:tav>
                                            <p:tav tm="100000">
                                              <p:val>
                                                <p:fltVal val="1"/>
                                              </p:val>
                                            </p:tav>
                                          </p:tavLst>
                                        </p:anim>
                                        <p:anim calcmode="lin" valueType="num">
                                          <p:cBhvr>
                                            <p:cTn id="81" dur="332" tmFilter="0, 0; 0.125,0.2665; 0.25,0.4; 0.375,0.465; 0.5,0.5;  0.625,0.535; 0.75,0.6; 0.875,0.7335; 1,1">
                                              <p:stCondLst>
                                                <p:cond delay="332"/>
                                              </p:stCondLst>
                                            </p:cTn>
                                            <p:tgtEl>
                                              <p:spTgt spid="53"/>
                                            </p:tgtEl>
                                            <p:attrNameLst>
                                              <p:attrName>ppt_y</p:attrName>
                                            </p:attrNameLst>
                                          </p:cBhvr>
                                          <p:tavLst>
                                            <p:tav tm="0" fmla="#ppt_y-sin(pi*$)/9">
                                              <p:val>
                                                <p:fltVal val="0"/>
                                              </p:val>
                                            </p:tav>
                                            <p:tav tm="100000">
                                              <p:val>
                                                <p:fltVal val="1"/>
                                              </p:val>
                                            </p:tav>
                                          </p:tavLst>
                                        </p:anim>
                                        <p:anim calcmode="lin" valueType="num">
                                          <p:cBhvr>
                                            <p:cTn id="82" dur="166" tmFilter="0, 0; 0.125,0.2665; 0.25,0.4; 0.375,0.465; 0.5,0.5;  0.625,0.535; 0.75,0.6; 0.875,0.7335; 1,1">
                                              <p:stCondLst>
                                                <p:cond delay="662"/>
                                              </p:stCondLst>
                                            </p:cTn>
                                            <p:tgtEl>
                                              <p:spTgt spid="53"/>
                                            </p:tgtEl>
                                            <p:attrNameLst>
                                              <p:attrName>ppt_y</p:attrName>
                                            </p:attrNameLst>
                                          </p:cBhvr>
                                          <p:tavLst>
                                            <p:tav tm="0" fmla="#ppt_y-sin(pi*$)/27">
                                              <p:val>
                                                <p:fltVal val="0"/>
                                              </p:val>
                                            </p:tav>
                                            <p:tav tm="100000">
                                              <p:val>
                                                <p:fltVal val="1"/>
                                              </p:val>
                                            </p:tav>
                                          </p:tavLst>
                                        </p:anim>
                                        <p:anim calcmode="lin" valueType="num">
                                          <p:cBhvr>
                                            <p:cTn id="83" dur="82" tmFilter="0, 0; 0.125,0.2665; 0.25,0.4; 0.375,0.465; 0.5,0.5;  0.625,0.535; 0.75,0.6; 0.875,0.7335; 1,1">
                                              <p:stCondLst>
                                                <p:cond delay="828"/>
                                              </p:stCondLst>
                                            </p:cTn>
                                            <p:tgtEl>
                                              <p:spTgt spid="53"/>
                                            </p:tgtEl>
                                            <p:attrNameLst>
                                              <p:attrName>ppt_y</p:attrName>
                                            </p:attrNameLst>
                                          </p:cBhvr>
                                          <p:tavLst>
                                            <p:tav tm="0" fmla="#ppt_y-sin(pi*$)/81">
                                              <p:val>
                                                <p:fltVal val="0"/>
                                              </p:val>
                                            </p:tav>
                                            <p:tav tm="100000">
                                              <p:val>
                                                <p:fltVal val="1"/>
                                              </p:val>
                                            </p:tav>
                                          </p:tavLst>
                                        </p:anim>
                                        <p:animScale>
                                          <p:cBhvr>
                                            <p:cTn id="84" dur="13">
                                              <p:stCondLst>
                                                <p:cond delay="325"/>
                                              </p:stCondLst>
                                            </p:cTn>
                                            <p:tgtEl>
                                              <p:spTgt spid="53"/>
                                            </p:tgtEl>
                                          </p:cBhvr>
                                          <p:to x="100000" y="60000"/>
                                        </p:animScale>
                                        <p:animScale>
                                          <p:cBhvr>
                                            <p:cTn id="85" dur="83" decel="50000">
                                              <p:stCondLst>
                                                <p:cond delay="338"/>
                                              </p:stCondLst>
                                            </p:cTn>
                                            <p:tgtEl>
                                              <p:spTgt spid="53"/>
                                            </p:tgtEl>
                                          </p:cBhvr>
                                          <p:to x="100000" y="100000"/>
                                        </p:animScale>
                                        <p:animScale>
                                          <p:cBhvr>
                                            <p:cTn id="86" dur="13">
                                              <p:stCondLst>
                                                <p:cond delay="656"/>
                                              </p:stCondLst>
                                            </p:cTn>
                                            <p:tgtEl>
                                              <p:spTgt spid="53"/>
                                            </p:tgtEl>
                                          </p:cBhvr>
                                          <p:to x="100000" y="80000"/>
                                        </p:animScale>
                                        <p:animScale>
                                          <p:cBhvr>
                                            <p:cTn id="87" dur="83" decel="50000">
                                              <p:stCondLst>
                                                <p:cond delay="669"/>
                                              </p:stCondLst>
                                            </p:cTn>
                                            <p:tgtEl>
                                              <p:spTgt spid="53"/>
                                            </p:tgtEl>
                                          </p:cBhvr>
                                          <p:to x="100000" y="100000"/>
                                        </p:animScale>
                                        <p:animScale>
                                          <p:cBhvr>
                                            <p:cTn id="88" dur="13">
                                              <p:stCondLst>
                                                <p:cond delay="821"/>
                                              </p:stCondLst>
                                            </p:cTn>
                                            <p:tgtEl>
                                              <p:spTgt spid="53"/>
                                            </p:tgtEl>
                                          </p:cBhvr>
                                          <p:to x="100000" y="90000"/>
                                        </p:animScale>
                                        <p:animScale>
                                          <p:cBhvr>
                                            <p:cTn id="89" dur="83" decel="50000">
                                              <p:stCondLst>
                                                <p:cond delay="834"/>
                                              </p:stCondLst>
                                            </p:cTn>
                                            <p:tgtEl>
                                              <p:spTgt spid="53"/>
                                            </p:tgtEl>
                                          </p:cBhvr>
                                          <p:to x="100000" y="100000"/>
                                        </p:animScale>
                                        <p:animScale>
                                          <p:cBhvr>
                                            <p:cTn id="90" dur="13">
                                              <p:stCondLst>
                                                <p:cond delay="904"/>
                                              </p:stCondLst>
                                            </p:cTn>
                                            <p:tgtEl>
                                              <p:spTgt spid="53"/>
                                            </p:tgtEl>
                                          </p:cBhvr>
                                          <p:to x="100000" y="95000"/>
                                        </p:animScale>
                                        <p:animScale>
                                          <p:cBhvr>
                                            <p:cTn id="91" dur="83" decel="50000">
                                              <p:stCondLst>
                                                <p:cond delay="917"/>
                                              </p:stCondLst>
                                            </p:cTn>
                                            <p:tgtEl>
                                              <p:spTgt spid="53"/>
                                            </p:tgtEl>
                                          </p:cBhvr>
                                          <p:to x="100000" y="100000"/>
                                        </p:animScale>
                                      </p:childTnLst>
                                    </p:cTn>
                                  </p:par>
                                  <p:par>
                                    <p:cTn id="92" presetID="26" presetClass="entr" presetSubtype="0" fill="hold" grpId="0" nodeType="withEffect">
                                      <p:stCondLst>
                                        <p:cond delay="300"/>
                                      </p:stCondLst>
                                      <p:childTnLst>
                                        <p:set>
                                          <p:cBhvr>
                                            <p:cTn id="93" dur="1" fill="hold">
                                              <p:stCondLst>
                                                <p:cond delay="0"/>
                                              </p:stCondLst>
                                            </p:cTn>
                                            <p:tgtEl>
                                              <p:spTgt spid="54"/>
                                            </p:tgtEl>
                                            <p:attrNameLst>
                                              <p:attrName>style.visibility</p:attrName>
                                            </p:attrNameLst>
                                          </p:cBhvr>
                                          <p:to>
                                            <p:strVal val="visible"/>
                                          </p:to>
                                        </p:set>
                                        <p:animEffect transition="in" filter="wipe(down)">
                                          <p:cBhvr>
                                            <p:cTn id="94" dur="290">
                                              <p:stCondLst>
                                                <p:cond delay="0"/>
                                              </p:stCondLst>
                                            </p:cTn>
                                            <p:tgtEl>
                                              <p:spTgt spid="54"/>
                                            </p:tgtEl>
                                          </p:cBhvr>
                                        </p:animEffect>
                                        <p:anim calcmode="lin" valueType="num">
                                          <p:cBhvr>
                                            <p:cTn id="95" dur="911" tmFilter="0,0; 0.14,0.36; 0.43,0.73; 0.71,0.91; 1.0,1.0">
                                              <p:stCondLst>
                                                <p:cond delay="0"/>
                                              </p:stCondLst>
                                            </p:cTn>
                                            <p:tgtEl>
                                              <p:spTgt spid="54"/>
                                            </p:tgtEl>
                                            <p:attrNameLst>
                                              <p:attrName>ppt_x</p:attrName>
                                            </p:attrNameLst>
                                          </p:cBhvr>
                                          <p:tavLst>
                                            <p:tav tm="0">
                                              <p:val>
                                                <p:strVal val="#ppt_x-0.25"/>
                                              </p:val>
                                            </p:tav>
                                            <p:tav tm="100000">
                                              <p:val>
                                                <p:strVal val="#ppt_x"/>
                                              </p:val>
                                            </p:tav>
                                          </p:tavLst>
                                        </p:anim>
                                        <p:anim calcmode="lin" valueType="num">
                                          <p:cBhvr>
                                            <p:cTn id="96" dur="332" tmFilter="0.0,0.0; 0.25,0.07; 0.50,0.2; 0.75,0.467; 1.0,1.0">
                                              <p:stCondLst>
                                                <p:cond delay="0"/>
                                              </p:stCondLst>
                                            </p:cTn>
                                            <p:tgtEl>
                                              <p:spTgt spid="54"/>
                                            </p:tgtEl>
                                            <p:attrNameLst>
                                              <p:attrName>ppt_y</p:attrName>
                                            </p:attrNameLst>
                                          </p:cBhvr>
                                          <p:tavLst>
                                            <p:tav tm="0" fmla="#ppt_y-sin(pi*$)/3">
                                              <p:val>
                                                <p:fltVal val="0.5"/>
                                              </p:val>
                                            </p:tav>
                                            <p:tav tm="100000">
                                              <p:val>
                                                <p:fltVal val="1"/>
                                              </p:val>
                                            </p:tav>
                                          </p:tavLst>
                                        </p:anim>
                                        <p:anim calcmode="lin" valueType="num">
                                          <p:cBhvr>
                                            <p:cTn id="97" dur="332" tmFilter="0, 0; 0.125,0.2665; 0.25,0.4; 0.375,0.465; 0.5,0.5;  0.625,0.535; 0.75,0.6; 0.875,0.7335; 1,1">
                                              <p:stCondLst>
                                                <p:cond delay="332"/>
                                              </p:stCondLst>
                                            </p:cTn>
                                            <p:tgtEl>
                                              <p:spTgt spid="54"/>
                                            </p:tgtEl>
                                            <p:attrNameLst>
                                              <p:attrName>ppt_y</p:attrName>
                                            </p:attrNameLst>
                                          </p:cBhvr>
                                          <p:tavLst>
                                            <p:tav tm="0" fmla="#ppt_y-sin(pi*$)/9">
                                              <p:val>
                                                <p:fltVal val="0"/>
                                              </p:val>
                                            </p:tav>
                                            <p:tav tm="100000">
                                              <p:val>
                                                <p:fltVal val="1"/>
                                              </p:val>
                                            </p:tav>
                                          </p:tavLst>
                                        </p:anim>
                                        <p:anim calcmode="lin" valueType="num">
                                          <p:cBhvr>
                                            <p:cTn id="98" dur="166" tmFilter="0, 0; 0.125,0.2665; 0.25,0.4; 0.375,0.465; 0.5,0.5;  0.625,0.535; 0.75,0.6; 0.875,0.7335; 1,1">
                                              <p:stCondLst>
                                                <p:cond delay="662"/>
                                              </p:stCondLst>
                                            </p:cTn>
                                            <p:tgtEl>
                                              <p:spTgt spid="54"/>
                                            </p:tgtEl>
                                            <p:attrNameLst>
                                              <p:attrName>ppt_y</p:attrName>
                                            </p:attrNameLst>
                                          </p:cBhvr>
                                          <p:tavLst>
                                            <p:tav tm="0" fmla="#ppt_y-sin(pi*$)/27">
                                              <p:val>
                                                <p:fltVal val="0"/>
                                              </p:val>
                                            </p:tav>
                                            <p:tav tm="100000">
                                              <p:val>
                                                <p:fltVal val="1"/>
                                              </p:val>
                                            </p:tav>
                                          </p:tavLst>
                                        </p:anim>
                                        <p:anim calcmode="lin" valueType="num">
                                          <p:cBhvr>
                                            <p:cTn id="99" dur="82" tmFilter="0, 0; 0.125,0.2665; 0.25,0.4; 0.375,0.465; 0.5,0.5;  0.625,0.535; 0.75,0.6; 0.875,0.7335; 1,1">
                                              <p:stCondLst>
                                                <p:cond delay="828"/>
                                              </p:stCondLst>
                                            </p:cTn>
                                            <p:tgtEl>
                                              <p:spTgt spid="54"/>
                                            </p:tgtEl>
                                            <p:attrNameLst>
                                              <p:attrName>ppt_y</p:attrName>
                                            </p:attrNameLst>
                                          </p:cBhvr>
                                          <p:tavLst>
                                            <p:tav tm="0" fmla="#ppt_y-sin(pi*$)/81">
                                              <p:val>
                                                <p:fltVal val="0"/>
                                              </p:val>
                                            </p:tav>
                                            <p:tav tm="100000">
                                              <p:val>
                                                <p:fltVal val="1"/>
                                              </p:val>
                                            </p:tav>
                                          </p:tavLst>
                                        </p:anim>
                                        <p:animScale>
                                          <p:cBhvr>
                                            <p:cTn id="100" dur="13">
                                              <p:stCondLst>
                                                <p:cond delay="325"/>
                                              </p:stCondLst>
                                            </p:cTn>
                                            <p:tgtEl>
                                              <p:spTgt spid="54"/>
                                            </p:tgtEl>
                                          </p:cBhvr>
                                          <p:to x="100000" y="60000"/>
                                        </p:animScale>
                                        <p:animScale>
                                          <p:cBhvr>
                                            <p:cTn id="101" dur="83" decel="50000">
                                              <p:stCondLst>
                                                <p:cond delay="338"/>
                                              </p:stCondLst>
                                            </p:cTn>
                                            <p:tgtEl>
                                              <p:spTgt spid="54"/>
                                            </p:tgtEl>
                                          </p:cBhvr>
                                          <p:to x="100000" y="100000"/>
                                        </p:animScale>
                                        <p:animScale>
                                          <p:cBhvr>
                                            <p:cTn id="102" dur="13">
                                              <p:stCondLst>
                                                <p:cond delay="656"/>
                                              </p:stCondLst>
                                            </p:cTn>
                                            <p:tgtEl>
                                              <p:spTgt spid="54"/>
                                            </p:tgtEl>
                                          </p:cBhvr>
                                          <p:to x="100000" y="80000"/>
                                        </p:animScale>
                                        <p:animScale>
                                          <p:cBhvr>
                                            <p:cTn id="103" dur="83" decel="50000">
                                              <p:stCondLst>
                                                <p:cond delay="669"/>
                                              </p:stCondLst>
                                            </p:cTn>
                                            <p:tgtEl>
                                              <p:spTgt spid="54"/>
                                            </p:tgtEl>
                                          </p:cBhvr>
                                          <p:to x="100000" y="100000"/>
                                        </p:animScale>
                                        <p:animScale>
                                          <p:cBhvr>
                                            <p:cTn id="104" dur="13">
                                              <p:stCondLst>
                                                <p:cond delay="821"/>
                                              </p:stCondLst>
                                            </p:cTn>
                                            <p:tgtEl>
                                              <p:spTgt spid="54"/>
                                            </p:tgtEl>
                                          </p:cBhvr>
                                          <p:to x="100000" y="90000"/>
                                        </p:animScale>
                                        <p:animScale>
                                          <p:cBhvr>
                                            <p:cTn id="105" dur="83" decel="50000">
                                              <p:stCondLst>
                                                <p:cond delay="834"/>
                                              </p:stCondLst>
                                            </p:cTn>
                                            <p:tgtEl>
                                              <p:spTgt spid="54"/>
                                            </p:tgtEl>
                                          </p:cBhvr>
                                          <p:to x="100000" y="100000"/>
                                        </p:animScale>
                                        <p:animScale>
                                          <p:cBhvr>
                                            <p:cTn id="106" dur="13">
                                              <p:stCondLst>
                                                <p:cond delay="904"/>
                                              </p:stCondLst>
                                            </p:cTn>
                                            <p:tgtEl>
                                              <p:spTgt spid="54"/>
                                            </p:tgtEl>
                                          </p:cBhvr>
                                          <p:to x="100000" y="95000"/>
                                        </p:animScale>
                                        <p:animScale>
                                          <p:cBhvr>
                                            <p:cTn id="107" dur="83" decel="50000">
                                              <p:stCondLst>
                                                <p:cond delay="917"/>
                                              </p:stCondLst>
                                            </p:cTn>
                                            <p:tgtEl>
                                              <p:spTgt spid="54"/>
                                            </p:tgtEl>
                                          </p:cBhvr>
                                          <p:to x="100000" y="100000"/>
                                        </p:animScale>
                                      </p:childTnLst>
                                    </p:cTn>
                                  </p:par>
                                  <p:par>
                                    <p:cTn id="108" presetID="26" presetClass="entr" presetSubtype="0" fill="hold" grpId="0" nodeType="withEffect">
                                      <p:stCondLst>
                                        <p:cond delay="400"/>
                                      </p:stCondLst>
                                      <p:childTnLst>
                                        <p:set>
                                          <p:cBhvr>
                                            <p:cTn id="109" dur="1" fill="hold">
                                              <p:stCondLst>
                                                <p:cond delay="0"/>
                                              </p:stCondLst>
                                            </p:cTn>
                                            <p:tgtEl>
                                              <p:spTgt spid="55"/>
                                            </p:tgtEl>
                                            <p:attrNameLst>
                                              <p:attrName>style.visibility</p:attrName>
                                            </p:attrNameLst>
                                          </p:cBhvr>
                                          <p:to>
                                            <p:strVal val="visible"/>
                                          </p:to>
                                        </p:set>
                                        <p:animEffect transition="in" filter="wipe(down)">
                                          <p:cBhvr>
                                            <p:cTn id="110" dur="290">
                                              <p:stCondLst>
                                                <p:cond delay="0"/>
                                              </p:stCondLst>
                                            </p:cTn>
                                            <p:tgtEl>
                                              <p:spTgt spid="55"/>
                                            </p:tgtEl>
                                          </p:cBhvr>
                                        </p:animEffect>
                                        <p:anim calcmode="lin" valueType="num">
                                          <p:cBhvr>
                                            <p:cTn id="111" dur="911" tmFilter="0,0; 0.14,0.36; 0.43,0.73; 0.71,0.91; 1.0,1.0">
                                              <p:stCondLst>
                                                <p:cond delay="0"/>
                                              </p:stCondLst>
                                            </p:cTn>
                                            <p:tgtEl>
                                              <p:spTgt spid="55"/>
                                            </p:tgtEl>
                                            <p:attrNameLst>
                                              <p:attrName>ppt_x</p:attrName>
                                            </p:attrNameLst>
                                          </p:cBhvr>
                                          <p:tavLst>
                                            <p:tav tm="0">
                                              <p:val>
                                                <p:strVal val="#ppt_x-0.25"/>
                                              </p:val>
                                            </p:tav>
                                            <p:tav tm="100000">
                                              <p:val>
                                                <p:strVal val="#ppt_x"/>
                                              </p:val>
                                            </p:tav>
                                          </p:tavLst>
                                        </p:anim>
                                        <p:anim calcmode="lin" valueType="num">
                                          <p:cBhvr>
                                            <p:cTn id="112" dur="332" tmFilter="0.0,0.0; 0.25,0.07; 0.50,0.2; 0.75,0.467; 1.0,1.0">
                                              <p:stCondLst>
                                                <p:cond delay="0"/>
                                              </p:stCondLst>
                                            </p:cTn>
                                            <p:tgtEl>
                                              <p:spTgt spid="55"/>
                                            </p:tgtEl>
                                            <p:attrNameLst>
                                              <p:attrName>ppt_y</p:attrName>
                                            </p:attrNameLst>
                                          </p:cBhvr>
                                          <p:tavLst>
                                            <p:tav tm="0" fmla="#ppt_y-sin(pi*$)/3">
                                              <p:val>
                                                <p:fltVal val="0.5"/>
                                              </p:val>
                                            </p:tav>
                                            <p:tav tm="100000">
                                              <p:val>
                                                <p:fltVal val="1"/>
                                              </p:val>
                                            </p:tav>
                                          </p:tavLst>
                                        </p:anim>
                                        <p:anim calcmode="lin" valueType="num">
                                          <p:cBhvr>
                                            <p:cTn id="113" dur="332" tmFilter="0, 0; 0.125,0.2665; 0.25,0.4; 0.375,0.465; 0.5,0.5;  0.625,0.535; 0.75,0.6; 0.875,0.7335; 1,1">
                                              <p:stCondLst>
                                                <p:cond delay="332"/>
                                              </p:stCondLst>
                                            </p:cTn>
                                            <p:tgtEl>
                                              <p:spTgt spid="55"/>
                                            </p:tgtEl>
                                            <p:attrNameLst>
                                              <p:attrName>ppt_y</p:attrName>
                                            </p:attrNameLst>
                                          </p:cBhvr>
                                          <p:tavLst>
                                            <p:tav tm="0" fmla="#ppt_y-sin(pi*$)/9">
                                              <p:val>
                                                <p:fltVal val="0"/>
                                              </p:val>
                                            </p:tav>
                                            <p:tav tm="100000">
                                              <p:val>
                                                <p:fltVal val="1"/>
                                              </p:val>
                                            </p:tav>
                                          </p:tavLst>
                                        </p:anim>
                                        <p:anim calcmode="lin" valueType="num">
                                          <p:cBhvr>
                                            <p:cTn id="114" dur="166" tmFilter="0, 0; 0.125,0.2665; 0.25,0.4; 0.375,0.465; 0.5,0.5;  0.625,0.535; 0.75,0.6; 0.875,0.7335; 1,1">
                                              <p:stCondLst>
                                                <p:cond delay="662"/>
                                              </p:stCondLst>
                                            </p:cTn>
                                            <p:tgtEl>
                                              <p:spTgt spid="55"/>
                                            </p:tgtEl>
                                            <p:attrNameLst>
                                              <p:attrName>ppt_y</p:attrName>
                                            </p:attrNameLst>
                                          </p:cBhvr>
                                          <p:tavLst>
                                            <p:tav tm="0" fmla="#ppt_y-sin(pi*$)/27">
                                              <p:val>
                                                <p:fltVal val="0"/>
                                              </p:val>
                                            </p:tav>
                                            <p:tav tm="100000">
                                              <p:val>
                                                <p:fltVal val="1"/>
                                              </p:val>
                                            </p:tav>
                                          </p:tavLst>
                                        </p:anim>
                                        <p:anim calcmode="lin" valueType="num">
                                          <p:cBhvr>
                                            <p:cTn id="115" dur="82" tmFilter="0, 0; 0.125,0.2665; 0.25,0.4; 0.375,0.465; 0.5,0.5;  0.625,0.535; 0.75,0.6; 0.875,0.7335; 1,1">
                                              <p:stCondLst>
                                                <p:cond delay="828"/>
                                              </p:stCondLst>
                                            </p:cTn>
                                            <p:tgtEl>
                                              <p:spTgt spid="55"/>
                                            </p:tgtEl>
                                            <p:attrNameLst>
                                              <p:attrName>ppt_y</p:attrName>
                                            </p:attrNameLst>
                                          </p:cBhvr>
                                          <p:tavLst>
                                            <p:tav tm="0" fmla="#ppt_y-sin(pi*$)/81">
                                              <p:val>
                                                <p:fltVal val="0"/>
                                              </p:val>
                                            </p:tav>
                                            <p:tav tm="100000">
                                              <p:val>
                                                <p:fltVal val="1"/>
                                              </p:val>
                                            </p:tav>
                                          </p:tavLst>
                                        </p:anim>
                                        <p:animScale>
                                          <p:cBhvr>
                                            <p:cTn id="116" dur="13">
                                              <p:stCondLst>
                                                <p:cond delay="325"/>
                                              </p:stCondLst>
                                            </p:cTn>
                                            <p:tgtEl>
                                              <p:spTgt spid="55"/>
                                            </p:tgtEl>
                                          </p:cBhvr>
                                          <p:to x="100000" y="60000"/>
                                        </p:animScale>
                                        <p:animScale>
                                          <p:cBhvr>
                                            <p:cTn id="117" dur="83" decel="50000">
                                              <p:stCondLst>
                                                <p:cond delay="338"/>
                                              </p:stCondLst>
                                            </p:cTn>
                                            <p:tgtEl>
                                              <p:spTgt spid="55"/>
                                            </p:tgtEl>
                                          </p:cBhvr>
                                          <p:to x="100000" y="100000"/>
                                        </p:animScale>
                                        <p:animScale>
                                          <p:cBhvr>
                                            <p:cTn id="118" dur="13">
                                              <p:stCondLst>
                                                <p:cond delay="656"/>
                                              </p:stCondLst>
                                            </p:cTn>
                                            <p:tgtEl>
                                              <p:spTgt spid="55"/>
                                            </p:tgtEl>
                                          </p:cBhvr>
                                          <p:to x="100000" y="80000"/>
                                        </p:animScale>
                                        <p:animScale>
                                          <p:cBhvr>
                                            <p:cTn id="119" dur="83" decel="50000">
                                              <p:stCondLst>
                                                <p:cond delay="669"/>
                                              </p:stCondLst>
                                            </p:cTn>
                                            <p:tgtEl>
                                              <p:spTgt spid="55"/>
                                            </p:tgtEl>
                                          </p:cBhvr>
                                          <p:to x="100000" y="100000"/>
                                        </p:animScale>
                                        <p:animScale>
                                          <p:cBhvr>
                                            <p:cTn id="120" dur="13">
                                              <p:stCondLst>
                                                <p:cond delay="821"/>
                                              </p:stCondLst>
                                            </p:cTn>
                                            <p:tgtEl>
                                              <p:spTgt spid="55"/>
                                            </p:tgtEl>
                                          </p:cBhvr>
                                          <p:to x="100000" y="90000"/>
                                        </p:animScale>
                                        <p:animScale>
                                          <p:cBhvr>
                                            <p:cTn id="121" dur="83" decel="50000">
                                              <p:stCondLst>
                                                <p:cond delay="834"/>
                                              </p:stCondLst>
                                            </p:cTn>
                                            <p:tgtEl>
                                              <p:spTgt spid="55"/>
                                            </p:tgtEl>
                                          </p:cBhvr>
                                          <p:to x="100000" y="100000"/>
                                        </p:animScale>
                                        <p:animScale>
                                          <p:cBhvr>
                                            <p:cTn id="122" dur="13">
                                              <p:stCondLst>
                                                <p:cond delay="904"/>
                                              </p:stCondLst>
                                            </p:cTn>
                                            <p:tgtEl>
                                              <p:spTgt spid="55"/>
                                            </p:tgtEl>
                                          </p:cBhvr>
                                          <p:to x="100000" y="95000"/>
                                        </p:animScale>
                                        <p:animScale>
                                          <p:cBhvr>
                                            <p:cTn id="123" dur="83" decel="50000">
                                              <p:stCondLst>
                                                <p:cond delay="917"/>
                                              </p:stCondLst>
                                            </p:cTn>
                                            <p:tgtEl>
                                              <p:spTgt spid="55"/>
                                            </p:tgtEl>
                                          </p:cBhvr>
                                          <p:to x="100000" y="100000"/>
                                        </p:animScale>
                                      </p:childTnLst>
                                    </p:cTn>
                                  </p:par>
                                  <p:par>
                                    <p:cTn id="124" presetID="26" presetClass="entr" presetSubtype="0" fill="hold" grpId="0" nodeType="withEffect">
                                      <p:stCondLst>
                                        <p:cond delay="500"/>
                                      </p:stCondLst>
                                      <p:childTnLst>
                                        <p:set>
                                          <p:cBhvr>
                                            <p:cTn id="125" dur="1" fill="hold">
                                              <p:stCondLst>
                                                <p:cond delay="0"/>
                                              </p:stCondLst>
                                            </p:cTn>
                                            <p:tgtEl>
                                              <p:spTgt spid="56"/>
                                            </p:tgtEl>
                                            <p:attrNameLst>
                                              <p:attrName>style.visibility</p:attrName>
                                            </p:attrNameLst>
                                          </p:cBhvr>
                                          <p:to>
                                            <p:strVal val="visible"/>
                                          </p:to>
                                        </p:set>
                                        <p:animEffect transition="in" filter="wipe(down)">
                                          <p:cBhvr>
                                            <p:cTn id="126" dur="290">
                                              <p:stCondLst>
                                                <p:cond delay="0"/>
                                              </p:stCondLst>
                                            </p:cTn>
                                            <p:tgtEl>
                                              <p:spTgt spid="56"/>
                                            </p:tgtEl>
                                          </p:cBhvr>
                                        </p:animEffect>
                                        <p:anim calcmode="lin" valueType="num">
                                          <p:cBhvr>
                                            <p:cTn id="127" dur="911" tmFilter="0,0; 0.14,0.36; 0.43,0.73; 0.71,0.91; 1.0,1.0">
                                              <p:stCondLst>
                                                <p:cond delay="0"/>
                                              </p:stCondLst>
                                            </p:cTn>
                                            <p:tgtEl>
                                              <p:spTgt spid="56"/>
                                            </p:tgtEl>
                                            <p:attrNameLst>
                                              <p:attrName>ppt_x</p:attrName>
                                            </p:attrNameLst>
                                          </p:cBhvr>
                                          <p:tavLst>
                                            <p:tav tm="0">
                                              <p:val>
                                                <p:strVal val="#ppt_x-0.25"/>
                                              </p:val>
                                            </p:tav>
                                            <p:tav tm="100000">
                                              <p:val>
                                                <p:strVal val="#ppt_x"/>
                                              </p:val>
                                            </p:tav>
                                          </p:tavLst>
                                        </p:anim>
                                        <p:anim calcmode="lin" valueType="num">
                                          <p:cBhvr>
                                            <p:cTn id="128" dur="332" tmFilter="0.0,0.0; 0.25,0.07; 0.50,0.2; 0.75,0.467; 1.0,1.0">
                                              <p:stCondLst>
                                                <p:cond delay="0"/>
                                              </p:stCondLst>
                                            </p:cTn>
                                            <p:tgtEl>
                                              <p:spTgt spid="56"/>
                                            </p:tgtEl>
                                            <p:attrNameLst>
                                              <p:attrName>ppt_y</p:attrName>
                                            </p:attrNameLst>
                                          </p:cBhvr>
                                          <p:tavLst>
                                            <p:tav tm="0" fmla="#ppt_y-sin(pi*$)/3">
                                              <p:val>
                                                <p:fltVal val="0.5"/>
                                              </p:val>
                                            </p:tav>
                                            <p:tav tm="100000">
                                              <p:val>
                                                <p:fltVal val="1"/>
                                              </p:val>
                                            </p:tav>
                                          </p:tavLst>
                                        </p:anim>
                                        <p:anim calcmode="lin" valueType="num">
                                          <p:cBhvr>
                                            <p:cTn id="129" dur="332" tmFilter="0, 0; 0.125,0.2665; 0.25,0.4; 0.375,0.465; 0.5,0.5;  0.625,0.535; 0.75,0.6; 0.875,0.7335; 1,1">
                                              <p:stCondLst>
                                                <p:cond delay="332"/>
                                              </p:stCondLst>
                                            </p:cTn>
                                            <p:tgtEl>
                                              <p:spTgt spid="56"/>
                                            </p:tgtEl>
                                            <p:attrNameLst>
                                              <p:attrName>ppt_y</p:attrName>
                                            </p:attrNameLst>
                                          </p:cBhvr>
                                          <p:tavLst>
                                            <p:tav tm="0" fmla="#ppt_y-sin(pi*$)/9">
                                              <p:val>
                                                <p:fltVal val="0"/>
                                              </p:val>
                                            </p:tav>
                                            <p:tav tm="100000">
                                              <p:val>
                                                <p:fltVal val="1"/>
                                              </p:val>
                                            </p:tav>
                                          </p:tavLst>
                                        </p:anim>
                                        <p:anim calcmode="lin" valueType="num">
                                          <p:cBhvr>
                                            <p:cTn id="130" dur="166" tmFilter="0, 0; 0.125,0.2665; 0.25,0.4; 0.375,0.465; 0.5,0.5;  0.625,0.535; 0.75,0.6; 0.875,0.7335; 1,1">
                                              <p:stCondLst>
                                                <p:cond delay="662"/>
                                              </p:stCondLst>
                                            </p:cTn>
                                            <p:tgtEl>
                                              <p:spTgt spid="56"/>
                                            </p:tgtEl>
                                            <p:attrNameLst>
                                              <p:attrName>ppt_y</p:attrName>
                                            </p:attrNameLst>
                                          </p:cBhvr>
                                          <p:tavLst>
                                            <p:tav tm="0" fmla="#ppt_y-sin(pi*$)/27">
                                              <p:val>
                                                <p:fltVal val="0"/>
                                              </p:val>
                                            </p:tav>
                                            <p:tav tm="100000">
                                              <p:val>
                                                <p:fltVal val="1"/>
                                              </p:val>
                                            </p:tav>
                                          </p:tavLst>
                                        </p:anim>
                                        <p:anim calcmode="lin" valueType="num">
                                          <p:cBhvr>
                                            <p:cTn id="131" dur="82" tmFilter="0, 0; 0.125,0.2665; 0.25,0.4; 0.375,0.465; 0.5,0.5;  0.625,0.535; 0.75,0.6; 0.875,0.7335; 1,1">
                                              <p:stCondLst>
                                                <p:cond delay="828"/>
                                              </p:stCondLst>
                                            </p:cTn>
                                            <p:tgtEl>
                                              <p:spTgt spid="56"/>
                                            </p:tgtEl>
                                            <p:attrNameLst>
                                              <p:attrName>ppt_y</p:attrName>
                                            </p:attrNameLst>
                                          </p:cBhvr>
                                          <p:tavLst>
                                            <p:tav tm="0" fmla="#ppt_y-sin(pi*$)/81">
                                              <p:val>
                                                <p:fltVal val="0"/>
                                              </p:val>
                                            </p:tav>
                                            <p:tav tm="100000">
                                              <p:val>
                                                <p:fltVal val="1"/>
                                              </p:val>
                                            </p:tav>
                                          </p:tavLst>
                                        </p:anim>
                                        <p:animScale>
                                          <p:cBhvr>
                                            <p:cTn id="132" dur="13">
                                              <p:stCondLst>
                                                <p:cond delay="325"/>
                                              </p:stCondLst>
                                            </p:cTn>
                                            <p:tgtEl>
                                              <p:spTgt spid="56"/>
                                            </p:tgtEl>
                                          </p:cBhvr>
                                          <p:to x="100000" y="60000"/>
                                        </p:animScale>
                                        <p:animScale>
                                          <p:cBhvr>
                                            <p:cTn id="133" dur="83" decel="50000">
                                              <p:stCondLst>
                                                <p:cond delay="338"/>
                                              </p:stCondLst>
                                            </p:cTn>
                                            <p:tgtEl>
                                              <p:spTgt spid="56"/>
                                            </p:tgtEl>
                                          </p:cBhvr>
                                          <p:to x="100000" y="100000"/>
                                        </p:animScale>
                                        <p:animScale>
                                          <p:cBhvr>
                                            <p:cTn id="134" dur="13">
                                              <p:stCondLst>
                                                <p:cond delay="656"/>
                                              </p:stCondLst>
                                            </p:cTn>
                                            <p:tgtEl>
                                              <p:spTgt spid="56"/>
                                            </p:tgtEl>
                                          </p:cBhvr>
                                          <p:to x="100000" y="80000"/>
                                        </p:animScale>
                                        <p:animScale>
                                          <p:cBhvr>
                                            <p:cTn id="135" dur="83" decel="50000">
                                              <p:stCondLst>
                                                <p:cond delay="669"/>
                                              </p:stCondLst>
                                            </p:cTn>
                                            <p:tgtEl>
                                              <p:spTgt spid="56"/>
                                            </p:tgtEl>
                                          </p:cBhvr>
                                          <p:to x="100000" y="100000"/>
                                        </p:animScale>
                                        <p:animScale>
                                          <p:cBhvr>
                                            <p:cTn id="136" dur="13">
                                              <p:stCondLst>
                                                <p:cond delay="821"/>
                                              </p:stCondLst>
                                            </p:cTn>
                                            <p:tgtEl>
                                              <p:spTgt spid="56"/>
                                            </p:tgtEl>
                                          </p:cBhvr>
                                          <p:to x="100000" y="90000"/>
                                        </p:animScale>
                                        <p:animScale>
                                          <p:cBhvr>
                                            <p:cTn id="137" dur="83" decel="50000">
                                              <p:stCondLst>
                                                <p:cond delay="834"/>
                                              </p:stCondLst>
                                            </p:cTn>
                                            <p:tgtEl>
                                              <p:spTgt spid="56"/>
                                            </p:tgtEl>
                                          </p:cBhvr>
                                          <p:to x="100000" y="100000"/>
                                        </p:animScale>
                                        <p:animScale>
                                          <p:cBhvr>
                                            <p:cTn id="138" dur="13">
                                              <p:stCondLst>
                                                <p:cond delay="904"/>
                                              </p:stCondLst>
                                            </p:cTn>
                                            <p:tgtEl>
                                              <p:spTgt spid="56"/>
                                            </p:tgtEl>
                                          </p:cBhvr>
                                          <p:to x="100000" y="95000"/>
                                        </p:animScale>
                                        <p:animScale>
                                          <p:cBhvr>
                                            <p:cTn id="139" dur="83" decel="50000">
                                              <p:stCondLst>
                                                <p:cond delay="917"/>
                                              </p:stCondLst>
                                            </p:cTn>
                                            <p:tgtEl>
                                              <p:spTgt spid="56"/>
                                            </p:tgtEl>
                                          </p:cBhvr>
                                          <p:to x="100000" y="100000"/>
                                        </p:animScale>
                                      </p:childTnLst>
                                    </p:cTn>
                                  </p:par>
                                </p:childTnLst>
                              </p:cTn>
                            </p:par>
                            <p:par>
                              <p:cTn id="140" fill="hold">
                                <p:stCondLst>
                                  <p:cond delay="4000"/>
                                </p:stCondLst>
                                <p:childTnLst>
                                  <p:par>
                                    <p:cTn id="141" presetID="22" presetClass="entr" presetSubtype="1" fill="hold" grpId="0" nodeType="afterEffect">
                                      <p:stCondLst>
                                        <p:cond delay="0"/>
                                      </p:stCondLst>
                                      <p:childTnLst>
                                        <p:set>
                                          <p:cBhvr>
                                            <p:cTn id="142" dur="1" fill="hold">
                                              <p:stCondLst>
                                                <p:cond delay="0"/>
                                              </p:stCondLst>
                                            </p:cTn>
                                            <p:tgtEl>
                                              <p:spTgt spid="50"/>
                                            </p:tgtEl>
                                            <p:attrNameLst>
                                              <p:attrName>style.visibility</p:attrName>
                                            </p:attrNameLst>
                                          </p:cBhvr>
                                          <p:to>
                                            <p:strVal val="visible"/>
                                          </p:to>
                                        </p:set>
                                        <p:animEffect transition="in" filter="wipe(up)">
                                          <p:cBhvr>
                                            <p:cTn id="143" dur="10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50" grpId="0"/>
          <p:bldP spid="51" grpId="0"/>
          <p:bldP spid="52" grpId="0"/>
          <p:bldP spid="53" grpId="0"/>
          <p:bldP spid="54" grpId="0"/>
          <p:bldP spid="55" grpId="0"/>
          <p:bldP spid="56" grpId="0"/>
          <p:bldP spid="5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ppt_x"/>
                                              </p:val>
                                            </p:tav>
                                            <p:tav tm="100000">
                                              <p:val>
                                                <p:strVal val="#ppt_x"/>
                                              </p:val>
                                            </p:tav>
                                          </p:tavLst>
                                        </p:anim>
                                        <p:anim calcmode="lin" valueType="num">
                                          <p:cBhvr additive="base">
                                            <p:cTn id="8" dur="500" fill="hold"/>
                                            <p:tgtEl>
                                              <p:spTgt spid="3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fade">
                                          <p:cBhvr>
                                            <p:cTn id="12" dur="500"/>
                                            <p:tgtEl>
                                              <p:spTgt spid="57"/>
                                            </p:tgtEl>
                                          </p:cBhvr>
                                        </p:animEffect>
                                      </p:childTnLst>
                                    </p:cTn>
                                  </p:par>
                                </p:childTnLst>
                              </p:cTn>
                            </p:par>
                            <p:par>
                              <p:cTn id="13" fill="hold">
                                <p:stCondLst>
                                  <p:cond delay="1000"/>
                                </p:stCondLst>
                                <p:childTnLst>
                                  <p:par>
                                    <p:cTn id="14" presetID="22" presetClass="entr" presetSubtype="2" fill="hold" grpId="0" nodeType="after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wipe(right)">
                                          <p:cBhvr>
                                            <p:cTn id="16" dur="500"/>
                                            <p:tgtEl>
                                              <p:spTgt spid="31"/>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right)">
                                          <p:cBhvr>
                                            <p:cTn id="19" dur="500"/>
                                            <p:tgtEl>
                                              <p:spTgt spid="33"/>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wipe(right)">
                                          <p:cBhvr>
                                            <p:cTn id="22" dur="500"/>
                                            <p:tgtEl>
                                              <p:spTgt spid="32"/>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40"/>
                                            </p:tgtEl>
                                            <p:attrNameLst>
                                              <p:attrName>style.visibility</p:attrName>
                                            </p:attrNameLst>
                                          </p:cBhvr>
                                          <p:to>
                                            <p:strVal val="visible"/>
                                          </p:to>
                                        </p:set>
                                        <p:anim calcmode="lin" valueType="num">
                                          <p:cBhvr>
                                            <p:cTn id="26" dur="500" fill="hold"/>
                                            <p:tgtEl>
                                              <p:spTgt spid="40"/>
                                            </p:tgtEl>
                                            <p:attrNameLst>
                                              <p:attrName>ppt_w</p:attrName>
                                            </p:attrNameLst>
                                          </p:cBhvr>
                                          <p:tavLst>
                                            <p:tav tm="0">
                                              <p:val>
                                                <p:fltVal val="0"/>
                                              </p:val>
                                            </p:tav>
                                            <p:tav tm="100000">
                                              <p:val>
                                                <p:strVal val="#ppt_w"/>
                                              </p:val>
                                            </p:tav>
                                          </p:tavLst>
                                        </p:anim>
                                        <p:anim calcmode="lin" valueType="num">
                                          <p:cBhvr>
                                            <p:cTn id="27" dur="500" fill="hold"/>
                                            <p:tgtEl>
                                              <p:spTgt spid="40"/>
                                            </p:tgtEl>
                                            <p:attrNameLst>
                                              <p:attrName>ppt_h</p:attrName>
                                            </p:attrNameLst>
                                          </p:cBhvr>
                                          <p:tavLst>
                                            <p:tav tm="0">
                                              <p:val>
                                                <p:fltVal val="0"/>
                                              </p:val>
                                            </p:tav>
                                            <p:tav tm="100000">
                                              <p:val>
                                                <p:strVal val="#ppt_h"/>
                                              </p:val>
                                            </p:tav>
                                          </p:tavLst>
                                        </p:anim>
                                        <p:animEffect transition="in" filter="fade">
                                          <p:cBhvr>
                                            <p:cTn id="28" dur="500"/>
                                            <p:tgtEl>
                                              <p:spTgt spid="40"/>
                                            </p:tgtEl>
                                          </p:cBhvr>
                                        </p:animEffect>
                                      </p:childTnLst>
                                    </p:cTn>
                                  </p:par>
                                  <p:par>
                                    <p:cTn id="29" presetID="53" presetClass="entr" presetSubtype="16" fill="hold" nodeType="withEffect">
                                      <p:stCondLst>
                                        <p:cond delay="0"/>
                                      </p:stCondLst>
                                      <p:childTnLst>
                                        <p:set>
                                          <p:cBhvr>
                                            <p:cTn id="30" dur="1" fill="hold">
                                              <p:stCondLst>
                                                <p:cond delay="0"/>
                                              </p:stCondLst>
                                            </p:cTn>
                                            <p:tgtEl>
                                              <p:spTgt spid="35"/>
                                            </p:tgtEl>
                                            <p:attrNameLst>
                                              <p:attrName>style.visibility</p:attrName>
                                            </p:attrNameLst>
                                          </p:cBhvr>
                                          <p:to>
                                            <p:strVal val="visible"/>
                                          </p:to>
                                        </p:set>
                                        <p:anim calcmode="lin" valueType="num">
                                          <p:cBhvr>
                                            <p:cTn id="31" dur="500" fill="hold"/>
                                            <p:tgtEl>
                                              <p:spTgt spid="35"/>
                                            </p:tgtEl>
                                            <p:attrNameLst>
                                              <p:attrName>ppt_w</p:attrName>
                                            </p:attrNameLst>
                                          </p:cBhvr>
                                          <p:tavLst>
                                            <p:tav tm="0">
                                              <p:val>
                                                <p:fltVal val="0"/>
                                              </p:val>
                                            </p:tav>
                                            <p:tav tm="100000">
                                              <p:val>
                                                <p:strVal val="#ppt_w"/>
                                              </p:val>
                                            </p:tav>
                                          </p:tavLst>
                                        </p:anim>
                                        <p:anim calcmode="lin" valueType="num">
                                          <p:cBhvr>
                                            <p:cTn id="32" dur="500" fill="hold"/>
                                            <p:tgtEl>
                                              <p:spTgt spid="35"/>
                                            </p:tgtEl>
                                            <p:attrNameLst>
                                              <p:attrName>ppt_h</p:attrName>
                                            </p:attrNameLst>
                                          </p:cBhvr>
                                          <p:tavLst>
                                            <p:tav tm="0">
                                              <p:val>
                                                <p:fltVal val="0"/>
                                              </p:val>
                                            </p:tav>
                                            <p:tav tm="100000">
                                              <p:val>
                                                <p:strVal val="#ppt_h"/>
                                              </p:val>
                                            </p:tav>
                                          </p:tavLst>
                                        </p:anim>
                                        <p:animEffect transition="in" filter="fade">
                                          <p:cBhvr>
                                            <p:cTn id="33" dur="500"/>
                                            <p:tgtEl>
                                              <p:spTgt spid="35"/>
                                            </p:tgtEl>
                                          </p:cBhvr>
                                        </p:animEffect>
                                      </p:childTnLst>
                                    </p:cTn>
                                  </p:par>
                                  <p:par>
                                    <p:cTn id="34" presetID="53" presetClass="entr" presetSubtype="16" fill="hold" nodeType="withEffect">
                                      <p:stCondLst>
                                        <p:cond delay="0"/>
                                      </p:stCondLst>
                                      <p:childTnLst>
                                        <p:set>
                                          <p:cBhvr>
                                            <p:cTn id="35" dur="1" fill="hold">
                                              <p:stCondLst>
                                                <p:cond delay="0"/>
                                              </p:stCondLst>
                                            </p:cTn>
                                            <p:tgtEl>
                                              <p:spTgt spid="45"/>
                                            </p:tgtEl>
                                            <p:attrNameLst>
                                              <p:attrName>style.visibility</p:attrName>
                                            </p:attrNameLst>
                                          </p:cBhvr>
                                          <p:to>
                                            <p:strVal val="visible"/>
                                          </p:to>
                                        </p:set>
                                        <p:anim calcmode="lin" valueType="num">
                                          <p:cBhvr>
                                            <p:cTn id="36" dur="500" fill="hold"/>
                                            <p:tgtEl>
                                              <p:spTgt spid="45"/>
                                            </p:tgtEl>
                                            <p:attrNameLst>
                                              <p:attrName>ppt_w</p:attrName>
                                            </p:attrNameLst>
                                          </p:cBhvr>
                                          <p:tavLst>
                                            <p:tav tm="0">
                                              <p:val>
                                                <p:fltVal val="0"/>
                                              </p:val>
                                            </p:tav>
                                            <p:tav tm="100000">
                                              <p:val>
                                                <p:strVal val="#ppt_w"/>
                                              </p:val>
                                            </p:tav>
                                          </p:tavLst>
                                        </p:anim>
                                        <p:anim calcmode="lin" valueType="num">
                                          <p:cBhvr>
                                            <p:cTn id="37" dur="500" fill="hold"/>
                                            <p:tgtEl>
                                              <p:spTgt spid="45"/>
                                            </p:tgtEl>
                                            <p:attrNameLst>
                                              <p:attrName>ppt_h</p:attrName>
                                            </p:attrNameLst>
                                          </p:cBhvr>
                                          <p:tavLst>
                                            <p:tav tm="0">
                                              <p:val>
                                                <p:fltVal val="0"/>
                                              </p:val>
                                            </p:tav>
                                            <p:tav tm="100000">
                                              <p:val>
                                                <p:strVal val="#ppt_h"/>
                                              </p:val>
                                            </p:tav>
                                          </p:tavLst>
                                        </p:anim>
                                        <p:animEffect transition="in" filter="fade">
                                          <p:cBhvr>
                                            <p:cTn id="38" dur="500"/>
                                            <p:tgtEl>
                                              <p:spTgt spid="45"/>
                                            </p:tgtEl>
                                          </p:cBhvr>
                                        </p:animEffect>
                                      </p:childTnLst>
                                    </p:cTn>
                                  </p:par>
                                </p:childTnLst>
                              </p:cTn>
                            </p:par>
                            <p:par>
                              <p:cTn id="39" fill="hold">
                                <p:stCondLst>
                                  <p:cond delay="2000"/>
                                </p:stCondLst>
                                <p:childTnLst>
                                  <p:par>
                                    <p:cTn id="40" presetID="22" presetClass="entr" presetSubtype="1" fill="hold" grpId="0" nodeType="after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wipe(up)">
                                          <p:cBhvr>
                                            <p:cTn id="42" dur="500"/>
                                            <p:tgtEl>
                                              <p:spTgt spid="30"/>
                                            </p:tgtEl>
                                          </p:cBhvr>
                                        </p:animEffect>
                                      </p:childTnLst>
                                    </p:cTn>
                                  </p:par>
                                </p:childTnLst>
                              </p:cTn>
                            </p:par>
                            <p:par>
                              <p:cTn id="43" fill="hold">
                                <p:stCondLst>
                                  <p:cond delay="2500"/>
                                </p:stCondLst>
                                <p:childTnLst>
                                  <p:par>
                                    <p:cTn id="44" presetID="26" presetClass="entr" presetSubtype="0" fill="hold" grpId="0" nodeType="after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wipe(down)">
                                          <p:cBhvr>
                                            <p:cTn id="46" dur="290">
                                              <p:stCondLst>
                                                <p:cond delay="0"/>
                                              </p:stCondLst>
                                            </p:cTn>
                                            <p:tgtEl>
                                              <p:spTgt spid="51"/>
                                            </p:tgtEl>
                                          </p:cBhvr>
                                        </p:animEffect>
                                        <p:anim calcmode="lin" valueType="num">
                                          <p:cBhvr>
                                            <p:cTn id="47" dur="911" tmFilter="0,0; 0.14,0.36; 0.43,0.73; 0.71,0.91; 1.0,1.0">
                                              <p:stCondLst>
                                                <p:cond delay="0"/>
                                              </p:stCondLst>
                                            </p:cTn>
                                            <p:tgtEl>
                                              <p:spTgt spid="51"/>
                                            </p:tgtEl>
                                            <p:attrNameLst>
                                              <p:attrName>ppt_x</p:attrName>
                                            </p:attrNameLst>
                                          </p:cBhvr>
                                          <p:tavLst>
                                            <p:tav tm="0">
                                              <p:val>
                                                <p:strVal val="#ppt_x-0.25"/>
                                              </p:val>
                                            </p:tav>
                                            <p:tav tm="100000">
                                              <p:val>
                                                <p:strVal val="#ppt_x"/>
                                              </p:val>
                                            </p:tav>
                                          </p:tavLst>
                                        </p:anim>
                                        <p:anim calcmode="lin" valueType="num">
                                          <p:cBhvr>
                                            <p:cTn id="48" dur="332" tmFilter="0.0,0.0; 0.25,0.07; 0.50,0.2; 0.75,0.467; 1.0,1.0">
                                              <p:stCondLst>
                                                <p:cond delay="0"/>
                                              </p:stCondLst>
                                            </p:cTn>
                                            <p:tgtEl>
                                              <p:spTgt spid="51"/>
                                            </p:tgtEl>
                                            <p:attrNameLst>
                                              <p:attrName>ppt_y</p:attrName>
                                            </p:attrNameLst>
                                          </p:cBhvr>
                                          <p:tavLst>
                                            <p:tav tm="0" fmla="#ppt_y-sin(pi*$)/3">
                                              <p:val>
                                                <p:fltVal val="0.5"/>
                                              </p:val>
                                            </p:tav>
                                            <p:tav tm="100000">
                                              <p:val>
                                                <p:fltVal val="1"/>
                                              </p:val>
                                            </p:tav>
                                          </p:tavLst>
                                        </p:anim>
                                        <p:anim calcmode="lin" valueType="num">
                                          <p:cBhvr>
                                            <p:cTn id="49" dur="332" tmFilter="0, 0; 0.125,0.2665; 0.25,0.4; 0.375,0.465; 0.5,0.5;  0.625,0.535; 0.75,0.6; 0.875,0.7335; 1,1">
                                              <p:stCondLst>
                                                <p:cond delay="332"/>
                                              </p:stCondLst>
                                            </p:cTn>
                                            <p:tgtEl>
                                              <p:spTgt spid="51"/>
                                            </p:tgtEl>
                                            <p:attrNameLst>
                                              <p:attrName>ppt_y</p:attrName>
                                            </p:attrNameLst>
                                          </p:cBhvr>
                                          <p:tavLst>
                                            <p:tav tm="0" fmla="#ppt_y-sin(pi*$)/9">
                                              <p:val>
                                                <p:fltVal val="0"/>
                                              </p:val>
                                            </p:tav>
                                            <p:tav tm="100000">
                                              <p:val>
                                                <p:fltVal val="1"/>
                                              </p:val>
                                            </p:tav>
                                          </p:tavLst>
                                        </p:anim>
                                        <p:anim calcmode="lin" valueType="num">
                                          <p:cBhvr>
                                            <p:cTn id="50" dur="166" tmFilter="0, 0; 0.125,0.2665; 0.25,0.4; 0.375,0.465; 0.5,0.5;  0.625,0.535; 0.75,0.6; 0.875,0.7335; 1,1">
                                              <p:stCondLst>
                                                <p:cond delay="662"/>
                                              </p:stCondLst>
                                            </p:cTn>
                                            <p:tgtEl>
                                              <p:spTgt spid="51"/>
                                            </p:tgtEl>
                                            <p:attrNameLst>
                                              <p:attrName>ppt_y</p:attrName>
                                            </p:attrNameLst>
                                          </p:cBhvr>
                                          <p:tavLst>
                                            <p:tav tm="0" fmla="#ppt_y-sin(pi*$)/27">
                                              <p:val>
                                                <p:fltVal val="0"/>
                                              </p:val>
                                            </p:tav>
                                            <p:tav tm="100000">
                                              <p:val>
                                                <p:fltVal val="1"/>
                                              </p:val>
                                            </p:tav>
                                          </p:tavLst>
                                        </p:anim>
                                        <p:anim calcmode="lin" valueType="num">
                                          <p:cBhvr>
                                            <p:cTn id="51" dur="82" tmFilter="0, 0; 0.125,0.2665; 0.25,0.4; 0.375,0.465; 0.5,0.5;  0.625,0.535; 0.75,0.6; 0.875,0.7335; 1,1">
                                              <p:stCondLst>
                                                <p:cond delay="828"/>
                                              </p:stCondLst>
                                            </p:cTn>
                                            <p:tgtEl>
                                              <p:spTgt spid="51"/>
                                            </p:tgtEl>
                                            <p:attrNameLst>
                                              <p:attrName>ppt_y</p:attrName>
                                            </p:attrNameLst>
                                          </p:cBhvr>
                                          <p:tavLst>
                                            <p:tav tm="0" fmla="#ppt_y-sin(pi*$)/81">
                                              <p:val>
                                                <p:fltVal val="0"/>
                                              </p:val>
                                            </p:tav>
                                            <p:tav tm="100000">
                                              <p:val>
                                                <p:fltVal val="1"/>
                                              </p:val>
                                            </p:tav>
                                          </p:tavLst>
                                        </p:anim>
                                        <p:animScale>
                                          <p:cBhvr>
                                            <p:cTn id="52" dur="13">
                                              <p:stCondLst>
                                                <p:cond delay="325"/>
                                              </p:stCondLst>
                                            </p:cTn>
                                            <p:tgtEl>
                                              <p:spTgt spid="51"/>
                                            </p:tgtEl>
                                          </p:cBhvr>
                                          <p:to x="100000" y="60000"/>
                                        </p:animScale>
                                        <p:animScale>
                                          <p:cBhvr>
                                            <p:cTn id="53" dur="83" decel="50000">
                                              <p:stCondLst>
                                                <p:cond delay="338"/>
                                              </p:stCondLst>
                                            </p:cTn>
                                            <p:tgtEl>
                                              <p:spTgt spid="51"/>
                                            </p:tgtEl>
                                          </p:cBhvr>
                                          <p:to x="100000" y="100000"/>
                                        </p:animScale>
                                        <p:animScale>
                                          <p:cBhvr>
                                            <p:cTn id="54" dur="13">
                                              <p:stCondLst>
                                                <p:cond delay="656"/>
                                              </p:stCondLst>
                                            </p:cTn>
                                            <p:tgtEl>
                                              <p:spTgt spid="51"/>
                                            </p:tgtEl>
                                          </p:cBhvr>
                                          <p:to x="100000" y="80000"/>
                                        </p:animScale>
                                        <p:animScale>
                                          <p:cBhvr>
                                            <p:cTn id="55" dur="83" decel="50000">
                                              <p:stCondLst>
                                                <p:cond delay="669"/>
                                              </p:stCondLst>
                                            </p:cTn>
                                            <p:tgtEl>
                                              <p:spTgt spid="51"/>
                                            </p:tgtEl>
                                          </p:cBhvr>
                                          <p:to x="100000" y="100000"/>
                                        </p:animScale>
                                        <p:animScale>
                                          <p:cBhvr>
                                            <p:cTn id="56" dur="13">
                                              <p:stCondLst>
                                                <p:cond delay="821"/>
                                              </p:stCondLst>
                                            </p:cTn>
                                            <p:tgtEl>
                                              <p:spTgt spid="51"/>
                                            </p:tgtEl>
                                          </p:cBhvr>
                                          <p:to x="100000" y="90000"/>
                                        </p:animScale>
                                        <p:animScale>
                                          <p:cBhvr>
                                            <p:cTn id="57" dur="83" decel="50000">
                                              <p:stCondLst>
                                                <p:cond delay="834"/>
                                              </p:stCondLst>
                                            </p:cTn>
                                            <p:tgtEl>
                                              <p:spTgt spid="51"/>
                                            </p:tgtEl>
                                          </p:cBhvr>
                                          <p:to x="100000" y="100000"/>
                                        </p:animScale>
                                        <p:animScale>
                                          <p:cBhvr>
                                            <p:cTn id="58" dur="13">
                                              <p:stCondLst>
                                                <p:cond delay="904"/>
                                              </p:stCondLst>
                                            </p:cTn>
                                            <p:tgtEl>
                                              <p:spTgt spid="51"/>
                                            </p:tgtEl>
                                          </p:cBhvr>
                                          <p:to x="100000" y="95000"/>
                                        </p:animScale>
                                        <p:animScale>
                                          <p:cBhvr>
                                            <p:cTn id="59" dur="83" decel="50000">
                                              <p:stCondLst>
                                                <p:cond delay="917"/>
                                              </p:stCondLst>
                                            </p:cTn>
                                            <p:tgtEl>
                                              <p:spTgt spid="51"/>
                                            </p:tgtEl>
                                          </p:cBhvr>
                                          <p:to x="100000" y="100000"/>
                                        </p:animScale>
                                      </p:childTnLst>
                                    </p:cTn>
                                  </p:par>
                                  <p:par>
                                    <p:cTn id="60" presetID="26" presetClass="entr" presetSubtype="0" fill="hold" grpId="0" nodeType="withEffect">
                                      <p:stCondLst>
                                        <p:cond delay="100"/>
                                      </p:stCondLst>
                                      <p:childTnLst>
                                        <p:set>
                                          <p:cBhvr>
                                            <p:cTn id="61" dur="1" fill="hold">
                                              <p:stCondLst>
                                                <p:cond delay="0"/>
                                              </p:stCondLst>
                                            </p:cTn>
                                            <p:tgtEl>
                                              <p:spTgt spid="52"/>
                                            </p:tgtEl>
                                            <p:attrNameLst>
                                              <p:attrName>style.visibility</p:attrName>
                                            </p:attrNameLst>
                                          </p:cBhvr>
                                          <p:to>
                                            <p:strVal val="visible"/>
                                          </p:to>
                                        </p:set>
                                        <p:animEffect transition="in" filter="wipe(down)">
                                          <p:cBhvr>
                                            <p:cTn id="62" dur="290">
                                              <p:stCondLst>
                                                <p:cond delay="0"/>
                                              </p:stCondLst>
                                            </p:cTn>
                                            <p:tgtEl>
                                              <p:spTgt spid="52"/>
                                            </p:tgtEl>
                                          </p:cBhvr>
                                        </p:animEffect>
                                        <p:anim calcmode="lin" valueType="num">
                                          <p:cBhvr>
                                            <p:cTn id="63" dur="911" tmFilter="0,0; 0.14,0.36; 0.43,0.73; 0.71,0.91; 1.0,1.0">
                                              <p:stCondLst>
                                                <p:cond delay="0"/>
                                              </p:stCondLst>
                                            </p:cTn>
                                            <p:tgtEl>
                                              <p:spTgt spid="52"/>
                                            </p:tgtEl>
                                            <p:attrNameLst>
                                              <p:attrName>ppt_x</p:attrName>
                                            </p:attrNameLst>
                                          </p:cBhvr>
                                          <p:tavLst>
                                            <p:tav tm="0">
                                              <p:val>
                                                <p:strVal val="#ppt_x-0.25"/>
                                              </p:val>
                                            </p:tav>
                                            <p:tav tm="100000">
                                              <p:val>
                                                <p:strVal val="#ppt_x"/>
                                              </p:val>
                                            </p:tav>
                                          </p:tavLst>
                                        </p:anim>
                                        <p:anim calcmode="lin" valueType="num">
                                          <p:cBhvr>
                                            <p:cTn id="64" dur="332" tmFilter="0.0,0.0; 0.25,0.07; 0.50,0.2; 0.75,0.467; 1.0,1.0">
                                              <p:stCondLst>
                                                <p:cond delay="0"/>
                                              </p:stCondLst>
                                            </p:cTn>
                                            <p:tgtEl>
                                              <p:spTgt spid="52"/>
                                            </p:tgtEl>
                                            <p:attrNameLst>
                                              <p:attrName>ppt_y</p:attrName>
                                            </p:attrNameLst>
                                          </p:cBhvr>
                                          <p:tavLst>
                                            <p:tav tm="0" fmla="#ppt_y-sin(pi*$)/3">
                                              <p:val>
                                                <p:fltVal val="0.5"/>
                                              </p:val>
                                            </p:tav>
                                            <p:tav tm="100000">
                                              <p:val>
                                                <p:fltVal val="1"/>
                                              </p:val>
                                            </p:tav>
                                          </p:tavLst>
                                        </p:anim>
                                        <p:anim calcmode="lin" valueType="num">
                                          <p:cBhvr>
                                            <p:cTn id="65" dur="332" tmFilter="0, 0; 0.125,0.2665; 0.25,0.4; 0.375,0.465; 0.5,0.5;  0.625,0.535; 0.75,0.6; 0.875,0.7335; 1,1">
                                              <p:stCondLst>
                                                <p:cond delay="332"/>
                                              </p:stCondLst>
                                            </p:cTn>
                                            <p:tgtEl>
                                              <p:spTgt spid="52"/>
                                            </p:tgtEl>
                                            <p:attrNameLst>
                                              <p:attrName>ppt_y</p:attrName>
                                            </p:attrNameLst>
                                          </p:cBhvr>
                                          <p:tavLst>
                                            <p:tav tm="0" fmla="#ppt_y-sin(pi*$)/9">
                                              <p:val>
                                                <p:fltVal val="0"/>
                                              </p:val>
                                            </p:tav>
                                            <p:tav tm="100000">
                                              <p:val>
                                                <p:fltVal val="1"/>
                                              </p:val>
                                            </p:tav>
                                          </p:tavLst>
                                        </p:anim>
                                        <p:anim calcmode="lin" valueType="num">
                                          <p:cBhvr>
                                            <p:cTn id="66" dur="166" tmFilter="0, 0; 0.125,0.2665; 0.25,0.4; 0.375,0.465; 0.5,0.5;  0.625,0.535; 0.75,0.6; 0.875,0.7335; 1,1">
                                              <p:stCondLst>
                                                <p:cond delay="662"/>
                                              </p:stCondLst>
                                            </p:cTn>
                                            <p:tgtEl>
                                              <p:spTgt spid="52"/>
                                            </p:tgtEl>
                                            <p:attrNameLst>
                                              <p:attrName>ppt_y</p:attrName>
                                            </p:attrNameLst>
                                          </p:cBhvr>
                                          <p:tavLst>
                                            <p:tav tm="0" fmla="#ppt_y-sin(pi*$)/27">
                                              <p:val>
                                                <p:fltVal val="0"/>
                                              </p:val>
                                            </p:tav>
                                            <p:tav tm="100000">
                                              <p:val>
                                                <p:fltVal val="1"/>
                                              </p:val>
                                            </p:tav>
                                          </p:tavLst>
                                        </p:anim>
                                        <p:anim calcmode="lin" valueType="num">
                                          <p:cBhvr>
                                            <p:cTn id="67" dur="82" tmFilter="0, 0; 0.125,0.2665; 0.25,0.4; 0.375,0.465; 0.5,0.5;  0.625,0.535; 0.75,0.6; 0.875,0.7335; 1,1">
                                              <p:stCondLst>
                                                <p:cond delay="828"/>
                                              </p:stCondLst>
                                            </p:cTn>
                                            <p:tgtEl>
                                              <p:spTgt spid="52"/>
                                            </p:tgtEl>
                                            <p:attrNameLst>
                                              <p:attrName>ppt_y</p:attrName>
                                            </p:attrNameLst>
                                          </p:cBhvr>
                                          <p:tavLst>
                                            <p:tav tm="0" fmla="#ppt_y-sin(pi*$)/81">
                                              <p:val>
                                                <p:fltVal val="0"/>
                                              </p:val>
                                            </p:tav>
                                            <p:tav tm="100000">
                                              <p:val>
                                                <p:fltVal val="1"/>
                                              </p:val>
                                            </p:tav>
                                          </p:tavLst>
                                        </p:anim>
                                        <p:animScale>
                                          <p:cBhvr>
                                            <p:cTn id="68" dur="13">
                                              <p:stCondLst>
                                                <p:cond delay="325"/>
                                              </p:stCondLst>
                                            </p:cTn>
                                            <p:tgtEl>
                                              <p:spTgt spid="52"/>
                                            </p:tgtEl>
                                          </p:cBhvr>
                                          <p:to x="100000" y="60000"/>
                                        </p:animScale>
                                        <p:animScale>
                                          <p:cBhvr>
                                            <p:cTn id="69" dur="83" decel="50000">
                                              <p:stCondLst>
                                                <p:cond delay="338"/>
                                              </p:stCondLst>
                                            </p:cTn>
                                            <p:tgtEl>
                                              <p:spTgt spid="52"/>
                                            </p:tgtEl>
                                          </p:cBhvr>
                                          <p:to x="100000" y="100000"/>
                                        </p:animScale>
                                        <p:animScale>
                                          <p:cBhvr>
                                            <p:cTn id="70" dur="13">
                                              <p:stCondLst>
                                                <p:cond delay="656"/>
                                              </p:stCondLst>
                                            </p:cTn>
                                            <p:tgtEl>
                                              <p:spTgt spid="52"/>
                                            </p:tgtEl>
                                          </p:cBhvr>
                                          <p:to x="100000" y="80000"/>
                                        </p:animScale>
                                        <p:animScale>
                                          <p:cBhvr>
                                            <p:cTn id="71" dur="83" decel="50000">
                                              <p:stCondLst>
                                                <p:cond delay="669"/>
                                              </p:stCondLst>
                                            </p:cTn>
                                            <p:tgtEl>
                                              <p:spTgt spid="52"/>
                                            </p:tgtEl>
                                          </p:cBhvr>
                                          <p:to x="100000" y="100000"/>
                                        </p:animScale>
                                        <p:animScale>
                                          <p:cBhvr>
                                            <p:cTn id="72" dur="13">
                                              <p:stCondLst>
                                                <p:cond delay="821"/>
                                              </p:stCondLst>
                                            </p:cTn>
                                            <p:tgtEl>
                                              <p:spTgt spid="52"/>
                                            </p:tgtEl>
                                          </p:cBhvr>
                                          <p:to x="100000" y="90000"/>
                                        </p:animScale>
                                        <p:animScale>
                                          <p:cBhvr>
                                            <p:cTn id="73" dur="83" decel="50000">
                                              <p:stCondLst>
                                                <p:cond delay="834"/>
                                              </p:stCondLst>
                                            </p:cTn>
                                            <p:tgtEl>
                                              <p:spTgt spid="52"/>
                                            </p:tgtEl>
                                          </p:cBhvr>
                                          <p:to x="100000" y="100000"/>
                                        </p:animScale>
                                        <p:animScale>
                                          <p:cBhvr>
                                            <p:cTn id="74" dur="13">
                                              <p:stCondLst>
                                                <p:cond delay="904"/>
                                              </p:stCondLst>
                                            </p:cTn>
                                            <p:tgtEl>
                                              <p:spTgt spid="52"/>
                                            </p:tgtEl>
                                          </p:cBhvr>
                                          <p:to x="100000" y="95000"/>
                                        </p:animScale>
                                        <p:animScale>
                                          <p:cBhvr>
                                            <p:cTn id="75" dur="83" decel="50000">
                                              <p:stCondLst>
                                                <p:cond delay="917"/>
                                              </p:stCondLst>
                                            </p:cTn>
                                            <p:tgtEl>
                                              <p:spTgt spid="52"/>
                                            </p:tgtEl>
                                          </p:cBhvr>
                                          <p:to x="100000" y="100000"/>
                                        </p:animScale>
                                      </p:childTnLst>
                                    </p:cTn>
                                  </p:par>
                                  <p:par>
                                    <p:cTn id="76" presetID="26" presetClass="entr" presetSubtype="0" fill="hold" grpId="0" nodeType="withEffect">
                                      <p:stCondLst>
                                        <p:cond delay="200"/>
                                      </p:stCondLst>
                                      <p:childTnLst>
                                        <p:set>
                                          <p:cBhvr>
                                            <p:cTn id="77" dur="1" fill="hold">
                                              <p:stCondLst>
                                                <p:cond delay="0"/>
                                              </p:stCondLst>
                                            </p:cTn>
                                            <p:tgtEl>
                                              <p:spTgt spid="53"/>
                                            </p:tgtEl>
                                            <p:attrNameLst>
                                              <p:attrName>style.visibility</p:attrName>
                                            </p:attrNameLst>
                                          </p:cBhvr>
                                          <p:to>
                                            <p:strVal val="visible"/>
                                          </p:to>
                                        </p:set>
                                        <p:animEffect transition="in" filter="wipe(down)">
                                          <p:cBhvr>
                                            <p:cTn id="78" dur="290">
                                              <p:stCondLst>
                                                <p:cond delay="0"/>
                                              </p:stCondLst>
                                            </p:cTn>
                                            <p:tgtEl>
                                              <p:spTgt spid="53"/>
                                            </p:tgtEl>
                                          </p:cBhvr>
                                        </p:animEffect>
                                        <p:anim calcmode="lin" valueType="num">
                                          <p:cBhvr>
                                            <p:cTn id="79" dur="911" tmFilter="0,0; 0.14,0.36; 0.43,0.73; 0.71,0.91; 1.0,1.0">
                                              <p:stCondLst>
                                                <p:cond delay="0"/>
                                              </p:stCondLst>
                                            </p:cTn>
                                            <p:tgtEl>
                                              <p:spTgt spid="53"/>
                                            </p:tgtEl>
                                            <p:attrNameLst>
                                              <p:attrName>ppt_x</p:attrName>
                                            </p:attrNameLst>
                                          </p:cBhvr>
                                          <p:tavLst>
                                            <p:tav tm="0">
                                              <p:val>
                                                <p:strVal val="#ppt_x-0.25"/>
                                              </p:val>
                                            </p:tav>
                                            <p:tav tm="100000">
                                              <p:val>
                                                <p:strVal val="#ppt_x"/>
                                              </p:val>
                                            </p:tav>
                                          </p:tavLst>
                                        </p:anim>
                                        <p:anim calcmode="lin" valueType="num">
                                          <p:cBhvr>
                                            <p:cTn id="80" dur="332" tmFilter="0.0,0.0; 0.25,0.07; 0.50,0.2; 0.75,0.467; 1.0,1.0">
                                              <p:stCondLst>
                                                <p:cond delay="0"/>
                                              </p:stCondLst>
                                            </p:cTn>
                                            <p:tgtEl>
                                              <p:spTgt spid="53"/>
                                            </p:tgtEl>
                                            <p:attrNameLst>
                                              <p:attrName>ppt_y</p:attrName>
                                            </p:attrNameLst>
                                          </p:cBhvr>
                                          <p:tavLst>
                                            <p:tav tm="0" fmla="#ppt_y-sin(pi*$)/3">
                                              <p:val>
                                                <p:fltVal val="0.5"/>
                                              </p:val>
                                            </p:tav>
                                            <p:tav tm="100000">
                                              <p:val>
                                                <p:fltVal val="1"/>
                                              </p:val>
                                            </p:tav>
                                          </p:tavLst>
                                        </p:anim>
                                        <p:anim calcmode="lin" valueType="num">
                                          <p:cBhvr>
                                            <p:cTn id="81" dur="332" tmFilter="0, 0; 0.125,0.2665; 0.25,0.4; 0.375,0.465; 0.5,0.5;  0.625,0.535; 0.75,0.6; 0.875,0.7335; 1,1">
                                              <p:stCondLst>
                                                <p:cond delay="332"/>
                                              </p:stCondLst>
                                            </p:cTn>
                                            <p:tgtEl>
                                              <p:spTgt spid="53"/>
                                            </p:tgtEl>
                                            <p:attrNameLst>
                                              <p:attrName>ppt_y</p:attrName>
                                            </p:attrNameLst>
                                          </p:cBhvr>
                                          <p:tavLst>
                                            <p:tav tm="0" fmla="#ppt_y-sin(pi*$)/9">
                                              <p:val>
                                                <p:fltVal val="0"/>
                                              </p:val>
                                            </p:tav>
                                            <p:tav tm="100000">
                                              <p:val>
                                                <p:fltVal val="1"/>
                                              </p:val>
                                            </p:tav>
                                          </p:tavLst>
                                        </p:anim>
                                        <p:anim calcmode="lin" valueType="num">
                                          <p:cBhvr>
                                            <p:cTn id="82" dur="166" tmFilter="0, 0; 0.125,0.2665; 0.25,0.4; 0.375,0.465; 0.5,0.5;  0.625,0.535; 0.75,0.6; 0.875,0.7335; 1,1">
                                              <p:stCondLst>
                                                <p:cond delay="662"/>
                                              </p:stCondLst>
                                            </p:cTn>
                                            <p:tgtEl>
                                              <p:spTgt spid="53"/>
                                            </p:tgtEl>
                                            <p:attrNameLst>
                                              <p:attrName>ppt_y</p:attrName>
                                            </p:attrNameLst>
                                          </p:cBhvr>
                                          <p:tavLst>
                                            <p:tav tm="0" fmla="#ppt_y-sin(pi*$)/27">
                                              <p:val>
                                                <p:fltVal val="0"/>
                                              </p:val>
                                            </p:tav>
                                            <p:tav tm="100000">
                                              <p:val>
                                                <p:fltVal val="1"/>
                                              </p:val>
                                            </p:tav>
                                          </p:tavLst>
                                        </p:anim>
                                        <p:anim calcmode="lin" valueType="num">
                                          <p:cBhvr>
                                            <p:cTn id="83" dur="82" tmFilter="0, 0; 0.125,0.2665; 0.25,0.4; 0.375,0.465; 0.5,0.5;  0.625,0.535; 0.75,0.6; 0.875,0.7335; 1,1">
                                              <p:stCondLst>
                                                <p:cond delay="828"/>
                                              </p:stCondLst>
                                            </p:cTn>
                                            <p:tgtEl>
                                              <p:spTgt spid="53"/>
                                            </p:tgtEl>
                                            <p:attrNameLst>
                                              <p:attrName>ppt_y</p:attrName>
                                            </p:attrNameLst>
                                          </p:cBhvr>
                                          <p:tavLst>
                                            <p:tav tm="0" fmla="#ppt_y-sin(pi*$)/81">
                                              <p:val>
                                                <p:fltVal val="0"/>
                                              </p:val>
                                            </p:tav>
                                            <p:tav tm="100000">
                                              <p:val>
                                                <p:fltVal val="1"/>
                                              </p:val>
                                            </p:tav>
                                          </p:tavLst>
                                        </p:anim>
                                        <p:animScale>
                                          <p:cBhvr>
                                            <p:cTn id="84" dur="13">
                                              <p:stCondLst>
                                                <p:cond delay="325"/>
                                              </p:stCondLst>
                                            </p:cTn>
                                            <p:tgtEl>
                                              <p:spTgt spid="53"/>
                                            </p:tgtEl>
                                          </p:cBhvr>
                                          <p:to x="100000" y="60000"/>
                                        </p:animScale>
                                        <p:animScale>
                                          <p:cBhvr>
                                            <p:cTn id="85" dur="83" decel="50000">
                                              <p:stCondLst>
                                                <p:cond delay="338"/>
                                              </p:stCondLst>
                                            </p:cTn>
                                            <p:tgtEl>
                                              <p:spTgt spid="53"/>
                                            </p:tgtEl>
                                          </p:cBhvr>
                                          <p:to x="100000" y="100000"/>
                                        </p:animScale>
                                        <p:animScale>
                                          <p:cBhvr>
                                            <p:cTn id="86" dur="13">
                                              <p:stCondLst>
                                                <p:cond delay="656"/>
                                              </p:stCondLst>
                                            </p:cTn>
                                            <p:tgtEl>
                                              <p:spTgt spid="53"/>
                                            </p:tgtEl>
                                          </p:cBhvr>
                                          <p:to x="100000" y="80000"/>
                                        </p:animScale>
                                        <p:animScale>
                                          <p:cBhvr>
                                            <p:cTn id="87" dur="83" decel="50000">
                                              <p:stCondLst>
                                                <p:cond delay="669"/>
                                              </p:stCondLst>
                                            </p:cTn>
                                            <p:tgtEl>
                                              <p:spTgt spid="53"/>
                                            </p:tgtEl>
                                          </p:cBhvr>
                                          <p:to x="100000" y="100000"/>
                                        </p:animScale>
                                        <p:animScale>
                                          <p:cBhvr>
                                            <p:cTn id="88" dur="13">
                                              <p:stCondLst>
                                                <p:cond delay="821"/>
                                              </p:stCondLst>
                                            </p:cTn>
                                            <p:tgtEl>
                                              <p:spTgt spid="53"/>
                                            </p:tgtEl>
                                          </p:cBhvr>
                                          <p:to x="100000" y="90000"/>
                                        </p:animScale>
                                        <p:animScale>
                                          <p:cBhvr>
                                            <p:cTn id="89" dur="83" decel="50000">
                                              <p:stCondLst>
                                                <p:cond delay="834"/>
                                              </p:stCondLst>
                                            </p:cTn>
                                            <p:tgtEl>
                                              <p:spTgt spid="53"/>
                                            </p:tgtEl>
                                          </p:cBhvr>
                                          <p:to x="100000" y="100000"/>
                                        </p:animScale>
                                        <p:animScale>
                                          <p:cBhvr>
                                            <p:cTn id="90" dur="13">
                                              <p:stCondLst>
                                                <p:cond delay="904"/>
                                              </p:stCondLst>
                                            </p:cTn>
                                            <p:tgtEl>
                                              <p:spTgt spid="53"/>
                                            </p:tgtEl>
                                          </p:cBhvr>
                                          <p:to x="100000" y="95000"/>
                                        </p:animScale>
                                        <p:animScale>
                                          <p:cBhvr>
                                            <p:cTn id="91" dur="83" decel="50000">
                                              <p:stCondLst>
                                                <p:cond delay="917"/>
                                              </p:stCondLst>
                                            </p:cTn>
                                            <p:tgtEl>
                                              <p:spTgt spid="53"/>
                                            </p:tgtEl>
                                          </p:cBhvr>
                                          <p:to x="100000" y="100000"/>
                                        </p:animScale>
                                      </p:childTnLst>
                                    </p:cTn>
                                  </p:par>
                                  <p:par>
                                    <p:cTn id="92" presetID="26" presetClass="entr" presetSubtype="0" fill="hold" grpId="0" nodeType="withEffect">
                                      <p:stCondLst>
                                        <p:cond delay="300"/>
                                      </p:stCondLst>
                                      <p:childTnLst>
                                        <p:set>
                                          <p:cBhvr>
                                            <p:cTn id="93" dur="1" fill="hold">
                                              <p:stCondLst>
                                                <p:cond delay="0"/>
                                              </p:stCondLst>
                                            </p:cTn>
                                            <p:tgtEl>
                                              <p:spTgt spid="54"/>
                                            </p:tgtEl>
                                            <p:attrNameLst>
                                              <p:attrName>style.visibility</p:attrName>
                                            </p:attrNameLst>
                                          </p:cBhvr>
                                          <p:to>
                                            <p:strVal val="visible"/>
                                          </p:to>
                                        </p:set>
                                        <p:animEffect transition="in" filter="wipe(down)">
                                          <p:cBhvr>
                                            <p:cTn id="94" dur="290">
                                              <p:stCondLst>
                                                <p:cond delay="0"/>
                                              </p:stCondLst>
                                            </p:cTn>
                                            <p:tgtEl>
                                              <p:spTgt spid="54"/>
                                            </p:tgtEl>
                                          </p:cBhvr>
                                        </p:animEffect>
                                        <p:anim calcmode="lin" valueType="num">
                                          <p:cBhvr>
                                            <p:cTn id="95" dur="911" tmFilter="0,0; 0.14,0.36; 0.43,0.73; 0.71,0.91; 1.0,1.0">
                                              <p:stCondLst>
                                                <p:cond delay="0"/>
                                              </p:stCondLst>
                                            </p:cTn>
                                            <p:tgtEl>
                                              <p:spTgt spid="54"/>
                                            </p:tgtEl>
                                            <p:attrNameLst>
                                              <p:attrName>ppt_x</p:attrName>
                                            </p:attrNameLst>
                                          </p:cBhvr>
                                          <p:tavLst>
                                            <p:tav tm="0">
                                              <p:val>
                                                <p:strVal val="#ppt_x-0.25"/>
                                              </p:val>
                                            </p:tav>
                                            <p:tav tm="100000">
                                              <p:val>
                                                <p:strVal val="#ppt_x"/>
                                              </p:val>
                                            </p:tav>
                                          </p:tavLst>
                                        </p:anim>
                                        <p:anim calcmode="lin" valueType="num">
                                          <p:cBhvr>
                                            <p:cTn id="96" dur="332" tmFilter="0.0,0.0; 0.25,0.07; 0.50,0.2; 0.75,0.467; 1.0,1.0">
                                              <p:stCondLst>
                                                <p:cond delay="0"/>
                                              </p:stCondLst>
                                            </p:cTn>
                                            <p:tgtEl>
                                              <p:spTgt spid="54"/>
                                            </p:tgtEl>
                                            <p:attrNameLst>
                                              <p:attrName>ppt_y</p:attrName>
                                            </p:attrNameLst>
                                          </p:cBhvr>
                                          <p:tavLst>
                                            <p:tav tm="0" fmla="#ppt_y-sin(pi*$)/3">
                                              <p:val>
                                                <p:fltVal val="0.5"/>
                                              </p:val>
                                            </p:tav>
                                            <p:tav tm="100000">
                                              <p:val>
                                                <p:fltVal val="1"/>
                                              </p:val>
                                            </p:tav>
                                          </p:tavLst>
                                        </p:anim>
                                        <p:anim calcmode="lin" valueType="num">
                                          <p:cBhvr>
                                            <p:cTn id="97" dur="332" tmFilter="0, 0; 0.125,0.2665; 0.25,0.4; 0.375,0.465; 0.5,0.5;  0.625,0.535; 0.75,0.6; 0.875,0.7335; 1,1">
                                              <p:stCondLst>
                                                <p:cond delay="332"/>
                                              </p:stCondLst>
                                            </p:cTn>
                                            <p:tgtEl>
                                              <p:spTgt spid="54"/>
                                            </p:tgtEl>
                                            <p:attrNameLst>
                                              <p:attrName>ppt_y</p:attrName>
                                            </p:attrNameLst>
                                          </p:cBhvr>
                                          <p:tavLst>
                                            <p:tav tm="0" fmla="#ppt_y-sin(pi*$)/9">
                                              <p:val>
                                                <p:fltVal val="0"/>
                                              </p:val>
                                            </p:tav>
                                            <p:tav tm="100000">
                                              <p:val>
                                                <p:fltVal val="1"/>
                                              </p:val>
                                            </p:tav>
                                          </p:tavLst>
                                        </p:anim>
                                        <p:anim calcmode="lin" valueType="num">
                                          <p:cBhvr>
                                            <p:cTn id="98" dur="166" tmFilter="0, 0; 0.125,0.2665; 0.25,0.4; 0.375,0.465; 0.5,0.5;  0.625,0.535; 0.75,0.6; 0.875,0.7335; 1,1">
                                              <p:stCondLst>
                                                <p:cond delay="662"/>
                                              </p:stCondLst>
                                            </p:cTn>
                                            <p:tgtEl>
                                              <p:spTgt spid="54"/>
                                            </p:tgtEl>
                                            <p:attrNameLst>
                                              <p:attrName>ppt_y</p:attrName>
                                            </p:attrNameLst>
                                          </p:cBhvr>
                                          <p:tavLst>
                                            <p:tav tm="0" fmla="#ppt_y-sin(pi*$)/27">
                                              <p:val>
                                                <p:fltVal val="0"/>
                                              </p:val>
                                            </p:tav>
                                            <p:tav tm="100000">
                                              <p:val>
                                                <p:fltVal val="1"/>
                                              </p:val>
                                            </p:tav>
                                          </p:tavLst>
                                        </p:anim>
                                        <p:anim calcmode="lin" valueType="num">
                                          <p:cBhvr>
                                            <p:cTn id="99" dur="82" tmFilter="0, 0; 0.125,0.2665; 0.25,0.4; 0.375,0.465; 0.5,0.5;  0.625,0.535; 0.75,0.6; 0.875,0.7335; 1,1">
                                              <p:stCondLst>
                                                <p:cond delay="828"/>
                                              </p:stCondLst>
                                            </p:cTn>
                                            <p:tgtEl>
                                              <p:spTgt spid="54"/>
                                            </p:tgtEl>
                                            <p:attrNameLst>
                                              <p:attrName>ppt_y</p:attrName>
                                            </p:attrNameLst>
                                          </p:cBhvr>
                                          <p:tavLst>
                                            <p:tav tm="0" fmla="#ppt_y-sin(pi*$)/81">
                                              <p:val>
                                                <p:fltVal val="0"/>
                                              </p:val>
                                            </p:tav>
                                            <p:tav tm="100000">
                                              <p:val>
                                                <p:fltVal val="1"/>
                                              </p:val>
                                            </p:tav>
                                          </p:tavLst>
                                        </p:anim>
                                        <p:animScale>
                                          <p:cBhvr>
                                            <p:cTn id="100" dur="13">
                                              <p:stCondLst>
                                                <p:cond delay="325"/>
                                              </p:stCondLst>
                                            </p:cTn>
                                            <p:tgtEl>
                                              <p:spTgt spid="54"/>
                                            </p:tgtEl>
                                          </p:cBhvr>
                                          <p:to x="100000" y="60000"/>
                                        </p:animScale>
                                        <p:animScale>
                                          <p:cBhvr>
                                            <p:cTn id="101" dur="83" decel="50000">
                                              <p:stCondLst>
                                                <p:cond delay="338"/>
                                              </p:stCondLst>
                                            </p:cTn>
                                            <p:tgtEl>
                                              <p:spTgt spid="54"/>
                                            </p:tgtEl>
                                          </p:cBhvr>
                                          <p:to x="100000" y="100000"/>
                                        </p:animScale>
                                        <p:animScale>
                                          <p:cBhvr>
                                            <p:cTn id="102" dur="13">
                                              <p:stCondLst>
                                                <p:cond delay="656"/>
                                              </p:stCondLst>
                                            </p:cTn>
                                            <p:tgtEl>
                                              <p:spTgt spid="54"/>
                                            </p:tgtEl>
                                          </p:cBhvr>
                                          <p:to x="100000" y="80000"/>
                                        </p:animScale>
                                        <p:animScale>
                                          <p:cBhvr>
                                            <p:cTn id="103" dur="83" decel="50000">
                                              <p:stCondLst>
                                                <p:cond delay="669"/>
                                              </p:stCondLst>
                                            </p:cTn>
                                            <p:tgtEl>
                                              <p:spTgt spid="54"/>
                                            </p:tgtEl>
                                          </p:cBhvr>
                                          <p:to x="100000" y="100000"/>
                                        </p:animScale>
                                        <p:animScale>
                                          <p:cBhvr>
                                            <p:cTn id="104" dur="13">
                                              <p:stCondLst>
                                                <p:cond delay="821"/>
                                              </p:stCondLst>
                                            </p:cTn>
                                            <p:tgtEl>
                                              <p:spTgt spid="54"/>
                                            </p:tgtEl>
                                          </p:cBhvr>
                                          <p:to x="100000" y="90000"/>
                                        </p:animScale>
                                        <p:animScale>
                                          <p:cBhvr>
                                            <p:cTn id="105" dur="83" decel="50000">
                                              <p:stCondLst>
                                                <p:cond delay="834"/>
                                              </p:stCondLst>
                                            </p:cTn>
                                            <p:tgtEl>
                                              <p:spTgt spid="54"/>
                                            </p:tgtEl>
                                          </p:cBhvr>
                                          <p:to x="100000" y="100000"/>
                                        </p:animScale>
                                        <p:animScale>
                                          <p:cBhvr>
                                            <p:cTn id="106" dur="13">
                                              <p:stCondLst>
                                                <p:cond delay="904"/>
                                              </p:stCondLst>
                                            </p:cTn>
                                            <p:tgtEl>
                                              <p:spTgt spid="54"/>
                                            </p:tgtEl>
                                          </p:cBhvr>
                                          <p:to x="100000" y="95000"/>
                                        </p:animScale>
                                        <p:animScale>
                                          <p:cBhvr>
                                            <p:cTn id="107" dur="83" decel="50000">
                                              <p:stCondLst>
                                                <p:cond delay="917"/>
                                              </p:stCondLst>
                                            </p:cTn>
                                            <p:tgtEl>
                                              <p:spTgt spid="54"/>
                                            </p:tgtEl>
                                          </p:cBhvr>
                                          <p:to x="100000" y="100000"/>
                                        </p:animScale>
                                      </p:childTnLst>
                                    </p:cTn>
                                  </p:par>
                                  <p:par>
                                    <p:cTn id="108" presetID="26" presetClass="entr" presetSubtype="0" fill="hold" grpId="0" nodeType="withEffect">
                                      <p:stCondLst>
                                        <p:cond delay="400"/>
                                      </p:stCondLst>
                                      <p:childTnLst>
                                        <p:set>
                                          <p:cBhvr>
                                            <p:cTn id="109" dur="1" fill="hold">
                                              <p:stCondLst>
                                                <p:cond delay="0"/>
                                              </p:stCondLst>
                                            </p:cTn>
                                            <p:tgtEl>
                                              <p:spTgt spid="55"/>
                                            </p:tgtEl>
                                            <p:attrNameLst>
                                              <p:attrName>style.visibility</p:attrName>
                                            </p:attrNameLst>
                                          </p:cBhvr>
                                          <p:to>
                                            <p:strVal val="visible"/>
                                          </p:to>
                                        </p:set>
                                        <p:animEffect transition="in" filter="wipe(down)">
                                          <p:cBhvr>
                                            <p:cTn id="110" dur="290">
                                              <p:stCondLst>
                                                <p:cond delay="0"/>
                                              </p:stCondLst>
                                            </p:cTn>
                                            <p:tgtEl>
                                              <p:spTgt spid="55"/>
                                            </p:tgtEl>
                                          </p:cBhvr>
                                        </p:animEffect>
                                        <p:anim calcmode="lin" valueType="num">
                                          <p:cBhvr>
                                            <p:cTn id="111" dur="911" tmFilter="0,0; 0.14,0.36; 0.43,0.73; 0.71,0.91; 1.0,1.0">
                                              <p:stCondLst>
                                                <p:cond delay="0"/>
                                              </p:stCondLst>
                                            </p:cTn>
                                            <p:tgtEl>
                                              <p:spTgt spid="55"/>
                                            </p:tgtEl>
                                            <p:attrNameLst>
                                              <p:attrName>ppt_x</p:attrName>
                                            </p:attrNameLst>
                                          </p:cBhvr>
                                          <p:tavLst>
                                            <p:tav tm="0">
                                              <p:val>
                                                <p:strVal val="#ppt_x-0.25"/>
                                              </p:val>
                                            </p:tav>
                                            <p:tav tm="100000">
                                              <p:val>
                                                <p:strVal val="#ppt_x"/>
                                              </p:val>
                                            </p:tav>
                                          </p:tavLst>
                                        </p:anim>
                                        <p:anim calcmode="lin" valueType="num">
                                          <p:cBhvr>
                                            <p:cTn id="112" dur="332" tmFilter="0.0,0.0; 0.25,0.07; 0.50,0.2; 0.75,0.467; 1.0,1.0">
                                              <p:stCondLst>
                                                <p:cond delay="0"/>
                                              </p:stCondLst>
                                            </p:cTn>
                                            <p:tgtEl>
                                              <p:spTgt spid="55"/>
                                            </p:tgtEl>
                                            <p:attrNameLst>
                                              <p:attrName>ppt_y</p:attrName>
                                            </p:attrNameLst>
                                          </p:cBhvr>
                                          <p:tavLst>
                                            <p:tav tm="0" fmla="#ppt_y-sin(pi*$)/3">
                                              <p:val>
                                                <p:fltVal val="0.5"/>
                                              </p:val>
                                            </p:tav>
                                            <p:tav tm="100000">
                                              <p:val>
                                                <p:fltVal val="1"/>
                                              </p:val>
                                            </p:tav>
                                          </p:tavLst>
                                        </p:anim>
                                        <p:anim calcmode="lin" valueType="num">
                                          <p:cBhvr>
                                            <p:cTn id="113" dur="332" tmFilter="0, 0; 0.125,0.2665; 0.25,0.4; 0.375,0.465; 0.5,0.5;  0.625,0.535; 0.75,0.6; 0.875,0.7335; 1,1">
                                              <p:stCondLst>
                                                <p:cond delay="332"/>
                                              </p:stCondLst>
                                            </p:cTn>
                                            <p:tgtEl>
                                              <p:spTgt spid="55"/>
                                            </p:tgtEl>
                                            <p:attrNameLst>
                                              <p:attrName>ppt_y</p:attrName>
                                            </p:attrNameLst>
                                          </p:cBhvr>
                                          <p:tavLst>
                                            <p:tav tm="0" fmla="#ppt_y-sin(pi*$)/9">
                                              <p:val>
                                                <p:fltVal val="0"/>
                                              </p:val>
                                            </p:tav>
                                            <p:tav tm="100000">
                                              <p:val>
                                                <p:fltVal val="1"/>
                                              </p:val>
                                            </p:tav>
                                          </p:tavLst>
                                        </p:anim>
                                        <p:anim calcmode="lin" valueType="num">
                                          <p:cBhvr>
                                            <p:cTn id="114" dur="166" tmFilter="0, 0; 0.125,0.2665; 0.25,0.4; 0.375,0.465; 0.5,0.5;  0.625,0.535; 0.75,0.6; 0.875,0.7335; 1,1">
                                              <p:stCondLst>
                                                <p:cond delay="662"/>
                                              </p:stCondLst>
                                            </p:cTn>
                                            <p:tgtEl>
                                              <p:spTgt spid="55"/>
                                            </p:tgtEl>
                                            <p:attrNameLst>
                                              <p:attrName>ppt_y</p:attrName>
                                            </p:attrNameLst>
                                          </p:cBhvr>
                                          <p:tavLst>
                                            <p:tav tm="0" fmla="#ppt_y-sin(pi*$)/27">
                                              <p:val>
                                                <p:fltVal val="0"/>
                                              </p:val>
                                            </p:tav>
                                            <p:tav tm="100000">
                                              <p:val>
                                                <p:fltVal val="1"/>
                                              </p:val>
                                            </p:tav>
                                          </p:tavLst>
                                        </p:anim>
                                        <p:anim calcmode="lin" valueType="num">
                                          <p:cBhvr>
                                            <p:cTn id="115" dur="82" tmFilter="0, 0; 0.125,0.2665; 0.25,0.4; 0.375,0.465; 0.5,0.5;  0.625,0.535; 0.75,0.6; 0.875,0.7335; 1,1">
                                              <p:stCondLst>
                                                <p:cond delay="828"/>
                                              </p:stCondLst>
                                            </p:cTn>
                                            <p:tgtEl>
                                              <p:spTgt spid="55"/>
                                            </p:tgtEl>
                                            <p:attrNameLst>
                                              <p:attrName>ppt_y</p:attrName>
                                            </p:attrNameLst>
                                          </p:cBhvr>
                                          <p:tavLst>
                                            <p:tav tm="0" fmla="#ppt_y-sin(pi*$)/81">
                                              <p:val>
                                                <p:fltVal val="0"/>
                                              </p:val>
                                            </p:tav>
                                            <p:tav tm="100000">
                                              <p:val>
                                                <p:fltVal val="1"/>
                                              </p:val>
                                            </p:tav>
                                          </p:tavLst>
                                        </p:anim>
                                        <p:animScale>
                                          <p:cBhvr>
                                            <p:cTn id="116" dur="13">
                                              <p:stCondLst>
                                                <p:cond delay="325"/>
                                              </p:stCondLst>
                                            </p:cTn>
                                            <p:tgtEl>
                                              <p:spTgt spid="55"/>
                                            </p:tgtEl>
                                          </p:cBhvr>
                                          <p:to x="100000" y="60000"/>
                                        </p:animScale>
                                        <p:animScale>
                                          <p:cBhvr>
                                            <p:cTn id="117" dur="83" decel="50000">
                                              <p:stCondLst>
                                                <p:cond delay="338"/>
                                              </p:stCondLst>
                                            </p:cTn>
                                            <p:tgtEl>
                                              <p:spTgt spid="55"/>
                                            </p:tgtEl>
                                          </p:cBhvr>
                                          <p:to x="100000" y="100000"/>
                                        </p:animScale>
                                        <p:animScale>
                                          <p:cBhvr>
                                            <p:cTn id="118" dur="13">
                                              <p:stCondLst>
                                                <p:cond delay="656"/>
                                              </p:stCondLst>
                                            </p:cTn>
                                            <p:tgtEl>
                                              <p:spTgt spid="55"/>
                                            </p:tgtEl>
                                          </p:cBhvr>
                                          <p:to x="100000" y="80000"/>
                                        </p:animScale>
                                        <p:animScale>
                                          <p:cBhvr>
                                            <p:cTn id="119" dur="83" decel="50000">
                                              <p:stCondLst>
                                                <p:cond delay="669"/>
                                              </p:stCondLst>
                                            </p:cTn>
                                            <p:tgtEl>
                                              <p:spTgt spid="55"/>
                                            </p:tgtEl>
                                          </p:cBhvr>
                                          <p:to x="100000" y="100000"/>
                                        </p:animScale>
                                        <p:animScale>
                                          <p:cBhvr>
                                            <p:cTn id="120" dur="13">
                                              <p:stCondLst>
                                                <p:cond delay="821"/>
                                              </p:stCondLst>
                                            </p:cTn>
                                            <p:tgtEl>
                                              <p:spTgt spid="55"/>
                                            </p:tgtEl>
                                          </p:cBhvr>
                                          <p:to x="100000" y="90000"/>
                                        </p:animScale>
                                        <p:animScale>
                                          <p:cBhvr>
                                            <p:cTn id="121" dur="83" decel="50000">
                                              <p:stCondLst>
                                                <p:cond delay="834"/>
                                              </p:stCondLst>
                                            </p:cTn>
                                            <p:tgtEl>
                                              <p:spTgt spid="55"/>
                                            </p:tgtEl>
                                          </p:cBhvr>
                                          <p:to x="100000" y="100000"/>
                                        </p:animScale>
                                        <p:animScale>
                                          <p:cBhvr>
                                            <p:cTn id="122" dur="13">
                                              <p:stCondLst>
                                                <p:cond delay="904"/>
                                              </p:stCondLst>
                                            </p:cTn>
                                            <p:tgtEl>
                                              <p:spTgt spid="55"/>
                                            </p:tgtEl>
                                          </p:cBhvr>
                                          <p:to x="100000" y="95000"/>
                                        </p:animScale>
                                        <p:animScale>
                                          <p:cBhvr>
                                            <p:cTn id="123" dur="83" decel="50000">
                                              <p:stCondLst>
                                                <p:cond delay="917"/>
                                              </p:stCondLst>
                                            </p:cTn>
                                            <p:tgtEl>
                                              <p:spTgt spid="55"/>
                                            </p:tgtEl>
                                          </p:cBhvr>
                                          <p:to x="100000" y="100000"/>
                                        </p:animScale>
                                      </p:childTnLst>
                                    </p:cTn>
                                  </p:par>
                                  <p:par>
                                    <p:cTn id="124" presetID="26" presetClass="entr" presetSubtype="0" fill="hold" grpId="0" nodeType="withEffect">
                                      <p:stCondLst>
                                        <p:cond delay="500"/>
                                      </p:stCondLst>
                                      <p:childTnLst>
                                        <p:set>
                                          <p:cBhvr>
                                            <p:cTn id="125" dur="1" fill="hold">
                                              <p:stCondLst>
                                                <p:cond delay="0"/>
                                              </p:stCondLst>
                                            </p:cTn>
                                            <p:tgtEl>
                                              <p:spTgt spid="56"/>
                                            </p:tgtEl>
                                            <p:attrNameLst>
                                              <p:attrName>style.visibility</p:attrName>
                                            </p:attrNameLst>
                                          </p:cBhvr>
                                          <p:to>
                                            <p:strVal val="visible"/>
                                          </p:to>
                                        </p:set>
                                        <p:animEffect transition="in" filter="wipe(down)">
                                          <p:cBhvr>
                                            <p:cTn id="126" dur="290">
                                              <p:stCondLst>
                                                <p:cond delay="0"/>
                                              </p:stCondLst>
                                            </p:cTn>
                                            <p:tgtEl>
                                              <p:spTgt spid="56"/>
                                            </p:tgtEl>
                                          </p:cBhvr>
                                        </p:animEffect>
                                        <p:anim calcmode="lin" valueType="num">
                                          <p:cBhvr>
                                            <p:cTn id="127" dur="911" tmFilter="0,0; 0.14,0.36; 0.43,0.73; 0.71,0.91; 1.0,1.0">
                                              <p:stCondLst>
                                                <p:cond delay="0"/>
                                              </p:stCondLst>
                                            </p:cTn>
                                            <p:tgtEl>
                                              <p:spTgt spid="56"/>
                                            </p:tgtEl>
                                            <p:attrNameLst>
                                              <p:attrName>ppt_x</p:attrName>
                                            </p:attrNameLst>
                                          </p:cBhvr>
                                          <p:tavLst>
                                            <p:tav tm="0">
                                              <p:val>
                                                <p:strVal val="#ppt_x-0.25"/>
                                              </p:val>
                                            </p:tav>
                                            <p:tav tm="100000">
                                              <p:val>
                                                <p:strVal val="#ppt_x"/>
                                              </p:val>
                                            </p:tav>
                                          </p:tavLst>
                                        </p:anim>
                                        <p:anim calcmode="lin" valueType="num">
                                          <p:cBhvr>
                                            <p:cTn id="128" dur="332" tmFilter="0.0,0.0; 0.25,0.07; 0.50,0.2; 0.75,0.467; 1.0,1.0">
                                              <p:stCondLst>
                                                <p:cond delay="0"/>
                                              </p:stCondLst>
                                            </p:cTn>
                                            <p:tgtEl>
                                              <p:spTgt spid="56"/>
                                            </p:tgtEl>
                                            <p:attrNameLst>
                                              <p:attrName>ppt_y</p:attrName>
                                            </p:attrNameLst>
                                          </p:cBhvr>
                                          <p:tavLst>
                                            <p:tav tm="0" fmla="#ppt_y-sin(pi*$)/3">
                                              <p:val>
                                                <p:fltVal val="0.5"/>
                                              </p:val>
                                            </p:tav>
                                            <p:tav tm="100000">
                                              <p:val>
                                                <p:fltVal val="1"/>
                                              </p:val>
                                            </p:tav>
                                          </p:tavLst>
                                        </p:anim>
                                        <p:anim calcmode="lin" valueType="num">
                                          <p:cBhvr>
                                            <p:cTn id="129" dur="332" tmFilter="0, 0; 0.125,0.2665; 0.25,0.4; 0.375,0.465; 0.5,0.5;  0.625,0.535; 0.75,0.6; 0.875,0.7335; 1,1">
                                              <p:stCondLst>
                                                <p:cond delay="332"/>
                                              </p:stCondLst>
                                            </p:cTn>
                                            <p:tgtEl>
                                              <p:spTgt spid="56"/>
                                            </p:tgtEl>
                                            <p:attrNameLst>
                                              <p:attrName>ppt_y</p:attrName>
                                            </p:attrNameLst>
                                          </p:cBhvr>
                                          <p:tavLst>
                                            <p:tav tm="0" fmla="#ppt_y-sin(pi*$)/9">
                                              <p:val>
                                                <p:fltVal val="0"/>
                                              </p:val>
                                            </p:tav>
                                            <p:tav tm="100000">
                                              <p:val>
                                                <p:fltVal val="1"/>
                                              </p:val>
                                            </p:tav>
                                          </p:tavLst>
                                        </p:anim>
                                        <p:anim calcmode="lin" valueType="num">
                                          <p:cBhvr>
                                            <p:cTn id="130" dur="166" tmFilter="0, 0; 0.125,0.2665; 0.25,0.4; 0.375,0.465; 0.5,0.5;  0.625,0.535; 0.75,0.6; 0.875,0.7335; 1,1">
                                              <p:stCondLst>
                                                <p:cond delay="662"/>
                                              </p:stCondLst>
                                            </p:cTn>
                                            <p:tgtEl>
                                              <p:spTgt spid="56"/>
                                            </p:tgtEl>
                                            <p:attrNameLst>
                                              <p:attrName>ppt_y</p:attrName>
                                            </p:attrNameLst>
                                          </p:cBhvr>
                                          <p:tavLst>
                                            <p:tav tm="0" fmla="#ppt_y-sin(pi*$)/27">
                                              <p:val>
                                                <p:fltVal val="0"/>
                                              </p:val>
                                            </p:tav>
                                            <p:tav tm="100000">
                                              <p:val>
                                                <p:fltVal val="1"/>
                                              </p:val>
                                            </p:tav>
                                          </p:tavLst>
                                        </p:anim>
                                        <p:anim calcmode="lin" valueType="num">
                                          <p:cBhvr>
                                            <p:cTn id="131" dur="82" tmFilter="0, 0; 0.125,0.2665; 0.25,0.4; 0.375,0.465; 0.5,0.5;  0.625,0.535; 0.75,0.6; 0.875,0.7335; 1,1">
                                              <p:stCondLst>
                                                <p:cond delay="828"/>
                                              </p:stCondLst>
                                            </p:cTn>
                                            <p:tgtEl>
                                              <p:spTgt spid="56"/>
                                            </p:tgtEl>
                                            <p:attrNameLst>
                                              <p:attrName>ppt_y</p:attrName>
                                            </p:attrNameLst>
                                          </p:cBhvr>
                                          <p:tavLst>
                                            <p:tav tm="0" fmla="#ppt_y-sin(pi*$)/81">
                                              <p:val>
                                                <p:fltVal val="0"/>
                                              </p:val>
                                            </p:tav>
                                            <p:tav tm="100000">
                                              <p:val>
                                                <p:fltVal val="1"/>
                                              </p:val>
                                            </p:tav>
                                          </p:tavLst>
                                        </p:anim>
                                        <p:animScale>
                                          <p:cBhvr>
                                            <p:cTn id="132" dur="13">
                                              <p:stCondLst>
                                                <p:cond delay="325"/>
                                              </p:stCondLst>
                                            </p:cTn>
                                            <p:tgtEl>
                                              <p:spTgt spid="56"/>
                                            </p:tgtEl>
                                          </p:cBhvr>
                                          <p:to x="100000" y="60000"/>
                                        </p:animScale>
                                        <p:animScale>
                                          <p:cBhvr>
                                            <p:cTn id="133" dur="83" decel="50000">
                                              <p:stCondLst>
                                                <p:cond delay="338"/>
                                              </p:stCondLst>
                                            </p:cTn>
                                            <p:tgtEl>
                                              <p:spTgt spid="56"/>
                                            </p:tgtEl>
                                          </p:cBhvr>
                                          <p:to x="100000" y="100000"/>
                                        </p:animScale>
                                        <p:animScale>
                                          <p:cBhvr>
                                            <p:cTn id="134" dur="13">
                                              <p:stCondLst>
                                                <p:cond delay="656"/>
                                              </p:stCondLst>
                                            </p:cTn>
                                            <p:tgtEl>
                                              <p:spTgt spid="56"/>
                                            </p:tgtEl>
                                          </p:cBhvr>
                                          <p:to x="100000" y="80000"/>
                                        </p:animScale>
                                        <p:animScale>
                                          <p:cBhvr>
                                            <p:cTn id="135" dur="83" decel="50000">
                                              <p:stCondLst>
                                                <p:cond delay="669"/>
                                              </p:stCondLst>
                                            </p:cTn>
                                            <p:tgtEl>
                                              <p:spTgt spid="56"/>
                                            </p:tgtEl>
                                          </p:cBhvr>
                                          <p:to x="100000" y="100000"/>
                                        </p:animScale>
                                        <p:animScale>
                                          <p:cBhvr>
                                            <p:cTn id="136" dur="13">
                                              <p:stCondLst>
                                                <p:cond delay="821"/>
                                              </p:stCondLst>
                                            </p:cTn>
                                            <p:tgtEl>
                                              <p:spTgt spid="56"/>
                                            </p:tgtEl>
                                          </p:cBhvr>
                                          <p:to x="100000" y="90000"/>
                                        </p:animScale>
                                        <p:animScale>
                                          <p:cBhvr>
                                            <p:cTn id="137" dur="83" decel="50000">
                                              <p:stCondLst>
                                                <p:cond delay="834"/>
                                              </p:stCondLst>
                                            </p:cTn>
                                            <p:tgtEl>
                                              <p:spTgt spid="56"/>
                                            </p:tgtEl>
                                          </p:cBhvr>
                                          <p:to x="100000" y="100000"/>
                                        </p:animScale>
                                        <p:animScale>
                                          <p:cBhvr>
                                            <p:cTn id="138" dur="13">
                                              <p:stCondLst>
                                                <p:cond delay="904"/>
                                              </p:stCondLst>
                                            </p:cTn>
                                            <p:tgtEl>
                                              <p:spTgt spid="56"/>
                                            </p:tgtEl>
                                          </p:cBhvr>
                                          <p:to x="100000" y="95000"/>
                                        </p:animScale>
                                        <p:animScale>
                                          <p:cBhvr>
                                            <p:cTn id="139" dur="83" decel="50000">
                                              <p:stCondLst>
                                                <p:cond delay="917"/>
                                              </p:stCondLst>
                                            </p:cTn>
                                            <p:tgtEl>
                                              <p:spTgt spid="56"/>
                                            </p:tgtEl>
                                          </p:cBhvr>
                                          <p:to x="100000" y="100000"/>
                                        </p:animScale>
                                      </p:childTnLst>
                                    </p:cTn>
                                  </p:par>
                                </p:childTnLst>
                              </p:cTn>
                            </p:par>
                            <p:par>
                              <p:cTn id="140" fill="hold">
                                <p:stCondLst>
                                  <p:cond delay="4000"/>
                                </p:stCondLst>
                                <p:childTnLst>
                                  <p:par>
                                    <p:cTn id="141" presetID="22" presetClass="entr" presetSubtype="1" fill="hold" grpId="0" nodeType="afterEffect">
                                      <p:stCondLst>
                                        <p:cond delay="0"/>
                                      </p:stCondLst>
                                      <p:childTnLst>
                                        <p:set>
                                          <p:cBhvr>
                                            <p:cTn id="142" dur="1" fill="hold">
                                              <p:stCondLst>
                                                <p:cond delay="0"/>
                                              </p:stCondLst>
                                            </p:cTn>
                                            <p:tgtEl>
                                              <p:spTgt spid="50"/>
                                            </p:tgtEl>
                                            <p:attrNameLst>
                                              <p:attrName>style.visibility</p:attrName>
                                            </p:attrNameLst>
                                          </p:cBhvr>
                                          <p:to>
                                            <p:strVal val="visible"/>
                                          </p:to>
                                        </p:set>
                                        <p:animEffect transition="in" filter="wipe(up)">
                                          <p:cBhvr>
                                            <p:cTn id="143" dur="10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50" grpId="0"/>
          <p:bldP spid="51" grpId="0"/>
          <p:bldP spid="52" grpId="0"/>
          <p:bldP spid="53" grpId="0"/>
          <p:bldP spid="54" grpId="0"/>
          <p:bldP spid="55" grpId="0"/>
          <p:bldP spid="56" grpId="0"/>
          <p:bldP spid="57"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空心弧 43"/>
          <p:cNvSpPr/>
          <p:nvPr/>
        </p:nvSpPr>
        <p:spPr>
          <a:xfrm rot="5400000">
            <a:off x="1132680" y="1804869"/>
            <a:ext cx="3142978" cy="2924714"/>
          </a:xfrm>
          <a:prstGeom prst="blockArc">
            <a:avLst>
              <a:gd name="adj1" fmla="val 10897210"/>
              <a:gd name="adj2" fmla="val 6953"/>
              <a:gd name="adj3" fmla="val 1246"/>
            </a:avLst>
          </a:prstGeom>
          <a:solidFill>
            <a:sysClr val="windowText" lastClr="000000">
              <a:lumMod val="50000"/>
              <a:lumOff val="50000"/>
            </a:sysClr>
          </a:solidFill>
          <a:ln w="25400" cap="flat" cmpd="sng" algn="ctr">
            <a:noFill/>
            <a:prstDash val="solid"/>
          </a:ln>
          <a:effectLst/>
        </p:spPr>
        <p:txBody>
          <a:bodyPr lIns="91431" tIns="45716" rIns="91431" bIns="45716" anchor="ctr"/>
          <a:lstStyle/>
          <a:p>
            <a:pPr marL="0" marR="0" lvl="0" indent="0" algn="ctr" defTabSz="914332"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Arial" panose="020B0604020202020204" pitchFamily="34" charset="0"/>
            </a:endParaRPr>
          </a:p>
        </p:txBody>
      </p:sp>
      <p:cxnSp>
        <p:nvCxnSpPr>
          <p:cNvPr id="45" name="直接连接符 44"/>
          <p:cNvCxnSpPr/>
          <p:nvPr/>
        </p:nvCxnSpPr>
        <p:spPr bwMode="auto">
          <a:xfrm>
            <a:off x="3313581" y="1890099"/>
            <a:ext cx="1441450" cy="0"/>
          </a:xfrm>
          <a:prstGeom prst="line">
            <a:avLst/>
          </a:prstGeom>
          <a:noFill/>
          <a:ln w="12700" cap="flat" cmpd="sng" algn="ctr">
            <a:solidFill>
              <a:srgbClr val="9DA8B1"/>
            </a:solidFill>
            <a:prstDash val="solid"/>
          </a:ln>
          <a:effectLst/>
        </p:spPr>
      </p:cxnSp>
      <p:cxnSp>
        <p:nvCxnSpPr>
          <p:cNvPr id="46" name="直接连接符 45"/>
          <p:cNvCxnSpPr/>
          <p:nvPr/>
        </p:nvCxnSpPr>
        <p:spPr bwMode="auto">
          <a:xfrm>
            <a:off x="3363228" y="4680739"/>
            <a:ext cx="1439863" cy="0"/>
          </a:xfrm>
          <a:prstGeom prst="line">
            <a:avLst/>
          </a:prstGeom>
          <a:noFill/>
          <a:ln w="12700" cap="flat" cmpd="sng" algn="ctr">
            <a:solidFill>
              <a:srgbClr val="9DA8B1"/>
            </a:solidFill>
            <a:prstDash val="solid"/>
          </a:ln>
          <a:effectLst/>
        </p:spPr>
      </p:cxnSp>
      <p:cxnSp>
        <p:nvCxnSpPr>
          <p:cNvPr id="47" name="直接连接符 46"/>
          <p:cNvCxnSpPr/>
          <p:nvPr/>
        </p:nvCxnSpPr>
        <p:spPr bwMode="auto">
          <a:xfrm>
            <a:off x="4185200" y="2836451"/>
            <a:ext cx="1334133" cy="0"/>
          </a:xfrm>
          <a:prstGeom prst="line">
            <a:avLst/>
          </a:prstGeom>
          <a:noFill/>
          <a:ln w="12700" cap="flat" cmpd="sng" algn="ctr">
            <a:solidFill>
              <a:srgbClr val="9DA8B1"/>
            </a:solidFill>
            <a:prstDash val="solid"/>
          </a:ln>
          <a:effectLst/>
        </p:spPr>
      </p:cxnSp>
      <p:cxnSp>
        <p:nvCxnSpPr>
          <p:cNvPr id="48" name="直接连接符 47"/>
          <p:cNvCxnSpPr/>
          <p:nvPr/>
        </p:nvCxnSpPr>
        <p:spPr bwMode="auto">
          <a:xfrm>
            <a:off x="4043962" y="3821446"/>
            <a:ext cx="1440700" cy="0"/>
          </a:xfrm>
          <a:prstGeom prst="line">
            <a:avLst/>
          </a:prstGeom>
          <a:noFill/>
          <a:ln w="12700" cap="flat" cmpd="sng" algn="ctr">
            <a:solidFill>
              <a:srgbClr val="9DA8B1"/>
            </a:solidFill>
            <a:prstDash val="solid"/>
          </a:ln>
          <a:effectLst/>
        </p:spPr>
      </p:cxnSp>
      <p:sp>
        <p:nvSpPr>
          <p:cNvPr id="49" name="矩形 48"/>
          <p:cNvSpPr/>
          <p:nvPr/>
        </p:nvSpPr>
        <p:spPr>
          <a:xfrm>
            <a:off x="5471744" y="1534745"/>
            <a:ext cx="1338810" cy="323157"/>
          </a:xfrm>
          <a:prstGeom prst="rect">
            <a:avLst/>
          </a:prstGeom>
        </p:spPr>
        <p:txBody>
          <a:bodyPr wrap="none" lIns="91431" tIns="45716" rIns="91431" bIns="45716">
            <a:spAutoFit/>
          </a:bodyPr>
          <a:lstStyle/>
          <a:p>
            <a:r>
              <a:rPr lang="zh-CN" altLang="en-US" sz="1500" dirty="0">
                <a:latin typeface="微软雅黑" pitchFamily="34" charset="-122"/>
                <a:ea typeface="微软雅黑" pitchFamily="34" charset="-122"/>
              </a:rPr>
              <a:t>此处添加标题</a:t>
            </a:r>
          </a:p>
        </p:txBody>
      </p:sp>
      <p:sp>
        <p:nvSpPr>
          <p:cNvPr id="50" name="矩形 47"/>
          <p:cNvSpPr>
            <a:spLocks noChangeArrowheads="1"/>
          </p:cNvSpPr>
          <p:nvPr/>
        </p:nvSpPr>
        <p:spPr bwMode="auto">
          <a:xfrm>
            <a:off x="5442402" y="1767473"/>
            <a:ext cx="2657990" cy="553990"/>
          </a:xfrm>
          <a:prstGeom prst="rect">
            <a:avLst/>
          </a:prstGeom>
          <a:noFill/>
          <a:ln>
            <a:noFill/>
          </a:ln>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50000"/>
              </a:lnSpc>
              <a:spcBef>
                <a:spcPct val="20000"/>
              </a:spcBef>
              <a:spcAft>
                <a:spcPts val="0"/>
              </a:spcAft>
              <a:buClrTx/>
              <a:buSzTx/>
              <a:buFont typeface="Arial" charset="0"/>
              <a:buNone/>
              <a:tabLst/>
              <a:defRPr/>
            </a:pPr>
            <a:r>
              <a:rPr kumimoji="0" lang="zh-CN" altLang="en-US" sz="1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Calibri" pitchFamily="34" charset="0"/>
              </a:rPr>
              <a:t>点击输入简要文字内容，文字内容需概括精炼，不用多余的文字修饰，言简意赅的</a:t>
            </a:r>
            <a:r>
              <a:rPr kumimoji="0" lang="zh-CN" altLang="en-US" sz="10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sym typeface="Calibri" pitchFamily="34" charset="0"/>
              </a:rPr>
              <a:t>说明</a:t>
            </a:r>
            <a:endParaRPr kumimoji="0" lang="en-US" altLang="zh-CN" sz="1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Calibri" pitchFamily="34" charset="0"/>
            </a:endParaRPr>
          </a:p>
        </p:txBody>
      </p:sp>
      <p:grpSp>
        <p:nvGrpSpPr>
          <p:cNvPr id="51" name="组合 50"/>
          <p:cNvGrpSpPr>
            <a:grpSpLocks/>
          </p:cNvGrpSpPr>
          <p:nvPr/>
        </p:nvGrpSpPr>
        <p:grpSpPr bwMode="auto">
          <a:xfrm>
            <a:off x="1346977" y="2135491"/>
            <a:ext cx="2259643" cy="2259643"/>
            <a:chOff x="1103084" y="2155824"/>
            <a:chExt cx="3176815" cy="3176815"/>
          </a:xfrm>
        </p:grpSpPr>
        <p:sp>
          <p:nvSpPr>
            <p:cNvPr id="52" name="椭圆 51"/>
            <p:cNvSpPr/>
            <p:nvPr/>
          </p:nvSpPr>
          <p:spPr>
            <a:xfrm>
              <a:off x="1103084" y="2155824"/>
              <a:ext cx="3176815" cy="3176815"/>
            </a:xfrm>
            <a:prstGeom prst="ellipse">
              <a:avLst/>
            </a:prstGeom>
            <a:solidFill>
              <a:srgbClr val="0070C0"/>
            </a:solidFill>
            <a:ln w="25400" cap="flat" cmpd="sng" algn="ctr">
              <a:noFill/>
              <a:prstDash val="soli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chor="ctr"/>
            <a:lstStyle/>
            <a:p>
              <a:pPr marL="0" marR="0" lvl="0" indent="0" algn="ctr" defTabSz="91433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Arial" panose="020B0604020202020204" pitchFamily="34" charset="0"/>
              </a:endParaRPr>
            </a:p>
          </p:txBody>
        </p:sp>
        <p:sp>
          <p:nvSpPr>
            <p:cNvPr id="53" name="椭圆 52"/>
            <p:cNvSpPr/>
            <p:nvPr/>
          </p:nvSpPr>
          <p:spPr>
            <a:xfrm>
              <a:off x="1281790" y="2334530"/>
              <a:ext cx="2819403" cy="2819403"/>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anchor="ctr"/>
            <a:lstStyle/>
            <a:p>
              <a:pPr marL="0" marR="0" lvl="0" indent="0" algn="ctr" defTabSz="914332"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Arial" panose="020B0604020202020204" pitchFamily="34" charset="0"/>
              </a:endParaRPr>
            </a:p>
          </p:txBody>
        </p:sp>
      </p:grpSp>
      <p:sp>
        <p:nvSpPr>
          <p:cNvPr id="54" name="椭圆 53"/>
          <p:cNvSpPr/>
          <p:nvPr/>
        </p:nvSpPr>
        <p:spPr>
          <a:xfrm>
            <a:off x="3086406" y="1673621"/>
            <a:ext cx="373310" cy="373310"/>
          </a:xfrm>
          <a:prstGeom prst="ellipse">
            <a:avLst/>
          </a:prstGeom>
          <a:solidFill>
            <a:srgbClr val="0070C0"/>
          </a:solidFill>
          <a:ln w="25400" cap="flat" cmpd="sng" algn="ctr">
            <a:noFill/>
            <a:prstDash val="soli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1</a:t>
            </a: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55" name="椭圆 54"/>
          <p:cNvSpPr/>
          <p:nvPr/>
        </p:nvSpPr>
        <p:spPr>
          <a:xfrm>
            <a:off x="3878494" y="2634543"/>
            <a:ext cx="373310" cy="373310"/>
          </a:xfrm>
          <a:prstGeom prst="ellipse">
            <a:avLst/>
          </a:prstGeom>
          <a:solidFill>
            <a:srgbClr val="0070C0"/>
          </a:solidFill>
          <a:ln w="25400" cap="flat" cmpd="sng" algn="ctr">
            <a:noFill/>
            <a:prstDash val="soli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2</a:t>
            </a: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56" name="椭圆 55"/>
          <p:cNvSpPr/>
          <p:nvPr/>
        </p:nvSpPr>
        <p:spPr>
          <a:xfrm>
            <a:off x="3857554" y="3616936"/>
            <a:ext cx="373310" cy="373310"/>
          </a:xfrm>
          <a:prstGeom prst="ellipse">
            <a:avLst/>
          </a:prstGeom>
          <a:solidFill>
            <a:srgbClr val="0070C0"/>
          </a:solidFill>
          <a:ln w="25400" cap="flat" cmpd="sng" algn="ctr">
            <a:noFill/>
            <a:prstDash val="soli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3</a:t>
            </a: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57" name="椭圆 56"/>
          <p:cNvSpPr/>
          <p:nvPr/>
        </p:nvSpPr>
        <p:spPr>
          <a:xfrm>
            <a:off x="3086406" y="4467142"/>
            <a:ext cx="373310" cy="373310"/>
          </a:xfrm>
          <a:prstGeom prst="ellipse">
            <a:avLst/>
          </a:prstGeom>
          <a:solidFill>
            <a:srgbClr val="0070C0"/>
          </a:solidFill>
          <a:ln w="25400" cap="flat" cmpd="sng" algn="ctr">
            <a:noFill/>
            <a:prstDash val="soli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4</a:t>
            </a: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grpSp>
        <p:nvGrpSpPr>
          <p:cNvPr id="58" name="组合 57"/>
          <p:cNvGrpSpPr/>
          <p:nvPr/>
        </p:nvGrpSpPr>
        <p:grpSpPr>
          <a:xfrm>
            <a:off x="4115970" y="1462737"/>
            <a:ext cx="858956" cy="858956"/>
            <a:chOff x="3989630" y="984316"/>
            <a:chExt cx="858956" cy="858956"/>
          </a:xfrm>
        </p:grpSpPr>
        <p:grpSp>
          <p:nvGrpSpPr>
            <p:cNvPr id="59" name="组合 58"/>
            <p:cNvGrpSpPr/>
            <p:nvPr/>
          </p:nvGrpSpPr>
          <p:grpSpPr>
            <a:xfrm>
              <a:off x="3989630" y="984316"/>
              <a:ext cx="858956" cy="858956"/>
              <a:chOff x="304800" y="673100"/>
              <a:chExt cx="4000500" cy="4000500"/>
            </a:xfrm>
            <a:effectLst>
              <a:outerShdw blurRad="444500" dist="254000" dir="8100000" algn="tr" rotWithShape="0">
                <a:prstClr val="black">
                  <a:alpha val="50000"/>
                </a:prstClr>
              </a:outerShdw>
            </a:effectLst>
          </p:grpSpPr>
          <p:sp>
            <p:nvSpPr>
              <p:cNvPr id="63" name="同心圆 6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64" name="椭圆 63"/>
              <p:cNvSpPr/>
              <p:nvPr/>
            </p:nvSpPr>
            <p:spPr>
              <a:xfrm>
                <a:off x="392112" y="760412"/>
                <a:ext cx="3825874" cy="3825874"/>
              </a:xfrm>
              <a:prstGeom prst="ellipse">
                <a:avLst/>
              </a:prstGeom>
              <a:solidFill>
                <a:srgbClr val="0070C0"/>
              </a:solidFill>
              <a:ln w="25400" cap="flat" cmpd="sng" algn="ctr">
                <a:noFill/>
                <a:prstDash val="soli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grpSp>
          <p:nvGrpSpPr>
            <p:cNvPr id="60" name="组合 54"/>
            <p:cNvGrpSpPr>
              <a:grpSpLocks noChangeAspect="1"/>
            </p:cNvGrpSpPr>
            <p:nvPr/>
          </p:nvGrpSpPr>
          <p:grpSpPr bwMode="auto">
            <a:xfrm>
              <a:off x="4230408" y="1145668"/>
              <a:ext cx="389996" cy="469766"/>
              <a:chOff x="3452849" y="2667439"/>
              <a:chExt cx="239345" cy="288607"/>
            </a:xfrm>
          </p:grpSpPr>
          <p:sp>
            <p:nvSpPr>
              <p:cNvPr id="61" name="Freeform 846"/>
              <p:cNvSpPr>
                <a:spLocks/>
              </p:cNvSpPr>
              <p:nvPr/>
            </p:nvSpPr>
            <p:spPr bwMode="auto">
              <a:xfrm>
                <a:off x="3452849" y="2721892"/>
                <a:ext cx="239345" cy="234154"/>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ysClr val="window" lastClr="FFFFFF"/>
              </a:solidFill>
              <a:ln>
                <a:noFill/>
              </a:ln>
              <a:extLst/>
            </p:spPr>
            <p:txBody>
              <a:bodyPr lIns="121920" tIns="60960" rIns="121920" bIns="60960"/>
              <a:lstStyle/>
              <a:p>
                <a:pPr marL="0" marR="0" lvl="0" indent="0" defTabSz="914332"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Arial" panose="020B0604020202020204" pitchFamily="34" charset="0"/>
                </a:endParaRPr>
              </a:p>
            </p:txBody>
          </p:sp>
          <p:sp>
            <p:nvSpPr>
              <p:cNvPr id="62" name="Freeform 847"/>
              <p:cNvSpPr>
                <a:spLocks/>
              </p:cNvSpPr>
              <p:nvPr/>
            </p:nvSpPr>
            <p:spPr bwMode="auto">
              <a:xfrm>
                <a:off x="3547138" y="2667439"/>
                <a:ext cx="44424" cy="138859"/>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ysClr val="window" lastClr="FFFFFF"/>
              </a:solidFill>
              <a:ln>
                <a:noFill/>
              </a:ln>
              <a:extLst/>
            </p:spPr>
            <p:txBody>
              <a:bodyPr lIns="121920" tIns="60960" rIns="121920" bIns="60960"/>
              <a:lstStyle/>
              <a:p>
                <a:pPr marL="0" marR="0" lvl="0" indent="0" defTabSz="914332"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Arial" panose="020B0604020202020204" pitchFamily="34" charset="0"/>
                </a:endParaRPr>
              </a:p>
            </p:txBody>
          </p:sp>
        </p:grpSp>
      </p:grpSp>
      <p:grpSp>
        <p:nvGrpSpPr>
          <p:cNvPr id="65" name="组合 64"/>
          <p:cNvGrpSpPr/>
          <p:nvPr/>
        </p:nvGrpSpPr>
        <p:grpSpPr>
          <a:xfrm>
            <a:off x="4811052" y="2346355"/>
            <a:ext cx="858956" cy="858956"/>
            <a:chOff x="4684712" y="1948340"/>
            <a:chExt cx="858956" cy="858956"/>
          </a:xfrm>
        </p:grpSpPr>
        <p:grpSp>
          <p:nvGrpSpPr>
            <p:cNvPr id="66" name="组合 65"/>
            <p:cNvGrpSpPr/>
            <p:nvPr/>
          </p:nvGrpSpPr>
          <p:grpSpPr>
            <a:xfrm>
              <a:off x="4684712" y="1948340"/>
              <a:ext cx="858956" cy="858956"/>
              <a:chOff x="304800" y="673100"/>
              <a:chExt cx="4000500" cy="4000500"/>
            </a:xfrm>
            <a:effectLst>
              <a:outerShdw blurRad="444500" dist="254000" dir="8100000" algn="tr" rotWithShape="0">
                <a:prstClr val="black">
                  <a:alpha val="50000"/>
                </a:prstClr>
              </a:outerShdw>
            </a:effectLst>
          </p:grpSpPr>
          <p:sp>
            <p:nvSpPr>
              <p:cNvPr id="68" name="同心圆 6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69" name="椭圆 68"/>
              <p:cNvSpPr/>
              <p:nvPr/>
            </p:nvSpPr>
            <p:spPr>
              <a:xfrm>
                <a:off x="392112" y="760412"/>
                <a:ext cx="3825874" cy="3825874"/>
              </a:xfrm>
              <a:prstGeom prst="ellipse">
                <a:avLst/>
              </a:prstGeom>
              <a:solidFill>
                <a:srgbClr val="0070C0"/>
              </a:solidFill>
              <a:ln w="25400" cap="flat" cmpd="sng" algn="ctr">
                <a:noFill/>
                <a:prstDash val="soli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67" name="Freeform 168"/>
            <p:cNvSpPr>
              <a:spLocks noChangeAspect="1" noEditPoints="1"/>
            </p:cNvSpPr>
            <p:nvPr/>
          </p:nvSpPr>
          <p:spPr bwMode="auto">
            <a:xfrm>
              <a:off x="4918327" y="2222412"/>
              <a:ext cx="425533" cy="364326"/>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ysClr val="window" lastClr="FFFFFF"/>
            </a:solidFill>
            <a:ln>
              <a:noFill/>
            </a:ln>
            <a:extLst/>
          </p:spPr>
          <p:txBody>
            <a:bodyPr lIns="121920" tIns="60960" rIns="121920" bIns="60960"/>
            <a:lstStyle/>
            <a:p>
              <a:pPr marL="0" marR="0" lvl="0" indent="0" defTabSz="914332"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Arial" panose="020B0604020202020204" pitchFamily="34" charset="0"/>
              </a:endParaRPr>
            </a:p>
          </p:txBody>
        </p:sp>
      </p:grpSp>
      <p:grpSp>
        <p:nvGrpSpPr>
          <p:cNvPr id="70" name="组合 69"/>
          <p:cNvGrpSpPr/>
          <p:nvPr/>
        </p:nvGrpSpPr>
        <p:grpSpPr>
          <a:xfrm>
            <a:off x="4842356" y="3391968"/>
            <a:ext cx="858956" cy="858956"/>
            <a:chOff x="4716016" y="2993953"/>
            <a:chExt cx="858956" cy="858956"/>
          </a:xfrm>
        </p:grpSpPr>
        <p:grpSp>
          <p:nvGrpSpPr>
            <p:cNvPr id="71" name="组合 70"/>
            <p:cNvGrpSpPr/>
            <p:nvPr/>
          </p:nvGrpSpPr>
          <p:grpSpPr>
            <a:xfrm>
              <a:off x="4716016" y="2993953"/>
              <a:ext cx="858956" cy="858956"/>
              <a:chOff x="304800" y="673100"/>
              <a:chExt cx="4000500" cy="4000500"/>
            </a:xfrm>
            <a:effectLst>
              <a:outerShdw blurRad="444500" dist="254000" dir="8100000" algn="tr" rotWithShape="0">
                <a:prstClr val="black">
                  <a:alpha val="50000"/>
                </a:prstClr>
              </a:outerShdw>
            </a:effectLst>
          </p:grpSpPr>
          <p:sp>
            <p:nvSpPr>
              <p:cNvPr id="73" name="同心圆 7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74" name="椭圆 73"/>
              <p:cNvSpPr/>
              <p:nvPr/>
            </p:nvSpPr>
            <p:spPr>
              <a:xfrm>
                <a:off x="392112" y="760412"/>
                <a:ext cx="3825874" cy="3825874"/>
              </a:xfrm>
              <a:prstGeom prst="ellipse">
                <a:avLst/>
              </a:prstGeom>
              <a:solidFill>
                <a:srgbClr val="0070C0"/>
              </a:solidFill>
              <a:ln w="25400" cap="flat" cmpd="sng" algn="ctr">
                <a:noFill/>
                <a:prstDash val="soli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72" name="Freeform 203"/>
            <p:cNvSpPr>
              <a:spLocks noChangeAspect="1" noEditPoints="1"/>
            </p:cNvSpPr>
            <p:nvPr/>
          </p:nvSpPr>
          <p:spPr bwMode="auto">
            <a:xfrm>
              <a:off x="4972990" y="3242045"/>
              <a:ext cx="370870" cy="356606"/>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ysClr val="window" lastClr="FFFFFF"/>
            </a:solidFill>
            <a:ln>
              <a:noFill/>
            </a:ln>
            <a:extLst/>
          </p:spPr>
          <p:txBody>
            <a:bodyPr lIns="121920" tIns="60960" rIns="121920" bIns="60960"/>
            <a:lstStyle/>
            <a:p>
              <a:pPr marL="0" marR="0" lvl="0" indent="0" defTabSz="914332"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Arial" panose="020B0604020202020204" pitchFamily="34" charset="0"/>
              </a:endParaRPr>
            </a:p>
          </p:txBody>
        </p:sp>
      </p:grpSp>
      <p:grpSp>
        <p:nvGrpSpPr>
          <p:cNvPr id="75" name="组合 74"/>
          <p:cNvGrpSpPr/>
          <p:nvPr/>
        </p:nvGrpSpPr>
        <p:grpSpPr>
          <a:xfrm>
            <a:off x="4123186" y="4262651"/>
            <a:ext cx="858956" cy="858956"/>
            <a:chOff x="3996846" y="3864636"/>
            <a:chExt cx="858956" cy="858956"/>
          </a:xfrm>
        </p:grpSpPr>
        <p:grpSp>
          <p:nvGrpSpPr>
            <p:cNvPr id="76" name="组合 75"/>
            <p:cNvGrpSpPr/>
            <p:nvPr/>
          </p:nvGrpSpPr>
          <p:grpSpPr>
            <a:xfrm>
              <a:off x="3996846" y="3864636"/>
              <a:ext cx="858956" cy="858956"/>
              <a:chOff x="304800" y="673100"/>
              <a:chExt cx="4000500" cy="4000500"/>
            </a:xfrm>
            <a:effectLst>
              <a:outerShdw blurRad="444500" dist="254000" dir="8100000" algn="tr" rotWithShape="0">
                <a:prstClr val="black">
                  <a:alpha val="50000"/>
                </a:prstClr>
              </a:outerShdw>
            </a:effectLst>
          </p:grpSpPr>
          <p:sp>
            <p:nvSpPr>
              <p:cNvPr id="78" name="同心圆 7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79" name="椭圆 78"/>
              <p:cNvSpPr/>
              <p:nvPr/>
            </p:nvSpPr>
            <p:spPr>
              <a:xfrm>
                <a:off x="392112" y="760412"/>
                <a:ext cx="3825874" cy="3825874"/>
              </a:xfrm>
              <a:prstGeom prst="ellipse">
                <a:avLst/>
              </a:prstGeom>
              <a:solidFill>
                <a:srgbClr val="0070C0"/>
              </a:solidFill>
              <a:ln w="25400" cap="flat" cmpd="sng" algn="ctr">
                <a:noFill/>
                <a:prstDash val="soli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77" name="Freeform 110"/>
            <p:cNvSpPr>
              <a:spLocks noChangeAspect="1" noEditPoints="1"/>
            </p:cNvSpPr>
            <p:nvPr/>
          </p:nvSpPr>
          <p:spPr bwMode="auto">
            <a:xfrm>
              <a:off x="4211960" y="4064356"/>
              <a:ext cx="424516" cy="376344"/>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ysClr val="window" lastClr="FFFFFF"/>
            </a:solidFill>
            <a:ln>
              <a:noFill/>
            </a:ln>
            <a:extLst/>
          </p:spPr>
          <p:txBody>
            <a:bodyPr lIns="121920" tIns="60960" rIns="121920" bIns="60960"/>
            <a:lstStyle/>
            <a:p>
              <a:pPr marL="0" marR="0" lvl="0" indent="0" defTabSz="914332"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Arial" panose="020B0604020202020204" pitchFamily="34" charset="0"/>
              </a:endParaRPr>
            </a:p>
          </p:txBody>
        </p:sp>
      </p:grpSp>
      <p:sp>
        <p:nvSpPr>
          <p:cNvPr id="80" name="矩形 79"/>
          <p:cNvSpPr/>
          <p:nvPr/>
        </p:nvSpPr>
        <p:spPr>
          <a:xfrm>
            <a:off x="6119816" y="2395080"/>
            <a:ext cx="1338810" cy="323157"/>
          </a:xfrm>
          <a:prstGeom prst="rect">
            <a:avLst/>
          </a:prstGeom>
        </p:spPr>
        <p:txBody>
          <a:bodyPr wrap="none" lIns="91431" tIns="45716" rIns="91431" bIns="45716">
            <a:spAutoFit/>
          </a:bodyPr>
          <a:lstStyle/>
          <a:p>
            <a:r>
              <a:rPr lang="zh-CN" altLang="en-US" sz="1500" dirty="0" smtClean="0">
                <a:latin typeface="微软雅黑" pitchFamily="34" charset="-122"/>
                <a:ea typeface="微软雅黑" pitchFamily="34" charset="-122"/>
              </a:rPr>
              <a:t>此处添加标题</a:t>
            </a:r>
            <a:endParaRPr lang="zh-CN" altLang="en-US" sz="1500" dirty="0">
              <a:latin typeface="微软雅黑" pitchFamily="34" charset="-122"/>
              <a:ea typeface="微软雅黑" pitchFamily="34" charset="-122"/>
            </a:endParaRPr>
          </a:p>
        </p:txBody>
      </p:sp>
      <p:sp>
        <p:nvSpPr>
          <p:cNvPr id="81" name="矩形 47"/>
          <p:cNvSpPr>
            <a:spLocks noChangeArrowheads="1"/>
          </p:cNvSpPr>
          <p:nvPr/>
        </p:nvSpPr>
        <p:spPr bwMode="auto">
          <a:xfrm>
            <a:off x="6090474" y="2627808"/>
            <a:ext cx="2297950" cy="553990"/>
          </a:xfrm>
          <a:prstGeom prst="rect">
            <a:avLst/>
          </a:prstGeom>
          <a:noFill/>
          <a:ln>
            <a:noFill/>
          </a:ln>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50000"/>
              </a:lnSpc>
              <a:spcBef>
                <a:spcPct val="20000"/>
              </a:spcBef>
              <a:spcAft>
                <a:spcPts val="0"/>
              </a:spcAft>
              <a:buClrTx/>
              <a:buSzTx/>
              <a:buFont typeface="Arial" charset="0"/>
              <a:buNone/>
              <a:tabLst/>
              <a:defRPr/>
            </a:pPr>
            <a:r>
              <a:rPr kumimoji="0" lang="zh-CN" altLang="en-US" sz="1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Calibri" pitchFamily="34" charset="0"/>
              </a:rPr>
              <a:t>点击输入简要文字内容，文字内容需概括精炼，不用多余的文字修饰</a:t>
            </a:r>
            <a:r>
              <a:rPr kumimoji="0" lang="zh-CN" altLang="en-US" sz="10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sym typeface="Calibri" pitchFamily="34" charset="0"/>
              </a:rPr>
              <a:t>，</a:t>
            </a:r>
            <a:endParaRPr kumimoji="0" lang="en-US" altLang="zh-CN" sz="1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Calibri" pitchFamily="34" charset="0"/>
            </a:endParaRPr>
          </a:p>
        </p:txBody>
      </p:sp>
      <p:sp>
        <p:nvSpPr>
          <p:cNvPr id="82" name="矩形 81"/>
          <p:cNvSpPr/>
          <p:nvPr/>
        </p:nvSpPr>
        <p:spPr>
          <a:xfrm>
            <a:off x="6194374" y="3426055"/>
            <a:ext cx="1338810" cy="323157"/>
          </a:xfrm>
          <a:prstGeom prst="rect">
            <a:avLst/>
          </a:prstGeom>
        </p:spPr>
        <p:txBody>
          <a:bodyPr wrap="none" lIns="91431" tIns="45716" rIns="91431" bIns="45716">
            <a:spAutoFit/>
          </a:bodyPr>
          <a:lstStyle/>
          <a:p>
            <a:r>
              <a:rPr lang="zh-CN" altLang="en-US" sz="1500" dirty="0" smtClean="0">
                <a:latin typeface="微软雅黑" pitchFamily="34" charset="-122"/>
                <a:ea typeface="微软雅黑" pitchFamily="34" charset="-122"/>
              </a:rPr>
              <a:t>此处添加标题</a:t>
            </a:r>
            <a:endParaRPr lang="zh-CN" altLang="en-US" sz="1500" dirty="0">
              <a:latin typeface="微软雅黑" pitchFamily="34" charset="-122"/>
              <a:ea typeface="微软雅黑" pitchFamily="34" charset="-122"/>
            </a:endParaRPr>
          </a:p>
        </p:txBody>
      </p:sp>
      <p:sp>
        <p:nvSpPr>
          <p:cNvPr id="83" name="矩形 47"/>
          <p:cNvSpPr>
            <a:spLocks noChangeArrowheads="1"/>
          </p:cNvSpPr>
          <p:nvPr/>
        </p:nvSpPr>
        <p:spPr bwMode="auto">
          <a:xfrm>
            <a:off x="6165032" y="3658783"/>
            <a:ext cx="2223392" cy="553990"/>
          </a:xfrm>
          <a:prstGeom prst="rect">
            <a:avLst/>
          </a:prstGeom>
          <a:noFill/>
          <a:ln>
            <a:noFill/>
          </a:ln>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50000"/>
              </a:lnSpc>
              <a:spcBef>
                <a:spcPct val="20000"/>
              </a:spcBef>
              <a:spcAft>
                <a:spcPts val="0"/>
              </a:spcAft>
              <a:buClrTx/>
              <a:buSzTx/>
              <a:buFont typeface="Arial" charset="0"/>
              <a:buNone/>
              <a:tabLst/>
              <a:defRPr/>
            </a:pPr>
            <a:r>
              <a:rPr kumimoji="0" lang="zh-CN" altLang="en-US" sz="1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Calibri" pitchFamily="34" charset="0"/>
              </a:rPr>
              <a:t>点击输入简要文字内容，文字内容需概括精炼，不用多余的文字修饰</a:t>
            </a:r>
            <a:r>
              <a:rPr kumimoji="0" lang="zh-CN" altLang="en-US" sz="10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sym typeface="Calibri" pitchFamily="34" charset="0"/>
              </a:rPr>
              <a:t>，</a:t>
            </a:r>
            <a:endParaRPr kumimoji="0" lang="en-US" altLang="zh-CN" sz="1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Calibri" pitchFamily="34" charset="0"/>
            </a:endParaRPr>
          </a:p>
        </p:txBody>
      </p:sp>
      <p:sp>
        <p:nvSpPr>
          <p:cNvPr id="84" name="矩形 83"/>
          <p:cNvSpPr/>
          <p:nvPr/>
        </p:nvSpPr>
        <p:spPr>
          <a:xfrm>
            <a:off x="5519379" y="4370474"/>
            <a:ext cx="1338810" cy="323157"/>
          </a:xfrm>
          <a:prstGeom prst="rect">
            <a:avLst/>
          </a:prstGeom>
        </p:spPr>
        <p:txBody>
          <a:bodyPr wrap="none" lIns="91431" tIns="45716" rIns="91431" bIns="45716">
            <a:spAutoFit/>
          </a:bodyPr>
          <a:lstStyle/>
          <a:p>
            <a:r>
              <a:rPr lang="zh-CN" altLang="en-US" sz="1500" dirty="0" smtClean="0">
                <a:latin typeface="微软雅黑" pitchFamily="34" charset="-122"/>
                <a:ea typeface="微软雅黑" pitchFamily="34" charset="-122"/>
              </a:rPr>
              <a:t>此处添加标题</a:t>
            </a:r>
            <a:endParaRPr lang="zh-CN" altLang="en-US" sz="1500" dirty="0">
              <a:latin typeface="微软雅黑" pitchFamily="34" charset="-122"/>
              <a:ea typeface="微软雅黑" pitchFamily="34" charset="-122"/>
            </a:endParaRPr>
          </a:p>
        </p:txBody>
      </p:sp>
      <p:sp>
        <p:nvSpPr>
          <p:cNvPr id="85" name="矩形 47"/>
          <p:cNvSpPr>
            <a:spLocks noChangeArrowheads="1"/>
          </p:cNvSpPr>
          <p:nvPr/>
        </p:nvSpPr>
        <p:spPr bwMode="auto">
          <a:xfrm>
            <a:off x="5490037" y="4603202"/>
            <a:ext cx="2610355" cy="553990"/>
          </a:xfrm>
          <a:prstGeom prst="rect">
            <a:avLst/>
          </a:prstGeom>
          <a:noFill/>
          <a:ln>
            <a:noFill/>
          </a:ln>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50000"/>
              </a:lnSpc>
              <a:spcBef>
                <a:spcPct val="20000"/>
              </a:spcBef>
              <a:spcAft>
                <a:spcPts val="0"/>
              </a:spcAft>
              <a:buClrTx/>
              <a:buSzTx/>
              <a:buFont typeface="Arial" charset="0"/>
              <a:buNone/>
              <a:tabLst/>
              <a:defRPr/>
            </a:pPr>
            <a:r>
              <a:rPr kumimoji="0" lang="zh-CN" altLang="en-US" sz="1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Calibri" pitchFamily="34" charset="0"/>
              </a:rPr>
              <a:t>点击输入简要文字内容，文字内容需概括精炼，不用多余的文字修饰，言简意赅的</a:t>
            </a:r>
            <a:r>
              <a:rPr kumimoji="0" lang="zh-CN" altLang="en-US" sz="10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sym typeface="Calibri" pitchFamily="34" charset="0"/>
              </a:rPr>
              <a:t>说明</a:t>
            </a:r>
            <a:endParaRPr kumimoji="0" lang="en-US" altLang="zh-CN" sz="1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Calibri" pitchFamily="34" charset="0"/>
            </a:endParaRPr>
          </a:p>
        </p:txBody>
      </p:sp>
    </p:spTree>
    <p:extLst>
      <p:ext uri="{BB962C8B-B14F-4D97-AF65-F5344CB8AC3E}">
        <p14:creationId xmlns:p14="http://schemas.microsoft.com/office/powerpoint/2010/main" val="290203810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51"/>
                                            </p:tgtEl>
                                            <p:attrNameLst>
                                              <p:attrName>style.visibility</p:attrName>
                                            </p:attrNameLst>
                                          </p:cBhvr>
                                          <p:to>
                                            <p:strVal val="visible"/>
                                          </p:to>
                                        </p:set>
                                        <p:anim calcmode="lin" valueType="num">
                                          <p:cBhvr>
                                            <p:cTn id="7" dur="400" fill="hold"/>
                                            <p:tgtEl>
                                              <p:spTgt spid="51"/>
                                            </p:tgtEl>
                                            <p:attrNameLst>
                                              <p:attrName>ppt_w</p:attrName>
                                            </p:attrNameLst>
                                          </p:cBhvr>
                                          <p:tavLst>
                                            <p:tav tm="0">
                                              <p:val>
                                                <p:fltVal val="0"/>
                                              </p:val>
                                            </p:tav>
                                            <p:tav tm="100000">
                                              <p:val>
                                                <p:strVal val="#ppt_w"/>
                                              </p:val>
                                            </p:tav>
                                          </p:tavLst>
                                        </p:anim>
                                        <p:anim calcmode="lin" valueType="num">
                                          <p:cBhvr>
                                            <p:cTn id="8" dur="400" fill="hold"/>
                                            <p:tgtEl>
                                              <p:spTgt spid="51"/>
                                            </p:tgtEl>
                                            <p:attrNameLst>
                                              <p:attrName>ppt_h</p:attrName>
                                            </p:attrNameLst>
                                          </p:cBhvr>
                                          <p:tavLst>
                                            <p:tav tm="0">
                                              <p:val>
                                                <p:fltVal val="0"/>
                                              </p:val>
                                            </p:tav>
                                            <p:tav tm="100000">
                                              <p:val>
                                                <p:strVal val="#ppt_h"/>
                                              </p:val>
                                            </p:tav>
                                          </p:tavLst>
                                        </p:anim>
                                        <p:animEffect transition="in" filter="fade">
                                          <p:cBhvr>
                                            <p:cTn id="9" dur="400"/>
                                            <p:tgtEl>
                                              <p:spTgt spid="51"/>
                                            </p:tgtEl>
                                          </p:cBhvr>
                                        </p:animEffect>
                                      </p:childTnLst>
                                    </p:cTn>
                                  </p:par>
                                </p:childTnLst>
                              </p:cTn>
                            </p:par>
                            <p:par>
                              <p:cTn id="10" fill="hold">
                                <p:stCondLst>
                                  <p:cond delay="650"/>
                                </p:stCondLst>
                                <p:childTnLst>
                                  <p:par>
                                    <p:cTn id="11" presetID="22" presetClass="entr" presetSubtype="1" fill="hold" nodeType="after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wipe(up)">
                                          <p:cBhvr>
                                            <p:cTn id="13" dur="350"/>
                                            <p:tgtEl>
                                              <p:spTgt spid="44"/>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54"/>
                                            </p:tgtEl>
                                            <p:attrNameLst>
                                              <p:attrName>style.visibility</p:attrName>
                                            </p:attrNameLst>
                                          </p:cBhvr>
                                          <p:to>
                                            <p:strVal val="visible"/>
                                          </p:to>
                                        </p:set>
                                        <p:anim calcmode="lin" valueType="num">
                                          <p:cBhvr>
                                            <p:cTn id="17" dur="500" fill="hold"/>
                                            <p:tgtEl>
                                              <p:spTgt spid="54"/>
                                            </p:tgtEl>
                                            <p:attrNameLst>
                                              <p:attrName>ppt_w</p:attrName>
                                            </p:attrNameLst>
                                          </p:cBhvr>
                                          <p:tavLst>
                                            <p:tav tm="0">
                                              <p:val>
                                                <p:fltVal val="0"/>
                                              </p:val>
                                            </p:tav>
                                            <p:tav tm="100000">
                                              <p:val>
                                                <p:strVal val="#ppt_w"/>
                                              </p:val>
                                            </p:tav>
                                          </p:tavLst>
                                        </p:anim>
                                        <p:anim calcmode="lin" valueType="num">
                                          <p:cBhvr>
                                            <p:cTn id="18" dur="500" fill="hold"/>
                                            <p:tgtEl>
                                              <p:spTgt spid="54"/>
                                            </p:tgtEl>
                                            <p:attrNameLst>
                                              <p:attrName>ppt_h</p:attrName>
                                            </p:attrNameLst>
                                          </p:cBhvr>
                                          <p:tavLst>
                                            <p:tav tm="0">
                                              <p:val>
                                                <p:fltVal val="0"/>
                                              </p:val>
                                            </p:tav>
                                            <p:tav tm="100000">
                                              <p:val>
                                                <p:strVal val="#ppt_h"/>
                                              </p:val>
                                            </p:tav>
                                          </p:tavLst>
                                        </p:anim>
                                        <p:animEffect transition="in" filter="fade">
                                          <p:cBhvr>
                                            <p:cTn id="19" dur="500"/>
                                            <p:tgtEl>
                                              <p:spTgt spid="54"/>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wipe(left)">
                                          <p:cBhvr>
                                            <p:cTn id="23" dur="500"/>
                                            <p:tgtEl>
                                              <p:spTgt spid="45"/>
                                            </p:tgtEl>
                                          </p:cBhvr>
                                        </p:animEffect>
                                      </p:childTnLst>
                                    </p:cTn>
                                  </p:par>
                                </p:childTnLst>
                              </p:cTn>
                            </p:par>
                            <p:par>
                              <p:cTn id="24" fill="hold">
                                <p:stCondLst>
                                  <p:cond delay="2000"/>
                                </p:stCondLst>
                                <p:childTnLst>
                                  <p:par>
                                    <p:cTn id="25" presetID="2" presetClass="entr" presetSubtype="2" fill="hold" nodeType="afterEffect" p14:presetBounceEnd="40000">
                                      <p:stCondLst>
                                        <p:cond delay="0"/>
                                      </p:stCondLst>
                                      <p:childTnLst>
                                        <p:set>
                                          <p:cBhvr>
                                            <p:cTn id="26" dur="1" fill="hold">
                                              <p:stCondLst>
                                                <p:cond delay="0"/>
                                              </p:stCondLst>
                                            </p:cTn>
                                            <p:tgtEl>
                                              <p:spTgt spid="58"/>
                                            </p:tgtEl>
                                            <p:attrNameLst>
                                              <p:attrName>style.visibility</p:attrName>
                                            </p:attrNameLst>
                                          </p:cBhvr>
                                          <p:to>
                                            <p:strVal val="visible"/>
                                          </p:to>
                                        </p:set>
                                        <p:anim calcmode="lin" valueType="num" p14:bounceEnd="40000">
                                          <p:cBhvr additive="base">
                                            <p:cTn id="27" dur="500" fill="hold"/>
                                            <p:tgtEl>
                                              <p:spTgt spid="58"/>
                                            </p:tgtEl>
                                            <p:attrNameLst>
                                              <p:attrName>ppt_x</p:attrName>
                                            </p:attrNameLst>
                                          </p:cBhvr>
                                          <p:tavLst>
                                            <p:tav tm="0">
                                              <p:val>
                                                <p:strVal val="1+#ppt_w/2"/>
                                              </p:val>
                                            </p:tav>
                                            <p:tav tm="100000">
                                              <p:val>
                                                <p:strVal val="#ppt_x"/>
                                              </p:val>
                                            </p:tav>
                                          </p:tavLst>
                                        </p:anim>
                                        <p:anim calcmode="lin" valueType="num" p14:bounceEnd="40000">
                                          <p:cBhvr additive="base">
                                            <p:cTn id="28" dur="500" fill="hold"/>
                                            <p:tgtEl>
                                              <p:spTgt spid="58"/>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wipe(left)">
                                          <p:cBhvr>
                                            <p:cTn id="32" dur="500"/>
                                            <p:tgtEl>
                                              <p:spTgt spid="4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wipe(left)">
                                          <p:cBhvr>
                                            <p:cTn id="35" dur="500"/>
                                            <p:tgtEl>
                                              <p:spTgt spid="50"/>
                                            </p:tgtEl>
                                          </p:cBhvr>
                                        </p:animEffect>
                                      </p:childTnLst>
                                    </p:cTn>
                                  </p:par>
                                  <p:par>
                                    <p:cTn id="36" presetID="53" presetClass="entr" presetSubtype="16" fill="hold" grpId="0" nodeType="withEffect">
                                      <p:stCondLst>
                                        <p:cond delay="750"/>
                                      </p:stCondLst>
                                      <p:childTnLst>
                                        <p:set>
                                          <p:cBhvr>
                                            <p:cTn id="37" dur="1" fill="hold">
                                              <p:stCondLst>
                                                <p:cond delay="0"/>
                                              </p:stCondLst>
                                            </p:cTn>
                                            <p:tgtEl>
                                              <p:spTgt spid="55"/>
                                            </p:tgtEl>
                                            <p:attrNameLst>
                                              <p:attrName>style.visibility</p:attrName>
                                            </p:attrNameLst>
                                          </p:cBhvr>
                                          <p:to>
                                            <p:strVal val="visible"/>
                                          </p:to>
                                        </p:set>
                                        <p:anim calcmode="lin" valueType="num">
                                          <p:cBhvr>
                                            <p:cTn id="38" dur="500" fill="hold"/>
                                            <p:tgtEl>
                                              <p:spTgt spid="55"/>
                                            </p:tgtEl>
                                            <p:attrNameLst>
                                              <p:attrName>ppt_w</p:attrName>
                                            </p:attrNameLst>
                                          </p:cBhvr>
                                          <p:tavLst>
                                            <p:tav tm="0">
                                              <p:val>
                                                <p:fltVal val="0"/>
                                              </p:val>
                                            </p:tav>
                                            <p:tav tm="100000">
                                              <p:val>
                                                <p:strVal val="#ppt_w"/>
                                              </p:val>
                                            </p:tav>
                                          </p:tavLst>
                                        </p:anim>
                                        <p:anim calcmode="lin" valueType="num">
                                          <p:cBhvr>
                                            <p:cTn id="39" dur="500" fill="hold"/>
                                            <p:tgtEl>
                                              <p:spTgt spid="55"/>
                                            </p:tgtEl>
                                            <p:attrNameLst>
                                              <p:attrName>ppt_h</p:attrName>
                                            </p:attrNameLst>
                                          </p:cBhvr>
                                          <p:tavLst>
                                            <p:tav tm="0">
                                              <p:val>
                                                <p:fltVal val="0"/>
                                              </p:val>
                                            </p:tav>
                                            <p:tav tm="100000">
                                              <p:val>
                                                <p:strVal val="#ppt_h"/>
                                              </p:val>
                                            </p:tav>
                                          </p:tavLst>
                                        </p:anim>
                                        <p:animEffect transition="in" filter="fade">
                                          <p:cBhvr>
                                            <p:cTn id="40" dur="500"/>
                                            <p:tgtEl>
                                              <p:spTgt spid="55"/>
                                            </p:tgtEl>
                                          </p:cBhvr>
                                        </p:animEffect>
                                      </p:childTnLst>
                                    </p:cTn>
                                  </p:par>
                                </p:childTnLst>
                              </p:cTn>
                            </p:par>
                            <p:par>
                              <p:cTn id="41" fill="hold">
                                <p:stCondLst>
                                  <p:cond delay="3750"/>
                                </p:stCondLst>
                                <p:childTnLst>
                                  <p:par>
                                    <p:cTn id="42" presetID="22" presetClass="entr" presetSubtype="8" fill="hold" nodeType="afterEffect">
                                      <p:stCondLst>
                                        <p:cond delay="0"/>
                                      </p:stCondLst>
                                      <p:childTnLst>
                                        <p:set>
                                          <p:cBhvr>
                                            <p:cTn id="43" dur="1" fill="hold">
                                              <p:stCondLst>
                                                <p:cond delay="0"/>
                                              </p:stCondLst>
                                            </p:cTn>
                                            <p:tgtEl>
                                              <p:spTgt spid="47"/>
                                            </p:tgtEl>
                                            <p:attrNameLst>
                                              <p:attrName>style.visibility</p:attrName>
                                            </p:attrNameLst>
                                          </p:cBhvr>
                                          <p:to>
                                            <p:strVal val="visible"/>
                                          </p:to>
                                        </p:set>
                                        <p:animEffect transition="in" filter="wipe(left)">
                                          <p:cBhvr>
                                            <p:cTn id="44" dur="500"/>
                                            <p:tgtEl>
                                              <p:spTgt spid="47"/>
                                            </p:tgtEl>
                                          </p:cBhvr>
                                        </p:animEffect>
                                      </p:childTnLst>
                                    </p:cTn>
                                  </p:par>
                                </p:childTnLst>
                              </p:cTn>
                            </p:par>
                            <p:par>
                              <p:cTn id="45" fill="hold">
                                <p:stCondLst>
                                  <p:cond delay="4250"/>
                                </p:stCondLst>
                                <p:childTnLst>
                                  <p:par>
                                    <p:cTn id="46" presetID="2" presetClass="entr" presetSubtype="2" fill="hold" nodeType="afterEffect" p14:presetBounceEnd="40000">
                                      <p:stCondLst>
                                        <p:cond delay="0"/>
                                      </p:stCondLst>
                                      <p:childTnLst>
                                        <p:set>
                                          <p:cBhvr>
                                            <p:cTn id="47" dur="1" fill="hold">
                                              <p:stCondLst>
                                                <p:cond delay="0"/>
                                              </p:stCondLst>
                                            </p:cTn>
                                            <p:tgtEl>
                                              <p:spTgt spid="65"/>
                                            </p:tgtEl>
                                            <p:attrNameLst>
                                              <p:attrName>style.visibility</p:attrName>
                                            </p:attrNameLst>
                                          </p:cBhvr>
                                          <p:to>
                                            <p:strVal val="visible"/>
                                          </p:to>
                                        </p:set>
                                        <p:anim calcmode="lin" valueType="num" p14:bounceEnd="40000">
                                          <p:cBhvr additive="base">
                                            <p:cTn id="48" dur="500" fill="hold"/>
                                            <p:tgtEl>
                                              <p:spTgt spid="65"/>
                                            </p:tgtEl>
                                            <p:attrNameLst>
                                              <p:attrName>ppt_x</p:attrName>
                                            </p:attrNameLst>
                                          </p:cBhvr>
                                          <p:tavLst>
                                            <p:tav tm="0">
                                              <p:val>
                                                <p:strVal val="1+#ppt_w/2"/>
                                              </p:val>
                                            </p:tav>
                                            <p:tav tm="100000">
                                              <p:val>
                                                <p:strVal val="#ppt_x"/>
                                              </p:val>
                                            </p:tav>
                                          </p:tavLst>
                                        </p:anim>
                                        <p:anim calcmode="lin" valueType="num" p14:bounceEnd="40000">
                                          <p:cBhvr additive="base">
                                            <p:cTn id="49" dur="500" fill="hold"/>
                                            <p:tgtEl>
                                              <p:spTgt spid="65"/>
                                            </p:tgtEl>
                                            <p:attrNameLst>
                                              <p:attrName>ppt_y</p:attrName>
                                            </p:attrNameLst>
                                          </p:cBhvr>
                                          <p:tavLst>
                                            <p:tav tm="0">
                                              <p:val>
                                                <p:strVal val="#ppt_y"/>
                                              </p:val>
                                            </p:tav>
                                            <p:tav tm="100000">
                                              <p:val>
                                                <p:strVal val="#ppt_y"/>
                                              </p:val>
                                            </p:tav>
                                          </p:tavLst>
                                        </p:anim>
                                      </p:childTnLst>
                                    </p:cTn>
                                  </p:par>
                                </p:childTnLst>
                              </p:cTn>
                            </p:par>
                            <p:par>
                              <p:cTn id="50" fill="hold">
                                <p:stCondLst>
                                  <p:cond delay="4750"/>
                                </p:stCondLst>
                                <p:childTnLst>
                                  <p:par>
                                    <p:cTn id="51" presetID="22" presetClass="entr" presetSubtype="8" fill="hold" grpId="0" nodeType="afterEffect">
                                      <p:stCondLst>
                                        <p:cond delay="0"/>
                                      </p:stCondLst>
                                      <p:childTnLst>
                                        <p:set>
                                          <p:cBhvr>
                                            <p:cTn id="52" dur="1" fill="hold">
                                              <p:stCondLst>
                                                <p:cond delay="0"/>
                                              </p:stCondLst>
                                            </p:cTn>
                                            <p:tgtEl>
                                              <p:spTgt spid="80"/>
                                            </p:tgtEl>
                                            <p:attrNameLst>
                                              <p:attrName>style.visibility</p:attrName>
                                            </p:attrNameLst>
                                          </p:cBhvr>
                                          <p:to>
                                            <p:strVal val="visible"/>
                                          </p:to>
                                        </p:set>
                                        <p:animEffect transition="in" filter="wipe(left)">
                                          <p:cBhvr>
                                            <p:cTn id="53" dur="500"/>
                                            <p:tgtEl>
                                              <p:spTgt spid="80"/>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81"/>
                                            </p:tgtEl>
                                            <p:attrNameLst>
                                              <p:attrName>style.visibility</p:attrName>
                                            </p:attrNameLst>
                                          </p:cBhvr>
                                          <p:to>
                                            <p:strVal val="visible"/>
                                          </p:to>
                                        </p:set>
                                        <p:animEffect transition="in" filter="wipe(left)">
                                          <p:cBhvr>
                                            <p:cTn id="56" dur="500"/>
                                            <p:tgtEl>
                                              <p:spTgt spid="81"/>
                                            </p:tgtEl>
                                          </p:cBhvr>
                                        </p:animEffect>
                                      </p:childTnLst>
                                    </p:cTn>
                                  </p:par>
                                  <p:par>
                                    <p:cTn id="57" presetID="53" presetClass="entr" presetSubtype="16" fill="hold" grpId="0" nodeType="withEffect">
                                      <p:stCondLst>
                                        <p:cond delay="750"/>
                                      </p:stCondLst>
                                      <p:childTnLst>
                                        <p:set>
                                          <p:cBhvr>
                                            <p:cTn id="58" dur="1" fill="hold">
                                              <p:stCondLst>
                                                <p:cond delay="0"/>
                                              </p:stCondLst>
                                            </p:cTn>
                                            <p:tgtEl>
                                              <p:spTgt spid="56"/>
                                            </p:tgtEl>
                                            <p:attrNameLst>
                                              <p:attrName>style.visibility</p:attrName>
                                            </p:attrNameLst>
                                          </p:cBhvr>
                                          <p:to>
                                            <p:strVal val="visible"/>
                                          </p:to>
                                        </p:set>
                                        <p:anim calcmode="lin" valueType="num">
                                          <p:cBhvr>
                                            <p:cTn id="59" dur="500" fill="hold"/>
                                            <p:tgtEl>
                                              <p:spTgt spid="56"/>
                                            </p:tgtEl>
                                            <p:attrNameLst>
                                              <p:attrName>ppt_w</p:attrName>
                                            </p:attrNameLst>
                                          </p:cBhvr>
                                          <p:tavLst>
                                            <p:tav tm="0">
                                              <p:val>
                                                <p:fltVal val="0"/>
                                              </p:val>
                                            </p:tav>
                                            <p:tav tm="100000">
                                              <p:val>
                                                <p:strVal val="#ppt_w"/>
                                              </p:val>
                                            </p:tav>
                                          </p:tavLst>
                                        </p:anim>
                                        <p:anim calcmode="lin" valueType="num">
                                          <p:cBhvr>
                                            <p:cTn id="60" dur="500" fill="hold"/>
                                            <p:tgtEl>
                                              <p:spTgt spid="56"/>
                                            </p:tgtEl>
                                            <p:attrNameLst>
                                              <p:attrName>ppt_h</p:attrName>
                                            </p:attrNameLst>
                                          </p:cBhvr>
                                          <p:tavLst>
                                            <p:tav tm="0">
                                              <p:val>
                                                <p:fltVal val="0"/>
                                              </p:val>
                                            </p:tav>
                                            <p:tav tm="100000">
                                              <p:val>
                                                <p:strVal val="#ppt_h"/>
                                              </p:val>
                                            </p:tav>
                                          </p:tavLst>
                                        </p:anim>
                                        <p:animEffect transition="in" filter="fade">
                                          <p:cBhvr>
                                            <p:cTn id="61" dur="500"/>
                                            <p:tgtEl>
                                              <p:spTgt spid="56"/>
                                            </p:tgtEl>
                                          </p:cBhvr>
                                        </p:animEffect>
                                      </p:childTnLst>
                                    </p:cTn>
                                  </p:par>
                                </p:childTnLst>
                              </p:cTn>
                            </p:par>
                            <p:par>
                              <p:cTn id="62" fill="hold">
                                <p:stCondLst>
                                  <p:cond delay="6000"/>
                                </p:stCondLst>
                                <p:childTnLst>
                                  <p:par>
                                    <p:cTn id="63" presetID="22" presetClass="entr" presetSubtype="8" fill="hold" nodeType="after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left)">
                                          <p:cBhvr>
                                            <p:cTn id="65" dur="500"/>
                                            <p:tgtEl>
                                              <p:spTgt spid="48"/>
                                            </p:tgtEl>
                                          </p:cBhvr>
                                        </p:animEffect>
                                      </p:childTnLst>
                                    </p:cTn>
                                  </p:par>
                                </p:childTnLst>
                              </p:cTn>
                            </p:par>
                            <p:par>
                              <p:cTn id="66" fill="hold">
                                <p:stCondLst>
                                  <p:cond delay="6500"/>
                                </p:stCondLst>
                                <p:childTnLst>
                                  <p:par>
                                    <p:cTn id="67" presetID="2" presetClass="entr" presetSubtype="2" fill="hold" nodeType="afterEffect" p14:presetBounceEnd="40000">
                                      <p:stCondLst>
                                        <p:cond delay="0"/>
                                      </p:stCondLst>
                                      <p:childTnLst>
                                        <p:set>
                                          <p:cBhvr>
                                            <p:cTn id="68" dur="1" fill="hold">
                                              <p:stCondLst>
                                                <p:cond delay="0"/>
                                              </p:stCondLst>
                                            </p:cTn>
                                            <p:tgtEl>
                                              <p:spTgt spid="70"/>
                                            </p:tgtEl>
                                            <p:attrNameLst>
                                              <p:attrName>style.visibility</p:attrName>
                                            </p:attrNameLst>
                                          </p:cBhvr>
                                          <p:to>
                                            <p:strVal val="visible"/>
                                          </p:to>
                                        </p:set>
                                        <p:anim calcmode="lin" valueType="num" p14:bounceEnd="40000">
                                          <p:cBhvr additive="base">
                                            <p:cTn id="69" dur="500" fill="hold"/>
                                            <p:tgtEl>
                                              <p:spTgt spid="70"/>
                                            </p:tgtEl>
                                            <p:attrNameLst>
                                              <p:attrName>ppt_x</p:attrName>
                                            </p:attrNameLst>
                                          </p:cBhvr>
                                          <p:tavLst>
                                            <p:tav tm="0">
                                              <p:val>
                                                <p:strVal val="1+#ppt_w/2"/>
                                              </p:val>
                                            </p:tav>
                                            <p:tav tm="100000">
                                              <p:val>
                                                <p:strVal val="#ppt_x"/>
                                              </p:val>
                                            </p:tav>
                                          </p:tavLst>
                                        </p:anim>
                                        <p:anim calcmode="lin" valueType="num" p14:bounceEnd="40000">
                                          <p:cBhvr additive="base">
                                            <p:cTn id="70" dur="500" fill="hold"/>
                                            <p:tgtEl>
                                              <p:spTgt spid="70"/>
                                            </p:tgtEl>
                                            <p:attrNameLst>
                                              <p:attrName>ppt_y</p:attrName>
                                            </p:attrNameLst>
                                          </p:cBhvr>
                                          <p:tavLst>
                                            <p:tav tm="0">
                                              <p:val>
                                                <p:strVal val="#ppt_y"/>
                                              </p:val>
                                            </p:tav>
                                            <p:tav tm="100000">
                                              <p:val>
                                                <p:strVal val="#ppt_y"/>
                                              </p:val>
                                            </p:tav>
                                          </p:tavLst>
                                        </p:anim>
                                      </p:childTnLst>
                                    </p:cTn>
                                  </p:par>
                                </p:childTnLst>
                              </p:cTn>
                            </p:par>
                            <p:par>
                              <p:cTn id="71" fill="hold">
                                <p:stCondLst>
                                  <p:cond delay="7000"/>
                                </p:stCondLst>
                                <p:childTnLst>
                                  <p:par>
                                    <p:cTn id="72" presetID="22" presetClass="entr" presetSubtype="8" fill="hold" grpId="0" nodeType="afterEffect">
                                      <p:stCondLst>
                                        <p:cond delay="0"/>
                                      </p:stCondLst>
                                      <p:childTnLst>
                                        <p:set>
                                          <p:cBhvr>
                                            <p:cTn id="73" dur="1" fill="hold">
                                              <p:stCondLst>
                                                <p:cond delay="0"/>
                                              </p:stCondLst>
                                            </p:cTn>
                                            <p:tgtEl>
                                              <p:spTgt spid="82"/>
                                            </p:tgtEl>
                                            <p:attrNameLst>
                                              <p:attrName>style.visibility</p:attrName>
                                            </p:attrNameLst>
                                          </p:cBhvr>
                                          <p:to>
                                            <p:strVal val="visible"/>
                                          </p:to>
                                        </p:set>
                                        <p:animEffect transition="in" filter="wipe(left)">
                                          <p:cBhvr>
                                            <p:cTn id="74" dur="500"/>
                                            <p:tgtEl>
                                              <p:spTgt spid="8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83"/>
                                            </p:tgtEl>
                                            <p:attrNameLst>
                                              <p:attrName>style.visibility</p:attrName>
                                            </p:attrNameLst>
                                          </p:cBhvr>
                                          <p:to>
                                            <p:strVal val="visible"/>
                                          </p:to>
                                        </p:set>
                                        <p:animEffect transition="in" filter="wipe(left)">
                                          <p:cBhvr>
                                            <p:cTn id="77" dur="500"/>
                                            <p:tgtEl>
                                              <p:spTgt spid="83"/>
                                            </p:tgtEl>
                                          </p:cBhvr>
                                        </p:animEffect>
                                      </p:childTnLst>
                                    </p:cTn>
                                  </p:par>
                                  <p:par>
                                    <p:cTn id="78" presetID="53" presetClass="entr" presetSubtype="16" fill="hold" grpId="0" nodeType="withEffect">
                                      <p:stCondLst>
                                        <p:cond delay="750"/>
                                      </p:stCondLst>
                                      <p:childTnLst>
                                        <p:set>
                                          <p:cBhvr>
                                            <p:cTn id="79" dur="1" fill="hold">
                                              <p:stCondLst>
                                                <p:cond delay="0"/>
                                              </p:stCondLst>
                                            </p:cTn>
                                            <p:tgtEl>
                                              <p:spTgt spid="57"/>
                                            </p:tgtEl>
                                            <p:attrNameLst>
                                              <p:attrName>style.visibility</p:attrName>
                                            </p:attrNameLst>
                                          </p:cBhvr>
                                          <p:to>
                                            <p:strVal val="visible"/>
                                          </p:to>
                                        </p:set>
                                        <p:anim calcmode="lin" valueType="num">
                                          <p:cBhvr>
                                            <p:cTn id="80" dur="500" fill="hold"/>
                                            <p:tgtEl>
                                              <p:spTgt spid="57"/>
                                            </p:tgtEl>
                                            <p:attrNameLst>
                                              <p:attrName>ppt_w</p:attrName>
                                            </p:attrNameLst>
                                          </p:cBhvr>
                                          <p:tavLst>
                                            <p:tav tm="0">
                                              <p:val>
                                                <p:fltVal val="0"/>
                                              </p:val>
                                            </p:tav>
                                            <p:tav tm="100000">
                                              <p:val>
                                                <p:strVal val="#ppt_w"/>
                                              </p:val>
                                            </p:tav>
                                          </p:tavLst>
                                        </p:anim>
                                        <p:anim calcmode="lin" valueType="num">
                                          <p:cBhvr>
                                            <p:cTn id="81" dur="500" fill="hold"/>
                                            <p:tgtEl>
                                              <p:spTgt spid="57"/>
                                            </p:tgtEl>
                                            <p:attrNameLst>
                                              <p:attrName>ppt_h</p:attrName>
                                            </p:attrNameLst>
                                          </p:cBhvr>
                                          <p:tavLst>
                                            <p:tav tm="0">
                                              <p:val>
                                                <p:fltVal val="0"/>
                                              </p:val>
                                            </p:tav>
                                            <p:tav tm="100000">
                                              <p:val>
                                                <p:strVal val="#ppt_h"/>
                                              </p:val>
                                            </p:tav>
                                          </p:tavLst>
                                        </p:anim>
                                        <p:animEffect transition="in" filter="fade">
                                          <p:cBhvr>
                                            <p:cTn id="82" dur="500"/>
                                            <p:tgtEl>
                                              <p:spTgt spid="57"/>
                                            </p:tgtEl>
                                          </p:cBhvr>
                                        </p:animEffect>
                                      </p:childTnLst>
                                    </p:cTn>
                                  </p:par>
                                </p:childTnLst>
                              </p:cTn>
                            </p:par>
                            <p:par>
                              <p:cTn id="83" fill="hold">
                                <p:stCondLst>
                                  <p:cond delay="8250"/>
                                </p:stCondLst>
                                <p:childTnLst>
                                  <p:par>
                                    <p:cTn id="84" presetID="22" presetClass="entr" presetSubtype="8" fill="hold" nodeType="afterEffect">
                                      <p:stCondLst>
                                        <p:cond delay="0"/>
                                      </p:stCondLst>
                                      <p:childTnLst>
                                        <p:set>
                                          <p:cBhvr>
                                            <p:cTn id="85" dur="1" fill="hold">
                                              <p:stCondLst>
                                                <p:cond delay="0"/>
                                              </p:stCondLst>
                                            </p:cTn>
                                            <p:tgtEl>
                                              <p:spTgt spid="46"/>
                                            </p:tgtEl>
                                            <p:attrNameLst>
                                              <p:attrName>style.visibility</p:attrName>
                                            </p:attrNameLst>
                                          </p:cBhvr>
                                          <p:to>
                                            <p:strVal val="visible"/>
                                          </p:to>
                                        </p:set>
                                        <p:animEffect transition="in" filter="wipe(left)">
                                          <p:cBhvr>
                                            <p:cTn id="86" dur="500"/>
                                            <p:tgtEl>
                                              <p:spTgt spid="46"/>
                                            </p:tgtEl>
                                          </p:cBhvr>
                                        </p:animEffect>
                                      </p:childTnLst>
                                    </p:cTn>
                                  </p:par>
                                </p:childTnLst>
                              </p:cTn>
                            </p:par>
                            <p:par>
                              <p:cTn id="87" fill="hold">
                                <p:stCondLst>
                                  <p:cond delay="8750"/>
                                </p:stCondLst>
                                <p:childTnLst>
                                  <p:par>
                                    <p:cTn id="88" presetID="2" presetClass="entr" presetSubtype="2" fill="hold" nodeType="afterEffect" p14:presetBounceEnd="40000">
                                      <p:stCondLst>
                                        <p:cond delay="0"/>
                                      </p:stCondLst>
                                      <p:childTnLst>
                                        <p:set>
                                          <p:cBhvr>
                                            <p:cTn id="89" dur="1" fill="hold">
                                              <p:stCondLst>
                                                <p:cond delay="0"/>
                                              </p:stCondLst>
                                            </p:cTn>
                                            <p:tgtEl>
                                              <p:spTgt spid="75"/>
                                            </p:tgtEl>
                                            <p:attrNameLst>
                                              <p:attrName>style.visibility</p:attrName>
                                            </p:attrNameLst>
                                          </p:cBhvr>
                                          <p:to>
                                            <p:strVal val="visible"/>
                                          </p:to>
                                        </p:set>
                                        <p:anim calcmode="lin" valueType="num" p14:bounceEnd="40000">
                                          <p:cBhvr additive="base">
                                            <p:cTn id="90" dur="500" fill="hold"/>
                                            <p:tgtEl>
                                              <p:spTgt spid="75"/>
                                            </p:tgtEl>
                                            <p:attrNameLst>
                                              <p:attrName>ppt_x</p:attrName>
                                            </p:attrNameLst>
                                          </p:cBhvr>
                                          <p:tavLst>
                                            <p:tav tm="0">
                                              <p:val>
                                                <p:strVal val="1+#ppt_w/2"/>
                                              </p:val>
                                            </p:tav>
                                            <p:tav tm="100000">
                                              <p:val>
                                                <p:strVal val="#ppt_x"/>
                                              </p:val>
                                            </p:tav>
                                          </p:tavLst>
                                        </p:anim>
                                        <p:anim calcmode="lin" valueType="num" p14:bounceEnd="40000">
                                          <p:cBhvr additive="base">
                                            <p:cTn id="91" dur="500" fill="hold"/>
                                            <p:tgtEl>
                                              <p:spTgt spid="75"/>
                                            </p:tgtEl>
                                            <p:attrNameLst>
                                              <p:attrName>ppt_y</p:attrName>
                                            </p:attrNameLst>
                                          </p:cBhvr>
                                          <p:tavLst>
                                            <p:tav tm="0">
                                              <p:val>
                                                <p:strVal val="#ppt_y"/>
                                              </p:val>
                                            </p:tav>
                                            <p:tav tm="100000">
                                              <p:val>
                                                <p:strVal val="#ppt_y"/>
                                              </p:val>
                                            </p:tav>
                                          </p:tavLst>
                                        </p:anim>
                                      </p:childTnLst>
                                    </p:cTn>
                                  </p:par>
                                </p:childTnLst>
                              </p:cTn>
                            </p:par>
                            <p:par>
                              <p:cTn id="92" fill="hold">
                                <p:stCondLst>
                                  <p:cond delay="9250"/>
                                </p:stCondLst>
                                <p:childTnLst>
                                  <p:par>
                                    <p:cTn id="93" presetID="22" presetClass="entr" presetSubtype="8" fill="hold" grpId="0" nodeType="afterEffect">
                                      <p:stCondLst>
                                        <p:cond delay="0"/>
                                      </p:stCondLst>
                                      <p:childTnLst>
                                        <p:set>
                                          <p:cBhvr>
                                            <p:cTn id="94" dur="1" fill="hold">
                                              <p:stCondLst>
                                                <p:cond delay="0"/>
                                              </p:stCondLst>
                                            </p:cTn>
                                            <p:tgtEl>
                                              <p:spTgt spid="84"/>
                                            </p:tgtEl>
                                            <p:attrNameLst>
                                              <p:attrName>style.visibility</p:attrName>
                                            </p:attrNameLst>
                                          </p:cBhvr>
                                          <p:to>
                                            <p:strVal val="visible"/>
                                          </p:to>
                                        </p:set>
                                        <p:animEffect transition="in" filter="wipe(left)">
                                          <p:cBhvr>
                                            <p:cTn id="95" dur="500"/>
                                            <p:tgtEl>
                                              <p:spTgt spid="84"/>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85"/>
                                            </p:tgtEl>
                                            <p:attrNameLst>
                                              <p:attrName>style.visibility</p:attrName>
                                            </p:attrNameLst>
                                          </p:cBhvr>
                                          <p:to>
                                            <p:strVal val="visible"/>
                                          </p:to>
                                        </p:set>
                                        <p:animEffect transition="in" filter="wipe(left)">
                                          <p:cBhvr>
                                            <p:cTn id="98"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4" grpId="0" animBg="1"/>
          <p:bldP spid="55" grpId="0" animBg="1"/>
          <p:bldP spid="56" grpId="0" animBg="1"/>
          <p:bldP spid="57" grpId="0" animBg="1"/>
          <p:bldP spid="80" grpId="0"/>
          <p:bldP spid="81" grpId="0"/>
          <p:bldP spid="82" grpId="0"/>
          <p:bldP spid="83" grpId="0"/>
          <p:bldP spid="84" grpId="0"/>
          <p:bldP spid="8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51"/>
                                            </p:tgtEl>
                                            <p:attrNameLst>
                                              <p:attrName>style.visibility</p:attrName>
                                            </p:attrNameLst>
                                          </p:cBhvr>
                                          <p:to>
                                            <p:strVal val="visible"/>
                                          </p:to>
                                        </p:set>
                                        <p:anim calcmode="lin" valueType="num">
                                          <p:cBhvr>
                                            <p:cTn id="7" dur="400" fill="hold"/>
                                            <p:tgtEl>
                                              <p:spTgt spid="51"/>
                                            </p:tgtEl>
                                            <p:attrNameLst>
                                              <p:attrName>ppt_w</p:attrName>
                                            </p:attrNameLst>
                                          </p:cBhvr>
                                          <p:tavLst>
                                            <p:tav tm="0">
                                              <p:val>
                                                <p:fltVal val="0"/>
                                              </p:val>
                                            </p:tav>
                                            <p:tav tm="100000">
                                              <p:val>
                                                <p:strVal val="#ppt_w"/>
                                              </p:val>
                                            </p:tav>
                                          </p:tavLst>
                                        </p:anim>
                                        <p:anim calcmode="lin" valueType="num">
                                          <p:cBhvr>
                                            <p:cTn id="8" dur="400" fill="hold"/>
                                            <p:tgtEl>
                                              <p:spTgt spid="51"/>
                                            </p:tgtEl>
                                            <p:attrNameLst>
                                              <p:attrName>ppt_h</p:attrName>
                                            </p:attrNameLst>
                                          </p:cBhvr>
                                          <p:tavLst>
                                            <p:tav tm="0">
                                              <p:val>
                                                <p:fltVal val="0"/>
                                              </p:val>
                                            </p:tav>
                                            <p:tav tm="100000">
                                              <p:val>
                                                <p:strVal val="#ppt_h"/>
                                              </p:val>
                                            </p:tav>
                                          </p:tavLst>
                                        </p:anim>
                                        <p:animEffect transition="in" filter="fade">
                                          <p:cBhvr>
                                            <p:cTn id="9" dur="400"/>
                                            <p:tgtEl>
                                              <p:spTgt spid="51"/>
                                            </p:tgtEl>
                                          </p:cBhvr>
                                        </p:animEffect>
                                      </p:childTnLst>
                                    </p:cTn>
                                  </p:par>
                                </p:childTnLst>
                              </p:cTn>
                            </p:par>
                            <p:par>
                              <p:cTn id="10" fill="hold">
                                <p:stCondLst>
                                  <p:cond delay="650"/>
                                </p:stCondLst>
                                <p:childTnLst>
                                  <p:par>
                                    <p:cTn id="11" presetID="22" presetClass="entr" presetSubtype="1" fill="hold" nodeType="after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wipe(up)">
                                          <p:cBhvr>
                                            <p:cTn id="13" dur="350"/>
                                            <p:tgtEl>
                                              <p:spTgt spid="44"/>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54"/>
                                            </p:tgtEl>
                                            <p:attrNameLst>
                                              <p:attrName>style.visibility</p:attrName>
                                            </p:attrNameLst>
                                          </p:cBhvr>
                                          <p:to>
                                            <p:strVal val="visible"/>
                                          </p:to>
                                        </p:set>
                                        <p:anim calcmode="lin" valueType="num">
                                          <p:cBhvr>
                                            <p:cTn id="17" dur="500" fill="hold"/>
                                            <p:tgtEl>
                                              <p:spTgt spid="54"/>
                                            </p:tgtEl>
                                            <p:attrNameLst>
                                              <p:attrName>ppt_w</p:attrName>
                                            </p:attrNameLst>
                                          </p:cBhvr>
                                          <p:tavLst>
                                            <p:tav tm="0">
                                              <p:val>
                                                <p:fltVal val="0"/>
                                              </p:val>
                                            </p:tav>
                                            <p:tav tm="100000">
                                              <p:val>
                                                <p:strVal val="#ppt_w"/>
                                              </p:val>
                                            </p:tav>
                                          </p:tavLst>
                                        </p:anim>
                                        <p:anim calcmode="lin" valueType="num">
                                          <p:cBhvr>
                                            <p:cTn id="18" dur="500" fill="hold"/>
                                            <p:tgtEl>
                                              <p:spTgt spid="54"/>
                                            </p:tgtEl>
                                            <p:attrNameLst>
                                              <p:attrName>ppt_h</p:attrName>
                                            </p:attrNameLst>
                                          </p:cBhvr>
                                          <p:tavLst>
                                            <p:tav tm="0">
                                              <p:val>
                                                <p:fltVal val="0"/>
                                              </p:val>
                                            </p:tav>
                                            <p:tav tm="100000">
                                              <p:val>
                                                <p:strVal val="#ppt_h"/>
                                              </p:val>
                                            </p:tav>
                                          </p:tavLst>
                                        </p:anim>
                                        <p:animEffect transition="in" filter="fade">
                                          <p:cBhvr>
                                            <p:cTn id="19" dur="500"/>
                                            <p:tgtEl>
                                              <p:spTgt spid="54"/>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wipe(left)">
                                          <p:cBhvr>
                                            <p:cTn id="23" dur="500"/>
                                            <p:tgtEl>
                                              <p:spTgt spid="45"/>
                                            </p:tgtEl>
                                          </p:cBhvr>
                                        </p:animEffect>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58"/>
                                            </p:tgtEl>
                                            <p:attrNameLst>
                                              <p:attrName>style.visibility</p:attrName>
                                            </p:attrNameLst>
                                          </p:cBhvr>
                                          <p:to>
                                            <p:strVal val="visible"/>
                                          </p:to>
                                        </p:set>
                                        <p:anim calcmode="lin" valueType="num">
                                          <p:cBhvr additive="base">
                                            <p:cTn id="27" dur="500" fill="hold"/>
                                            <p:tgtEl>
                                              <p:spTgt spid="58"/>
                                            </p:tgtEl>
                                            <p:attrNameLst>
                                              <p:attrName>ppt_x</p:attrName>
                                            </p:attrNameLst>
                                          </p:cBhvr>
                                          <p:tavLst>
                                            <p:tav tm="0">
                                              <p:val>
                                                <p:strVal val="1+#ppt_w/2"/>
                                              </p:val>
                                            </p:tav>
                                            <p:tav tm="100000">
                                              <p:val>
                                                <p:strVal val="#ppt_x"/>
                                              </p:val>
                                            </p:tav>
                                          </p:tavLst>
                                        </p:anim>
                                        <p:anim calcmode="lin" valueType="num">
                                          <p:cBhvr additive="base">
                                            <p:cTn id="28" dur="500" fill="hold"/>
                                            <p:tgtEl>
                                              <p:spTgt spid="58"/>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wipe(left)">
                                          <p:cBhvr>
                                            <p:cTn id="32" dur="500"/>
                                            <p:tgtEl>
                                              <p:spTgt spid="4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wipe(left)">
                                          <p:cBhvr>
                                            <p:cTn id="35" dur="500"/>
                                            <p:tgtEl>
                                              <p:spTgt spid="50"/>
                                            </p:tgtEl>
                                          </p:cBhvr>
                                        </p:animEffect>
                                      </p:childTnLst>
                                    </p:cTn>
                                  </p:par>
                                  <p:par>
                                    <p:cTn id="36" presetID="53" presetClass="entr" presetSubtype="16" fill="hold" grpId="0" nodeType="withEffect">
                                      <p:stCondLst>
                                        <p:cond delay="750"/>
                                      </p:stCondLst>
                                      <p:childTnLst>
                                        <p:set>
                                          <p:cBhvr>
                                            <p:cTn id="37" dur="1" fill="hold">
                                              <p:stCondLst>
                                                <p:cond delay="0"/>
                                              </p:stCondLst>
                                            </p:cTn>
                                            <p:tgtEl>
                                              <p:spTgt spid="55"/>
                                            </p:tgtEl>
                                            <p:attrNameLst>
                                              <p:attrName>style.visibility</p:attrName>
                                            </p:attrNameLst>
                                          </p:cBhvr>
                                          <p:to>
                                            <p:strVal val="visible"/>
                                          </p:to>
                                        </p:set>
                                        <p:anim calcmode="lin" valueType="num">
                                          <p:cBhvr>
                                            <p:cTn id="38" dur="500" fill="hold"/>
                                            <p:tgtEl>
                                              <p:spTgt spid="55"/>
                                            </p:tgtEl>
                                            <p:attrNameLst>
                                              <p:attrName>ppt_w</p:attrName>
                                            </p:attrNameLst>
                                          </p:cBhvr>
                                          <p:tavLst>
                                            <p:tav tm="0">
                                              <p:val>
                                                <p:fltVal val="0"/>
                                              </p:val>
                                            </p:tav>
                                            <p:tav tm="100000">
                                              <p:val>
                                                <p:strVal val="#ppt_w"/>
                                              </p:val>
                                            </p:tav>
                                          </p:tavLst>
                                        </p:anim>
                                        <p:anim calcmode="lin" valueType="num">
                                          <p:cBhvr>
                                            <p:cTn id="39" dur="500" fill="hold"/>
                                            <p:tgtEl>
                                              <p:spTgt spid="55"/>
                                            </p:tgtEl>
                                            <p:attrNameLst>
                                              <p:attrName>ppt_h</p:attrName>
                                            </p:attrNameLst>
                                          </p:cBhvr>
                                          <p:tavLst>
                                            <p:tav tm="0">
                                              <p:val>
                                                <p:fltVal val="0"/>
                                              </p:val>
                                            </p:tav>
                                            <p:tav tm="100000">
                                              <p:val>
                                                <p:strVal val="#ppt_h"/>
                                              </p:val>
                                            </p:tav>
                                          </p:tavLst>
                                        </p:anim>
                                        <p:animEffect transition="in" filter="fade">
                                          <p:cBhvr>
                                            <p:cTn id="40" dur="500"/>
                                            <p:tgtEl>
                                              <p:spTgt spid="55"/>
                                            </p:tgtEl>
                                          </p:cBhvr>
                                        </p:animEffect>
                                      </p:childTnLst>
                                    </p:cTn>
                                  </p:par>
                                </p:childTnLst>
                              </p:cTn>
                            </p:par>
                            <p:par>
                              <p:cTn id="41" fill="hold">
                                <p:stCondLst>
                                  <p:cond delay="3750"/>
                                </p:stCondLst>
                                <p:childTnLst>
                                  <p:par>
                                    <p:cTn id="42" presetID="22" presetClass="entr" presetSubtype="8" fill="hold" nodeType="afterEffect">
                                      <p:stCondLst>
                                        <p:cond delay="0"/>
                                      </p:stCondLst>
                                      <p:childTnLst>
                                        <p:set>
                                          <p:cBhvr>
                                            <p:cTn id="43" dur="1" fill="hold">
                                              <p:stCondLst>
                                                <p:cond delay="0"/>
                                              </p:stCondLst>
                                            </p:cTn>
                                            <p:tgtEl>
                                              <p:spTgt spid="47"/>
                                            </p:tgtEl>
                                            <p:attrNameLst>
                                              <p:attrName>style.visibility</p:attrName>
                                            </p:attrNameLst>
                                          </p:cBhvr>
                                          <p:to>
                                            <p:strVal val="visible"/>
                                          </p:to>
                                        </p:set>
                                        <p:animEffect transition="in" filter="wipe(left)">
                                          <p:cBhvr>
                                            <p:cTn id="44" dur="500"/>
                                            <p:tgtEl>
                                              <p:spTgt spid="47"/>
                                            </p:tgtEl>
                                          </p:cBhvr>
                                        </p:animEffect>
                                      </p:childTnLst>
                                    </p:cTn>
                                  </p:par>
                                </p:childTnLst>
                              </p:cTn>
                            </p:par>
                            <p:par>
                              <p:cTn id="45" fill="hold">
                                <p:stCondLst>
                                  <p:cond delay="4250"/>
                                </p:stCondLst>
                                <p:childTnLst>
                                  <p:par>
                                    <p:cTn id="46" presetID="2" presetClass="entr" presetSubtype="2" fill="hold" nodeType="afterEffect">
                                      <p:stCondLst>
                                        <p:cond delay="0"/>
                                      </p:stCondLst>
                                      <p:childTnLst>
                                        <p:set>
                                          <p:cBhvr>
                                            <p:cTn id="47" dur="1" fill="hold">
                                              <p:stCondLst>
                                                <p:cond delay="0"/>
                                              </p:stCondLst>
                                            </p:cTn>
                                            <p:tgtEl>
                                              <p:spTgt spid="65"/>
                                            </p:tgtEl>
                                            <p:attrNameLst>
                                              <p:attrName>style.visibility</p:attrName>
                                            </p:attrNameLst>
                                          </p:cBhvr>
                                          <p:to>
                                            <p:strVal val="visible"/>
                                          </p:to>
                                        </p:set>
                                        <p:anim calcmode="lin" valueType="num">
                                          <p:cBhvr additive="base">
                                            <p:cTn id="48" dur="500" fill="hold"/>
                                            <p:tgtEl>
                                              <p:spTgt spid="65"/>
                                            </p:tgtEl>
                                            <p:attrNameLst>
                                              <p:attrName>ppt_x</p:attrName>
                                            </p:attrNameLst>
                                          </p:cBhvr>
                                          <p:tavLst>
                                            <p:tav tm="0">
                                              <p:val>
                                                <p:strVal val="1+#ppt_w/2"/>
                                              </p:val>
                                            </p:tav>
                                            <p:tav tm="100000">
                                              <p:val>
                                                <p:strVal val="#ppt_x"/>
                                              </p:val>
                                            </p:tav>
                                          </p:tavLst>
                                        </p:anim>
                                        <p:anim calcmode="lin" valueType="num">
                                          <p:cBhvr additive="base">
                                            <p:cTn id="49" dur="500" fill="hold"/>
                                            <p:tgtEl>
                                              <p:spTgt spid="65"/>
                                            </p:tgtEl>
                                            <p:attrNameLst>
                                              <p:attrName>ppt_y</p:attrName>
                                            </p:attrNameLst>
                                          </p:cBhvr>
                                          <p:tavLst>
                                            <p:tav tm="0">
                                              <p:val>
                                                <p:strVal val="#ppt_y"/>
                                              </p:val>
                                            </p:tav>
                                            <p:tav tm="100000">
                                              <p:val>
                                                <p:strVal val="#ppt_y"/>
                                              </p:val>
                                            </p:tav>
                                          </p:tavLst>
                                        </p:anim>
                                      </p:childTnLst>
                                    </p:cTn>
                                  </p:par>
                                </p:childTnLst>
                              </p:cTn>
                            </p:par>
                            <p:par>
                              <p:cTn id="50" fill="hold">
                                <p:stCondLst>
                                  <p:cond delay="4750"/>
                                </p:stCondLst>
                                <p:childTnLst>
                                  <p:par>
                                    <p:cTn id="51" presetID="22" presetClass="entr" presetSubtype="8" fill="hold" grpId="0" nodeType="afterEffect">
                                      <p:stCondLst>
                                        <p:cond delay="0"/>
                                      </p:stCondLst>
                                      <p:childTnLst>
                                        <p:set>
                                          <p:cBhvr>
                                            <p:cTn id="52" dur="1" fill="hold">
                                              <p:stCondLst>
                                                <p:cond delay="0"/>
                                              </p:stCondLst>
                                            </p:cTn>
                                            <p:tgtEl>
                                              <p:spTgt spid="80"/>
                                            </p:tgtEl>
                                            <p:attrNameLst>
                                              <p:attrName>style.visibility</p:attrName>
                                            </p:attrNameLst>
                                          </p:cBhvr>
                                          <p:to>
                                            <p:strVal val="visible"/>
                                          </p:to>
                                        </p:set>
                                        <p:animEffect transition="in" filter="wipe(left)">
                                          <p:cBhvr>
                                            <p:cTn id="53" dur="500"/>
                                            <p:tgtEl>
                                              <p:spTgt spid="80"/>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81"/>
                                            </p:tgtEl>
                                            <p:attrNameLst>
                                              <p:attrName>style.visibility</p:attrName>
                                            </p:attrNameLst>
                                          </p:cBhvr>
                                          <p:to>
                                            <p:strVal val="visible"/>
                                          </p:to>
                                        </p:set>
                                        <p:animEffect transition="in" filter="wipe(left)">
                                          <p:cBhvr>
                                            <p:cTn id="56" dur="500"/>
                                            <p:tgtEl>
                                              <p:spTgt spid="81"/>
                                            </p:tgtEl>
                                          </p:cBhvr>
                                        </p:animEffect>
                                      </p:childTnLst>
                                    </p:cTn>
                                  </p:par>
                                  <p:par>
                                    <p:cTn id="57" presetID="53" presetClass="entr" presetSubtype="16" fill="hold" grpId="0" nodeType="withEffect">
                                      <p:stCondLst>
                                        <p:cond delay="750"/>
                                      </p:stCondLst>
                                      <p:childTnLst>
                                        <p:set>
                                          <p:cBhvr>
                                            <p:cTn id="58" dur="1" fill="hold">
                                              <p:stCondLst>
                                                <p:cond delay="0"/>
                                              </p:stCondLst>
                                            </p:cTn>
                                            <p:tgtEl>
                                              <p:spTgt spid="56"/>
                                            </p:tgtEl>
                                            <p:attrNameLst>
                                              <p:attrName>style.visibility</p:attrName>
                                            </p:attrNameLst>
                                          </p:cBhvr>
                                          <p:to>
                                            <p:strVal val="visible"/>
                                          </p:to>
                                        </p:set>
                                        <p:anim calcmode="lin" valueType="num">
                                          <p:cBhvr>
                                            <p:cTn id="59" dur="500" fill="hold"/>
                                            <p:tgtEl>
                                              <p:spTgt spid="56"/>
                                            </p:tgtEl>
                                            <p:attrNameLst>
                                              <p:attrName>ppt_w</p:attrName>
                                            </p:attrNameLst>
                                          </p:cBhvr>
                                          <p:tavLst>
                                            <p:tav tm="0">
                                              <p:val>
                                                <p:fltVal val="0"/>
                                              </p:val>
                                            </p:tav>
                                            <p:tav tm="100000">
                                              <p:val>
                                                <p:strVal val="#ppt_w"/>
                                              </p:val>
                                            </p:tav>
                                          </p:tavLst>
                                        </p:anim>
                                        <p:anim calcmode="lin" valueType="num">
                                          <p:cBhvr>
                                            <p:cTn id="60" dur="500" fill="hold"/>
                                            <p:tgtEl>
                                              <p:spTgt spid="56"/>
                                            </p:tgtEl>
                                            <p:attrNameLst>
                                              <p:attrName>ppt_h</p:attrName>
                                            </p:attrNameLst>
                                          </p:cBhvr>
                                          <p:tavLst>
                                            <p:tav tm="0">
                                              <p:val>
                                                <p:fltVal val="0"/>
                                              </p:val>
                                            </p:tav>
                                            <p:tav tm="100000">
                                              <p:val>
                                                <p:strVal val="#ppt_h"/>
                                              </p:val>
                                            </p:tav>
                                          </p:tavLst>
                                        </p:anim>
                                        <p:animEffect transition="in" filter="fade">
                                          <p:cBhvr>
                                            <p:cTn id="61" dur="500"/>
                                            <p:tgtEl>
                                              <p:spTgt spid="56"/>
                                            </p:tgtEl>
                                          </p:cBhvr>
                                        </p:animEffect>
                                      </p:childTnLst>
                                    </p:cTn>
                                  </p:par>
                                </p:childTnLst>
                              </p:cTn>
                            </p:par>
                            <p:par>
                              <p:cTn id="62" fill="hold">
                                <p:stCondLst>
                                  <p:cond delay="6000"/>
                                </p:stCondLst>
                                <p:childTnLst>
                                  <p:par>
                                    <p:cTn id="63" presetID="22" presetClass="entr" presetSubtype="8" fill="hold" nodeType="after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left)">
                                          <p:cBhvr>
                                            <p:cTn id="65" dur="500"/>
                                            <p:tgtEl>
                                              <p:spTgt spid="48"/>
                                            </p:tgtEl>
                                          </p:cBhvr>
                                        </p:animEffect>
                                      </p:childTnLst>
                                    </p:cTn>
                                  </p:par>
                                </p:childTnLst>
                              </p:cTn>
                            </p:par>
                            <p:par>
                              <p:cTn id="66" fill="hold">
                                <p:stCondLst>
                                  <p:cond delay="6500"/>
                                </p:stCondLst>
                                <p:childTnLst>
                                  <p:par>
                                    <p:cTn id="67" presetID="2" presetClass="entr" presetSubtype="2" fill="hold" nodeType="afterEffect">
                                      <p:stCondLst>
                                        <p:cond delay="0"/>
                                      </p:stCondLst>
                                      <p:childTnLst>
                                        <p:set>
                                          <p:cBhvr>
                                            <p:cTn id="68" dur="1" fill="hold">
                                              <p:stCondLst>
                                                <p:cond delay="0"/>
                                              </p:stCondLst>
                                            </p:cTn>
                                            <p:tgtEl>
                                              <p:spTgt spid="70"/>
                                            </p:tgtEl>
                                            <p:attrNameLst>
                                              <p:attrName>style.visibility</p:attrName>
                                            </p:attrNameLst>
                                          </p:cBhvr>
                                          <p:to>
                                            <p:strVal val="visible"/>
                                          </p:to>
                                        </p:set>
                                        <p:anim calcmode="lin" valueType="num">
                                          <p:cBhvr additive="base">
                                            <p:cTn id="69" dur="500" fill="hold"/>
                                            <p:tgtEl>
                                              <p:spTgt spid="70"/>
                                            </p:tgtEl>
                                            <p:attrNameLst>
                                              <p:attrName>ppt_x</p:attrName>
                                            </p:attrNameLst>
                                          </p:cBhvr>
                                          <p:tavLst>
                                            <p:tav tm="0">
                                              <p:val>
                                                <p:strVal val="1+#ppt_w/2"/>
                                              </p:val>
                                            </p:tav>
                                            <p:tav tm="100000">
                                              <p:val>
                                                <p:strVal val="#ppt_x"/>
                                              </p:val>
                                            </p:tav>
                                          </p:tavLst>
                                        </p:anim>
                                        <p:anim calcmode="lin" valueType="num">
                                          <p:cBhvr additive="base">
                                            <p:cTn id="70" dur="500" fill="hold"/>
                                            <p:tgtEl>
                                              <p:spTgt spid="70"/>
                                            </p:tgtEl>
                                            <p:attrNameLst>
                                              <p:attrName>ppt_y</p:attrName>
                                            </p:attrNameLst>
                                          </p:cBhvr>
                                          <p:tavLst>
                                            <p:tav tm="0">
                                              <p:val>
                                                <p:strVal val="#ppt_y"/>
                                              </p:val>
                                            </p:tav>
                                            <p:tav tm="100000">
                                              <p:val>
                                                <p:strVal val="#ppt_y"/>
                                              </p:val>
                                            </p:tav>
                                          </p:tavLst>
                                        </p:anim>
                                      </p:childTnLst>
                                    </p:cTn>
                                  </p:par>
                                </p:childTnLst>
                              </p:cTn>
                            </p:par>
                            <p:par>
                              <p:cTn id="71" fill="hold">
                                <p:stCondLst>
                                  <p:cond delay="7000"/>
                                </p:stCondLst>
                                <p:childTnLst>
                                  <p:par>
                                    <p:cTn id="72" presetID="22" presetClass="entr" presetSubtype="8" fill="hold" grpId="0" nodeType="afterEffect">
                                      <p:stCondLst>
                                        <p:cond delay="0"/>
                                      </p:stCondLst>
                                      <p:childTnLst>
                                        <p:set>
                                          <p:cBhvr>
                                            <p:cTn id="73" dur="1" fill="hold">
                                              <p:stCondLst>
                                                <p:cond delay="0"/>
                                              </p:stCondLst>
                                            </p:cTn>
                                            <p:tgtEl>
                                              <p:spTgt spid="82"/>
                                            </p:tgtEl>
                                            <p:attrNameLst>
                                              <p:attrName>style.visibility</p:attrName>
                                            </p:attrNameLst>
                                          </p:cBhvr>
                                          <p:to>
                                            <p:strVal val="visible"/>
                                          </p:to>
                                        </p:set>
                                        <p:animEffect transition="in" filter="wipe(left)">
                                          <p:cBhvr>
                                            <p:cTn id="74" dur="500"/>
                                            <p:tgtEl>
                                              <p:spTgt spid="8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83"/>
                                            </p:tgtEl>
                                            <p:attrNameLst>
                                              <p:attrName>style.visibility</p:attrName>
                                            </p:attrNameLst>
                                          </p:cBhvr>
                                          <p:to>
                                            <p:strVal val="visible"/>
                                          </p:to>
                                        </p:set>
                                        <p:animEffect transition="in" filter="wipe(left)">
                                          <p:cBhvr>
                                            <p:cTn id="77" dur="500"/>
                                            <p:tgtEl>
                                              <p:spTgt spid="83"/>
                                            </p:tgtEl>
                                          </p:cBhvr>
                                        </p:animEffect>
                                      </p:childTnLst>
                                    </p:cTn>
                                  </p:par>
                                  <p:par>
                                    <p:cTn id="78" presetID="53" presetClass="entr" presetSubtype="16" fill="hold" grpId="0" nodeType="withEffect">
                                      <p:stCondLst>
                                        <p:cond delay="750"/>
                                      </p:stCondLst>
                                      <p:childTnLst>
                                        <p:set>
                                          <p:cBhvr>
                                            <p:cTn id="79" dur="1" fill="hold">
                                              <p:stCondLst>
                                                <p:cond delay="0"/>
                                              </p:stCondLst>
                                            </p:cTn>
                                            <p:tgtEl>
                                              <p:spTgt spid="57"/>
                                            </p:tgtEl>
                                            <p:attrNameLst>
                                              <p:attrName>style.visibility</p:attrName>
                                            </p:attrNameLst>
                                          </p:cBhvr>
                                          <p:to>
                                            <p:strVal val="visible"/>
                                          </p:to>
                                        </p:set>
                                        <p:anim calcmode="lin" valueType="num">
                                          <p:cBhvr>
                                            <p:cTn id="80" dur="500" fill="hold"/>
                                            <p:tgtEl>
                                              <p:spTgt spid="57"/>
                                            </p:tgtEl>
                                            <p:attrNameLst>
                                              <p:attrName>ppt_w</p:attrName>
                                            </p:attrNameLst>
                                          </p:cBhvr>
                                          <p:tavLst>
                                            <p:tav tm="0">
                                              <p:val>
                                                <p:fltVal val="0"/>
                                              </p:val>
                                            </p:tav>
                                            <p:tav tm="100000">
                                              <p:val>
                                                <p:strVal val="#ppt_w"/>
                                              </p:val>
                                            </p:tav>
                                          </p:tavLst>
                                        </p:anim>
                                        <p:anim calcmode="lin" valueType="num">
                                          <p:cBhvr>
                                            <p:cTn id="81" dur="500" fill="hold"/>
                                            <p:tgtEl>
                                              <p:spTgt spid="57"/>
                                            </p:tgtEl>
                                            <p:attrNameLst>
                                              <p:attrName>ppt_h</p:attrName>
                                            </p:attrNameLst>
                                          </p:cBhvr>
                                          <p:tavLst>
                                            <p:tav tm="0">
                                              <p:val>
                                                <p:fltVal val="0"/>
                                              </p:val>
                                            </p:tav>
                                            <p:tav tm="100000">
                                              <p:val>
                                                <p:strVal val="#ppt_h"/>
                                              </p:val>
                                            </p:tav>
                                          </p:tavLst>
                                        </p:anim>
                                        <p:animEffect transition="in" filter="fade">
                                          <p:cBhvr>
                                            <p:cTn id="82" dur="500"/>
                                            <p:tgtEl>
                                              <p:spTgt spid="57"/>
                                            </p:tgtEl>
                                          </p:cBhvr>
                                        </p:animEffect>
                                      </p:childTnLst>
                                    </p:cTn>
                                  </p:par>
                                </p:childTnLst>
                              </p:cTn>
                            </p:par>
                            <p:par>
                              <p:cTn id="83" fill="hold">
                                <p:stCondLst>
                                  <p:cond delay="8250"/>
                                </p:stCondLst>
                                <p:childTnLst>
                                  <p:par>
                                    <p:cTn id="84" presetID="22" presetClass="entr" presetSubtype="8" fill="hold" nodeType="afterEffect">
                                      <p:stCondLst>
                                        <p:cond delay="0"/>
                                      </p:stCondLst>
                                      <p:childTnLst>
                                        <p:set>
                                          <p:cBhvr>
                                            <p:cTn id="85" dur="1" fill="hold">
                                              <p:stCondLst>
                                                <p:cond delay="0"/>
                                              </p:stCondLst>
                                            </p:cTn>
                                            <p:tgtEl>
                                              <p:spTgt spid="46"/>
                                            </p:tgtEl>
                                            <p:attrNameLst>
                                              <p:attrName>style.visibility</p:attrName>
                                            </p:attrNameLst>
                                          </p:cBhvr>
                                          <p:to>
                                            <p:strVal val="visible"/>
                                          </p:to>
                                        </p:set>
                                        <p:animEffect transition="in" filter="wipe(left)">
                                          <p:cBhvr>
                                            <p:cTn id="86" dur="500"/>
                                            <p:tgtEl>
                                              <p:spTgt spid="46"/>
                                            </p:tgtEl>
                                          </p:cBhvr>
                                        </p:animEffect>
                                      </p:childTnLst>
                                    </p:cTn>
                                  </p:par>
                                </p:childTnLst>
                              </p:cTn>
                            </p:par>
                            <p:par>
                              <p:cTn id="87" fill="hold">
                                <p:stCondLst>
                                  <p:cond delay="8750"/>
                                </p:stCondLst>
                                <p:childTnLst>
                                  <p:par>
                                    <p:cTn id="88" presetID="2" presetClass="entr" presetSubtype="2" fill="hold" nodeType="afterEffect">
                                      <p:stCondLst>
                                        <p:cond delay="0"/>
                                      </p:stCondLst>
                                      <p:childTnLst>
                                        <p:set>
                                          <p:cBhvr>
                                            <p:cTn id="89" dur="1" fill="hold">
                                              <p:stCondLst>
                                                <p:cond delay="0"/>
                                              </p:stCondLst>
                                            </p:cTn>
                                            <p:tgtEl>
                                              <p:spTgt spid="75"/>
                                            </p:tgtEl>
                                            <p:attrNameLst>
                                              <p:attrName>style.visibility</p:attrName>
                                            </p:attrNameLst>
                                          </p:cBhvr>
                                          <p:to>
                                            <p:strVal val="visible"/>
                                          </p:to>
                                        </p:set>
                                        <p:anim calcmode="lin" valueType="num">
                                          <p:cBhvr additive="base">
                                            <p:cTn id="90" dur="500" fill="hold"/>
                                            <p:tgtEl>
                                              <p:spTgt spid="75"/>
                                            </p:tgtEl>
                                            <p:attrNameLst>
                                              <p:attrName>ppt_x</p:attrName>
                                            </p:attrNameLst>
                                          </p:cBhvr>
                                          <p:tavLst>
                                            <p:tav tm="0">
                                              <p:val>
                                                <p:strVal val="1+#ppt_w/2"/>
                                              </p:val>
                                            </p:tav>
                                            <p:tav tm="100000">
                                              <p:val>
                                                <p:strVal val="#ppt_x"/>
                                              </p:val>
                                            </p:tav>
                                          </p:tavLst>
                                        </p:anim>
                                        <p:anim calcmode="lin" valueType="num">
                                          <p:cBhvr additive="base">
                                            <p:cTn id="91" dur="500" fill="hold"/>
                                            <p:tgtEl>
                                              <p:spTgt spid="75"/>
                                            </p:tgtEl>
                                            <p:attrNameLst>
                                              <p:attrName>ppt_y</p:attrName>
                                            </p:attrNameLst>
                                          </p:cBhvr>
                                          <p:tavLst>
                                            <p:tav tm="0">
                                              <p:val>
                                                <p:strVal val="#ppt_y"/>
                                              </p:val>
                                            </p:tav>
                                            <p:tav tm="100000">
                                              <p:val>
                                                <p:strVal val="#ppt_y"/>
                                              </p:val>
                                            </p:tav>
                                          </p:tavLst>
                                        </p:anim>
                                      </p:childTnLst>
                                    </p:cTn>
                                  </p:par>
                                </p:childTnLst>
                              </p:cTn>
                            </p:par>
                            <p:par>
                              <p:cTn id="92" fill="hold">
                                <p:stCondLst>
                                  <p:cond delay="9250"/>
                                </p:stCondLst>
                                <p:childTnLst>
                                  <p:par>
                                    <p:cTn id="93" presetID="22" presetClass="entr" presetSubtype="8" fill="hold" grpId="0" nodeType="afterEffect">
                                      <p:stCondLst>
                                        <p:cond delay="0"/>
                                      </p:stCondLst>
                                      <p:childTnLst>
                                        <p:set>
                                          <p:cBhvr>
                                            <p:cTn id="94" dur="1" fill="hold">
                                              <p:stCondLst>
                                                <p:cond delay="0"/>
                                              </p:stCondLst>
                                            </p:cTn>
                                            <p:tgtEl>
                                              <p:spTgt spid="84"/>
                                            </p:tgtEl>
                                            <p:attrNameLst>
                                              <p:attrName>style.visibility</p:attrName>
                                            </p:attrNameLst>
                                          </p:cBhvr>
                                          <p:to>
                                            <p:strVal val="visible"/>
                                          </p:to>
                                        </p:set>
                                        <p:animEffect transition="in" filter="wipe(left)">
                                          <p:cBhvr>
                                            <p:cTn id="95" dur="500"/>
                                            <p:tgtEl>
                                              <p:spTgt spid="84"/>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85"/>
                                            </p:tgtEl>
                                            <p:attrNameLst>
                                              <p:attrName>style.visibility</p:attrName>
                                            </p:attrNameLst>
                                          </p:cBhvr>
                                          <p:to>
                                            <p:strVal val="visible"/>
                                          </p:to>
                                        </p:set>
                                        <p:animEffect transition="in" filter="wipe(left)">
                                          <p:cBhvr>
                                            <p:cTn id="98"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4" grpId="0" animBg="1"/>
          <p:bldP spid="55" grpId="0" animBg="1"/>
          <p:bldP spid="56" grpId="0" animBg="1"/>
          <p:bldP spid="57" grpId="0" animBg="1"/>
          <p:bldP spid="80" grpId="0"/>
          <p:bldP spid="81" grpId="0"/>
          <p:bldP spid="82" grpId="0"/>
          <p:bldP spid="83" grpId="0"/>
          <p:bldP spid="84" grpId="0"/>
          <p:bldP spid="85"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548"/>
          <p:cNvSpPr>
            <a:spLocks noChangeShapeType="1"/>
          </p:cNvSpPr>
          <p:nvPr/>
        </p:nvSpPr>
        <p:spPr bwMode="auto">
          <a:xfrm flipH="1">
            <a:off x="2573276" y="4321959"/>
            <a:ext cx="1080037" cy="0"/>
          </a:xfrm>
          <a:prstGeom prst="line">
            <a:avLst/>
          </a:prstGeom>
          <a:noFill/>
          <a:ln w="19050">
            <a:solidFill>
              <a:srgbClr val="0070C0"/>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3" name="Rectangle 24"/>
          <p:cNvSpPr>
            <a:spLocks noChangeArrowheads="1"/>
          </p:cNvSpPr>
          <p:nvPr/>
        </p:nvSpPr>
        <p:spPr bwMode="auto">
          <a:xfrm>
            <a:off x="2407519" y="3858891"/>
            <a:ext cx="1300570" cy="374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500" b="1" dirty="0" smtClean="0">
                <a:solidFill>
                  <a:schemeClr val="tx1">
                    <a:lumMod val="65000"/>
                    <a:lumOff val="35000"/>
                  </a:schemeClr>
                </a:solidFill>
                <a:latin typeface="微软雅黑" pitchFamily="34" charset="-122"/>
                <a:ea typeface="微软雅黑" pitchFamily="34" charset="-122"/>
              </a:rPr>
              <a:t>添加标题内容</a:t>
            </a:r>
            <a:endParaRPr lang="zh-CN" altLang="en-US" sz="1500" b="1" dirty="0">
              <a:solidFill>
                <a:schemeClr val="tx1">
                  <a:lumMod val="65000"/>
                  <a:lumOff val="35000"/>
                </a:schemeClr>
              </a:solidFill>
              <a:latin typeface="微软雅黑" pitchFamily="34" charset="-122"/>
              <a:ea typeface="微软雅黑" pitchFamily="34" charset="-122"/>
            </a:endParaRPr>
          </a:p>
        </p:txBody>
      </p:sp>
      <p:sp>
        <p:nvSpPr>
          <p:cNvPr id="4" name="Rectangle 25"/>
          <p:cNvSpPr>
            <a:spLocks noChangeArrowheads="1"/>
          </p:cNvSpPr>
          <p:nvPr/>
        </p:nvSpPr>
        <p:spPr bwMode="auto">
          <a:xfrm>
            <a:off x="925831" y="3858891"/>
            <a:ext cx="1296760" cy="374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500" b="1" dirty="0" smtClean="0">
                <a:solidFill>
                  <a:schemeClr val="tx1">
                    <a:lumMod val="65000"/>
                    <a:lumOff val="35000"/>
                  </a:schemeClr>
                </a:solidFill>
                <a:latin typeface="微软雅黑" pitchFamily="34" charset="-122"/>
                <a:ea typeface="微软雅黑" pitchFamily="34" charset="-122"/>
              </a:rPr>
              <a:t>添加标题内容</a:t>
            </a:r>
            <a:endParaRPr lang="zh-CN" altLang="en-US" sz="1500" b="1" dirty="0">
              <a:solidFill>
                <a:schemeClr val="tx1">
                  <a:lumMod val="65000"/>
                  <a:lumOff val="35000"/>
                </a:schemeClr>
              </a:solidFill>
              <a:latin typeface="微软雅黑" pitchFamily="34" charset="-122"/>
              <a:ea typeface="微软雅黑" pitchFamily="34" charset="-122"/>
            </a:endParaRPr>
          </a:p>
        </p:txBody>
      </p:sp>
      <p:sp>
        <p:nvSpPr>
          <p:cNvPr id="5" name="Rectangle 26"/>
          <p:cNvSpPr>
            <a:spLocks noChangeArrowheads="1"/>
          </p:cNvSpPr>
          <p:nvPr/>
        </p:nvSpPr>
        <p:spPr bwMode="auto">
          <a:xfrm>
            <a:off x="3951008" y="3860081"/>
            <a:ext cx="1295569" cy="374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500" b="1" dirty="0" smtClean="0">
                <a:solidFill>
                  <a:schemeClr val="tx1">
                    <a:lumMod val="65000"/>
                    <a:lumOff val="35000"/>
                  </a:schemeClr>
                </a:solidFill>
                <a:latin typeface="微软雅黑" pitchFamily="34" charset="-122"/>
                <a:ea typeface="微软雅黑" pitchFamily="34" charset="-122"/>
              </a:rPr>
              <a:t>添加标题内容</a:t>
            </a:r>
            <a:endParaRPr lang="zh-CN" altLang="en-US" sz="1500" b="1" dirty="0">
              <a:solidFill>
                <a:schemeClr val="tx1">
                  <a:lumMod val="65000"/>
                  <a:lumOff val="35000"/>
                </a:schemeClr>
              </a:solidFill>
              <a:latin typeface="微软雅黑" pitchFamily="34" charset="-122"/>
              <a:ea typeface="微软雅黑" pitchFamily="34" charset="-122"/>
            </a:endParaRPr>
          </a:p>
        </p:txBody>
      </p:sp>
      <p:sp>
        <p:nvSpPr>
          <p:cNvPr id="6" name="Rectangle 27"/>
          <p:cNvSpPr>
            <a:spLocks noChangeArrowheads="1"/>
          </p:cNvSpPr>
          <p:nvPr/>
        </p:nvSpPr>
        <p:spPr bwMode="auto">
          <a:xfrm>
            <a:off x="5324931" y="3858891"/>
            <a:ext cx="1354156" cy="374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500" b="1" dirty="0" smtClean="0">
                <a:solidFill>
                  <a:schemeClr val="tx1">
                    <a:lumMod val="65000"/>
                    <a:lumOff val="35000"/>
                  </a:schemeClr>
                </a:solidFill>
                <a:latin typeface="微软雅黑" pitchFamily="34" charset="-122"/>
                <a:ea typeface="微软雅黑" pitchFamily="34" charset="-122"/>
              </a:rPr>
              <a:t>添加标题内容</a:t>
            </a:r>
            <a:endParaRPr lang="zh-CN" altLang="en-US" sz="1500" b="1" dirty="0">
              <a:solidFill>
                <a:schemeClr val="tx1">
                  <a:lumMod val="65000"/>
                  <a:lumOff val="35000"/>
                </a:schemeClr>
              </a:solidFill>
              <a:latin typeface="微软雅黑" pitchFamily="34" charset="-122"/>
              <a:ea typeface="微软雅黑" pitchFamily="34" charset="-122"/>
            </a:endParaRPr>
          </a:p>
        </p:txBody>
      </p:sp>
      <p:sp>
        <p:nvSpPr>
          <p:cNvPr id="7" name="Rectangle 28"/>
          <p:cNvSpPr>
            <a:spLocks noChangeArrowheads="1"/>
          </p:cNvSpPr>
          <p:nvPr/>
        </p:nvSpPr>
        <p:spPr bwMode="auto">
          <a:xfrm>
            <a:off x="6803351" y="3860081"/>
            <a:ext cx="1396785" cy="374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500" b="1" dirty="0" smtClean="0">
                <a:solidFill>
                  <a:schemeClr val="tx1">
                    <a:lumMod val="65000"/>
                    <a:lumOff val="35000"/>
                  </a:schemeClr>
                </a:solidFill>
                <a:latin typeface="微软雅黑" pitchFamily="34" charset="-122"/>
                <a:ea typeface="微软雅黑" pitchFamily="34" charset="-122"/>
              </a:rPr>
              <a:t>添加标题内容</a:t>
            </a:r>
            <a:endParaRPr lang="zh-CN" altLang="en-US" sz="1500" b="1" dirty="0">
              <a:solidFill>
                <a:schemeClr val="tx1">
                  <a:lumMod val="65000"/>
                  <a:lumOff val="35000"/>
                </a:schemeClr>
              </a:solidFill>
              <a:latin typeface="微软雅黑" pitchFamily="34" charset="-122"/>
              <a:ea typeface="微软雅黑" pitchFamily="34" charset="-122"/>
            </a:endParaRPr>
          </a:p>
        </p:txBody>
      </p:sp>
      <p:sp>
        <p:nvSpPr>
          <p:cNvPr id="8" name="Line 548"/>
          <p:cNvSpPr>
            <a:spLocks noChangeShapeType="1"/>
          </p:cNvSpPr>
          <p:nvPr/>
        </p:nvSpPr>
        <p:spPr bwMode="auto">
          <a:xfrm flipH="1">
            <a:off x="1060985" y="4321959"/>
            <a:ext cx="1080037" cy="0"/>
          </a:xfrm>
          <a:prstGeom prst="line">
            <a:avLst/>
          </a:prstGeom>
          <a:noFill/>
          <a:ln w="19050">
            <a:solidFill>
              <a:srgbClr val="0070C0"/>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9" name="Line 548"/>
          <p:cNvSpPr>
            <a:spLocks noChangeShapeType="1"/>
          </p:cNvSpPr>
          <p:nvPr/>
        </p:nvSpPr>
        <p:spPr bwMode="auto">
          <a:xfrm flipH="1">
            <a:off x="3978396" y="4321959"/>
            <a:ext cx="1080037" cy="0"/>
          </a:xfrm>
          <a:prstGeom prst="line">
            <a:avLst/>
          </a:prstGeom>
          <a:noFill/>
          <a:ln w="19050">
            <a:solidFill>
              <a:srgbClr val="0070C0"/>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10" name="Line 548"/>
          <p:cNvSpPr>
            <a:spLocks noChangeShapeType="1"/>
          </p:cNvSpPr>
          <p:nvPr/>
        </p:nvSpPr>
        <p:spPr bwMode="auto">
          <a:xfrm flipH="1">
            <a:off x="5435911" y="4321959"/>
            <a:ext cx="1080037" cy="0"/>
          </a:xfrm>
          <a:prstGeom prst="line">
            <a:avLst/>
          </a:prstGeom>
          <a:noFill/>
          <a:ln w="19050">
            <a:solidFill>
              <a:srgbClr val="0070C0"/>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11" name="Line 548"/>
          <p:cNvSpPr>
            <a:spLocks noChangeShapeType="1"/>
          </p:cNvSpPr>
          <p:nvPr/>
        </p:nvSpPr>
        <p:spPr bwMode="auto">
          <a:xfrm flipH="1">
            <a:off x="6948202" y="4321959"/>
            <a:ext cx="1080037" cy="0"/>
          </a:xfrm>
          <a:prstGeom prst="line">
            <a:avLst/>
          </a:prstGeom>
          <a:noFill/>
          <a:ln w="19050">
            <a:solidFill>
              <a:srgbClr val="0070C0"/>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12" name="Rectangle 33"/>
          <p:cNvSpPr>
            <a:spLocks noChangeArrowheads="1"/>
          </p:cNvSpPr>
          <p:nvPr/>
        </p:nvSpPr>
        <p:spPr bwMode="auto">
          <a:xfrm>
            <a:off x="899040" y="4393967"/>
            <a:ext cx="7399507" cy="547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dirty="0">
                <a:solidFill>
                  <a:schemeClr val="tx1">
                    <a:lumMod val="65000"/>
                    <a:lumOff val="35000"/>
                  </a:schemeClr>
                </a:solidFill>
                <a:latin typeface="微软雅黑" pitchFamily="34" charset="-122"/>
                <a:ea typeface="微软雅黑" pitchFamily="34" charset="-122"/>
              </a:rPr>
              <a:t>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a:t>
            </a:r>
            <a:r>
              <a:rPr lang="zh-CN" altLang="en-US" sz="1100" dirty="0" smtClean="0">
                <a:solidFill>
                  <a:schemeClr val="tx1">
                    <a:lumMod val="65000"/>
                    <a:lumOff val="35000"/>
                  </a:schemeClr>
                </a:solidFill>
                <a:latin typeface="微软雅黑" pitchFamily="34" charset="-122"/>
                <a:ea typeface="微软雅黑" pitchFamily="34" charset="-122"/>
              </a:rPr>
              <a:t>内容</a:t>
            </a:r>
            <a:endParaRPr lang="en-US" altLang="zh-CN" sz="1100" dirty="0">
              <a:solidFill>
                <a:schemeClr val="tx1">
                  <a:lumMod val="65000"/>
                  <a:lumOff val="35000"/>
                </a:schemeClr>
              </a:solidFill>
              <a:latin typeface="微软雅黑" pitchFamily="34" charset="-122"/>
              <a:ea typeface="微软雅黑" pitchFamily="34" charset="-122"/>
            </a:endParaRPr>
          </a:p>
        </p:txBody>
      </p:sp>
      <p:pic>
        <p:nvPicPr>
          <p:cNvPr id="13" name="Picture 34"/>
          <p:cNvPicPr>
            <a:picLocks noChangeAspect="1" noChangeArrowheads="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5328741" y="2176804"/>
            <a:ext cx="1266990" cy="128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35"/>
          <p:cNvPicPr>
            <a:picLocks noChangeAspect="1" noChangeArrowheads="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952624" y="2225619"/>
            <a:ext cx="1243174" cy="12203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36"/>
          <p:cNvPicPr>
            <a:picLocks noChangeAspect="1" noChangeArrowheads="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879562" y="2222047"/>
            <a:ext cx="1222931" cy="1222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37"/>
          <p:cNvPicPr>
            <a:picLocks noChangeAspect="1" noChangeArrowheads="1"/>
          </p:cNvPicPr>
          <p:nvPr/>
        </p:nvPicPr>
        <p:blipFill>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787446" y="2231572"/>
            <a:ext cx="1241984" cy="12418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38"/>
          <p:cNvPicPr>
            <a:picLocks noChangeAspect="1" noChangeArrowheads="1"/>
          </p:cNvPicPr>
          <p:nvPr/>
        </p:nvPicPr>
        <p:blipFill>
          <a:blip r:embed="rId6"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412521" y="2216095"/>
            <a:ext cx="1241984" cy="12418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8" name="组合 4"/>
          <p:cNvGrpSpPr>
            <a:grpSpLocks/>
          </p:cNvGrpSpPr>
          <p:nvPr/>
        </p:nvGrpSpPr>
        <p:grpSpPr bwMode="auto">
          <a:xfrm>
            <a:off x="690652" y="1961300"/>
            <a:ext cx="1729013" cy="1728788"/>
            <a:chOff x="3733576" y="3930057"/>
            <a:chExt cx="1800000" cy="1800000"/>
          </a:xfrm>
        </p:grpSpPr>
        <p:sp>
          <p:nvSpPr>
            <p:cNvPr id="19"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20"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solidFill>
              <a:srgbClr val="0070C0"/>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21"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grpSp>
      <p:grpSp>
        <p:nvGrpSpPr>
          <p:cNvPr id="22" name="组合 4"/>
          <p:cNvGrpSpPr>
            <a:grpSpLocks/>
          </p:cNvGrpSpPr>
          <p:nvPr/>
        </p:nvGrpSpPr>
        <p:grpSpPr bwMode="auto">
          <a:xfrm>
            <a:off x="2148167" y="1961300"/>
            <a:ext cx="1729013" cy="1728788"/>
            <a:chOff x="3733576" y="3930057"/>
            <a:chExt cx="1800000" cy="1800000"/>
          </a:xfrm>
        </p:grpSpPr>
        <p:sp>
          <p:nvSpPr>
            <p:cNvPr id="23"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24"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solidFill>
              <a:srgbClr val="0070C0"/>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25"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grpSp>
      <p:grpSp>
        <p:nvGrpSpPr>
          <p:cNvPr id="26" name="组合 4"/>
          <p:cNvGrpSpPr>
            <a:grpSpLocks/>
          </p:cNvGrpSpPr>
          <p:nvPr/>
        </p:nvGrpSpPr>
        <p:grpSpPr bwMode="auto">
          <a:xfrm>
            <a:off x="3606873" y="1961300"/>
            <a:ext cx="1729013" cy="1728788"/>
            <a:chOff x="3733576" y="3930057"/>
            <a:chExt cx="1800000" cy="1800000"/>
          </a:xfrm>
        </p:grpSpPr>
        <p:sp>
          <p:nvSpPr>
            <p:cNvPr id="27"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28"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solidFill>
              <a:srgbClr val="0070C0"/>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29"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grpSp>
      <p:grpSp>
        <p:nvGrpSpPr>
          <p:cNvPr id="30" name="组合 4"/>
          <p:cNvGrpSpPr>
            <a:grpSpLocks/>
          </p:cNvGrpSpPr>
          <p:nvPr/>
        </p:nvGrpSpPr>
        <p:grpSpPr bwMode="auto">
          <a:xfrm>
            <a:off x="5065578" y="1961300"/>
            <a:ext cx="1729013" cy="1728788"/>
            <a:chOff x="3733576" y="3930057"/>
            <a:chExt cx="1800000" cy="1800000"/>
          </a:xfrm>
        </p:grpSpPr>
        <p:sp>
          <p:nvSpPr>
            <p:cNvPr id="31"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32"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solidFill>
              <a:srgbClr val="0070C0"/>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33"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grpSp>
      <p:grpSp>
        <p:nvGrpSpPr>
          <p:cNvPr id="34" name="组合 4"/>
          <p:cNvGrpSpPr>
            <a:grpSpLocks/>
          </p:cNvGrpSpPr>
          <p:nvPr/>
        </p:nvGrpSpPr>
        <p:grpSpPr bwMode="auto">
          <a:xfrm>
            <a:off x="6515948" y="1961300"/>
            <a:ext cx="1729013" cy="1728788"/>
            <a:chOff x="3733576" y="3930057"/>
            <a:chExt cx="1800000" cy="1800000"/>
          </a:xfrm>
        </p:grpSpPr>
        <p:sp>
          <p:nvSpPr>
            <p:cNvPr id="35" name="椭圆 34"/>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36" name="任意多边形 35"/>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solidFill>
              <a:srgbClr val="0070C0"/>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37" name="椭圆 36"/>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0-#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0-#ppt_w/2"/>
                                          </p:val>
                                        </p:tav>
                                        <p:tav tm="100000">
                                          <p:val>
                                            <p:strVal val="#ppt_x"/>
                                          </p:val>
                                        </p:tav>
                                      </p:tavLst>
                                    </p:anim>
                                    <p:anim calcmode="lin" valueType="num">
                                      <p:cBhvr additive="base">
                                        <p:cTn id="16" dur="5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fill="hold"/>
                                        <p:tgtEl>
                                          <p:spTgt spid="30"/>
                                        </p:tgtEl>
                                        <p:attrNameLst>
                                          <p:attrName>ppt_x</p:attrName>
                                        </p:attrNameLst>
                                      </p:cBhvr>
                                      <p:tavLst>
                                        <p:tav tm="0">
                                          <p:val>
                                            <p:strVal val="0-#ppt_w/2"/>
                                          </p:val>
                                        </p:tav>
                                        <p:tav tm="100000">
                                          <p:val>
                                            <p:strVal val="#ppt_x"/>
                                          </p:val>
                                        </p:tav>
                                      </p:tavLst>
                                    </p:anim>
                                    <p:anim calcmode="lin" valueType="num">
                                      <p:cBhvr additive="base">
                                        <p:cTn id="20" dur="500" fill="hold"/>
                                        <p:tgtEl>
                                          <p:spTgt spid="30"/>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additive="base">
                                        <p:cTn id="23" dur="500" fill="hold"/>
                                        <p:tgtEl>
                                          <p:spTgt spid="34"/>
                                        </p:tgtEl>
                                        <p:attrNameLst>
                                          <p:attrName>ppt_x</p:attrName>
                                        </p:attrNameLst>
                                      </p:cBhvr>
                                      <p:tavLst>
                                        <p:tav tm="0">
                                          <p:val>
                                            <p:strVal val="0-#ppt_w/2"/>
                                          </p:val>
                                        </p:tav>
                                        <p:tav tm="100000">
                                          <p:val>
                                            <p:strVal val="#ppt_x"/>
                                          </p:val>
                                        </p:tav>
                                      </p:tavLst>
                                    </p:anim>
                                    <p:anim calcmode="lin" valueType="num">
                                      <p:cBhvr additive="base">
                                        <p:cTn id="24" dur="500" fill="hold"/>
                                        <p:tgtEl>
                                          <p:spTgt spid="34"/>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17" presetClass="entr" presetSubtype="10" fill="hold" nodeType="after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p:cTn id="28" dur="500" fill="hold"/>
                                        <p:tgtEl>
                                          <p:spTgt spid="14"/>
                                        </p:tgtEl>
                                        <p:attrNameLst>
                                          <p:attrName>ppt_w</p:attrName>
                                        </p:attrNameLst>
                                      </p:cBhvr>
                                      <p:tavLst>
                                        <p:tav tm="0">
                                          <p:val>
                                            <p:fltVal val="0"/>
                                          </p:val>
                                        </p:tav>
                                        <p:tav tm="100000">
                                          <p:val>
                                            <p:strVal val="#ppt_w"/>
                                          </p:val>
                                        </p:tav>
                                      </p:tavLst>
                                    </p:anim>
                                    <p:anim calcmode="lin" valueType="num">
                                      <p:cBhvr>
                                        <p:cTn id="29" dur="500" fill="hold"/>
                                        <p:tgtEl>
                                          <p:spTgt spid="14"/>
                                        </p:tgtEl>
                                        <p:attrNameLst>
                                          <p:attrName>ppt_h</p:attrName>
                                        </p:attrNameLst>
                                      </p:cBhvr>
                                      <p:tavLst>
                                        <p:tav tm="0">
                                          <p:val>
                                            <p:strVal val="#ppt_h"/>
                                          </p:val>
                                        </p:tav>
                                        <p:tav tm="100000">
                                          <p:val>
                                            <p:strVal val="#ppt_h"/>
                                          </p:val>
                                        </p:tav>
                                      </p:tavLst>
                                    </p:anim>
                                  </p:childTnLst>
                                </p:cTn>
                              </p:par>
                            </p:childTnLst>
                          </p:cTn>
                        </p:par>
                        <p:par>
                          <p:cTn id="30" fill="hold">
                            <p:stCondLst>
                              <p:cond delay="1000"/>
                            </p:stCondLst>
                            <p:childTnLst>
                              <p:par>
                                <p:cTn id="31" presetID="17" presetClass="entr" presetSubtype="10" fill="hold" grpId="0" nodeType="after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p:cTn id="33" dur="500" fill="hold"/>
                                        <p:tgtEl>
                                          <p:spTgt spid="4"/>
                                        </p:tgtEl>
                                        <p:attrNameLst>
                                          <p:attrName>ppt_w</p:attrName>
                                        </p:attrNameLst>
                                      </p:cBhvr>
                                      <p:tavLst>
                                        <p:tav tm="0">
                                          <p:val>
                                            <p:fltVal val="0"/>
                                          </p:val>
                                        </p:tav>
                                        <p:tav tm="100000">
                                          <p:val>
                                            <p:strVal val="#ppt_w"/>
                                          </p:val>
                                        </p:tav>
                                      </p:tavLst>
                                    </p:anim>
                                    <p:anim calcmode="lin" valueType="num">
                                      <p:cBhvr>
                                        <p:cTn id="34" dur="500" fill="hold"/>
                                        <p:tgtEl>
                                          <p:spTgt spid="4"/>
                                        </p:tgtEl>
                                        <p:attrNameLst>
                                          <p:attrName>ppt_h</p:attrName>
                                        </p:attrNameLst>
                                      </p:cBhvr>
                                      <p:tavLst>
                                        <p:tav tm="0">
                                          <p:val>
                                            <p:strVal val="#ppt_h"/>
                                          </p:val>
                                        </p:tav>
                                        <p:tav tm="100000">
                                          <p:val>
                                            <p:strVal val="#ppt_h"/>
                                          </p:val>
                                        </p:tav>
                                      </p:tavLst>
                                    </p:anim>
                                  </p:childTnLst>
                                </p:cTn>
                              </p:par>
                            </p:childTnLst>
                          </p:cTn>
                        </p:par>
                        <p:par>
                          <p:cTn id="35" fill="hold">
                            <p:stCondLst>
                              <p:cond delay="1500"/>
                            </p:stCondLst>
                            <p:childTnLst>
                              <p:par>
                                <p:cTn id="36" presetID="17" presetClass="entr" presetSubtype="10" fill="hold" nodeType="after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p:cTn id="38" dur="500" fill="hold"/>
                                        <p:tgtEl>
                                          <p:spTgt spid="17"/>
                                        </p:tgtEl>
                                        <p:attrNameLst>
                                          <p:attrName>ppt_w</p:attrName>
                                        </p:attrNameLst>
                                      </p:cBhvr>
                                      <p:tavLst>
                                        <p:tav tm="0">
                                          <p:val>
                                            <p:fltVal val="0"/>
                                          </p:val>
                                        </p:tav>
                                        <p:tav tm="100000">
                                          <p:val>
                                            <p:strVal val="#ppt_w"/>
                                          </p:val>
                                        </p:tav>
                                      </p:tavLst>
                                    </p:anim>
                                    <p:anim calcmode="lin" valueType="num">
                                      <p:cBhvr>
                                        <p:cTn id="39" dur="500" fill="hold"/>
                                        <p:tgtEl>
                                          <p:spTgt spid="17"/>
                                        </p:tgtEl>
                                        <p:attrNameLst>
                                          <p:attrName>ppt_h</p:attrName>
                                        </p:attrNameLst>
                                      </p:cBhvr>
                                      <p:tavLst>
                                        <p:tav tm="0">
                                          <p:val>
                                            <p:strVal val="#ppt_h"/>
                                          </p:val>
                                        </p:tav>
                                        <p:tav tm="100000">
                                          <p:val>
                                            <p:strVal val="#ppt_h"/>
                                          </p:val>
                                        </p:tav>
                                      </p:tavLst>
                                    </p:anim>
                                  </p:childTnLst>
                                </p:cTn>
                              </p:par>
                            </p:childTnLst>
                          </p:cTn>
                        </p:par>
                        <p:par>
                          <p:cTn id="40" fill="hold">
                            <p:stCondLst>
                              <p:cond delay="2000"/>
                            </p:stCondLst>
                            <p:childTnLst>
                              <p:par>
                                <p:cTn id="41" presetID="17" presetClass="entr" presetSubtype="10"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p:cTn id="43" dur="500" fill="hold"/>
                                        <p:tgtEl>
                                          <p:spTgt spid="3"/>
                                        </p:tgtEl>
                                        <p:attrNameLst>
                                          <p:attrName>ppt_w</p:attrName>
                                        </p:attrNameLst>
                                      </p:cBhvr>
                                      <p:tavLst>
                                        <p:tav tm="0">
                                          <p:val>
                                            <p:fltVal val="0"/>
                                          </p:val>
                                        </p:tav>
                                        <p:tav tm="100000">
                                          <p:val>
                                            <p:strVal val="#ppt_w"/>
                                          </p:val>
                                        </p:tav>
                                      </p:tavLst>
                                    </p:anim>
                                    <p:anim calcmode="lin" valueType="num">
                                      <p:cBhvr>
                                        <p:cTn id="44" dur="500" fill="hold"/>
                                        <p:tgtEl>
                                          <p:spTgt spid="3"/>
                                        </p:tgtEl>
                                        <p:attrNameLst>
                                          <p:attrName>ppt_h</p:attrName>
                                        </p:attrNameLst>
                                      </p:cBhvr>
                                      <p:tavLst>
                                        <p:tav tm="0">
                                          <p:val>
                                            <p:strVal val="#ppt_h"/>
                                          </p:val>
                                        </p:tav>
                                        <p:tav tm="100000">
                                          <p:val>
                                            <p:strVal val="#ppt_h"/>
                                          </p:val>
                                        </p:tav>
                                      </p:tavLst>
                                    </p:anim>
                                  </p:childTnLst>
                                </p:cTn>
                              </p:par>
                            </p:childTnLst>
                          </p:cTn>
                        </p:par>
                        <p:par>
                          <p:cTn id="45" fill="hold">
                            <p:stCondLst>
                              <p:cond delay="2500"/>
                            </p:stCondLst>
                            <p:childTnLst>
                              <p:par>
                                <p:cTn id="46" presetID="17" presetClass="entr" presetSubtype="10" fill="hold" nodeType="after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p:cTn id="48" dur="500" fill="hold"/>
                                        <p:tgtEl>
                                          <p:spTgt spid="15"/>
                                        </p:tgtEl>
                                        <p:attrNameLst>
                                          <p:attrName>ppt_w</p:attrName>
                                        </p:attrNameLst>
                                      </p:cBhvr>
                                      <p:tavLst>
                                        <p:tav tm="0">
                                          <p:val>
                                            <p:fltVal val="0"/>
                                          </p:val>
                                        </p:tav>
                                        <p:tav tm="100000">
                                          <p:val>
                                            <p:strVal val="#ppt_w"/>
                                          </p:val>
                                        </p:tav>
                                      </p:tavLst>
                                    </p:anim>
                                    <p:anim calcmode="lin" valueType="num">
                                      <p:cBhvr>
                                        <p:cTn id="49" dur="500" fill="hold"/>
                                        <p:tgtEl>
                                          <p:spTgt spid="15"/>
                                        </p:tgtEl>
                                        <p:attrNameLst>
                                          <p:attrName>ppt_h</p:attrName>
                                        </p:attrNameLst>
                                      </p:cBhvr>
                                      <p:tavLst>
                                        <p:tav tm="0">
                                          <p:val>
                                            <p:strVal val="#ppt_h"/>
                                          </p:val>
                                        </p:tav>
                                        <p:tav tm="100000">
                                          <p:val>
                                            <p:strVal val="#ppt_h"/>
                                          </p:val>
                                        </p:tav>
                                      </p:tavLst>
                                    </p:anim>
                                  </p:childTnLst>
                                </p:cTn>
                              </p:par>
                            </p:childTnLst>
                          </p:cTn>
                        </p:par>
                        <p:par>
                          <p:cTn id="50" fill="hold">
                            <p:stCondLst>
                              <p:cond delay="3000"/>
                            </p:stCondLst>
                            <p:childTnLst>
                              <p:par>
                                <p:cTn id="51" presetID="17" presetClass="entr" presetSubtype="10" fill="hold" grpId="0" nodeType="afterEffect">
                                  <p:stCondLst>
                                    <p:cond delay="0"/>
                                  </p:stCondLst>
                                  <p:childTnLst>
                                    <p:set>
                                      <p:cBhvr>
                                        <p:cTn id="52" dur="1" fill="hold">
                                          <p:stCondLst>
                                            <p:cond delay="0"/>
                                          </p:stCondLst>
                                        </p:cTn>
                                        <p:tgtEl>
                                          <p:spTgt spid="5"/>
                                        </p:tgtEl>
                                        <p:attrNameLst>
                                          <p:attrName>style.visibility</p:attrName>
                                        </p:attrNameLst>
                                      </p:cBhvr>
                                      <p:to>
                                        <p:strVal val="visible"/>
                                      </p:to>
                                    </p:set>
                                    <p:anim calcmode="lin" valueType="num">
                                      <p:cBhvr>
                                        <p:cTn id="53" dur="500" fill="hold"/>
                                        <p:tgtEl>
                                          <p:spTgt spid="5"/>
                                        </p:tgtEl>
                                        <p:attrNameLst>
                                          <p:attrName>ppt_w</p:attrName>
                                        </p:attrNameLst>
                                      </p:cBhvr>
                                      <p:tavLst>
                                        <p:tav tm="0">
                                          <p:val>
                                            <p:fltVal val="0"/>
                                          </p:val>
                                        </p:tav>
                                        <p:tav tm="100000">
                                          <p:val>
                                            <p:strVal val="#ppt_w"/>
                                          </p:val>
                                        </p:tav>
                                      </p:tavLst>
                                    </p:anim>
                                    <p:anim calcmode="lin" valueType="num">
                                      <p:cBhvr>
                                        <p:cTn id="54" dur="500" fill="hold"/>
                                        <p:tgtEl>
                                          <p:spTgt spid="5"/>
                                        </p:tgtEl>
                                        <p:attrNameLst>
                                          <p:attrName>ppt_h</p:attrName>
                                        </p:attrNameLst>
                                      </p:cBhvr>
                                      <p:tavLst>
                                        <p:tav tm="0">
                                          <p:val>
                                            <p:strVal val="#ppt_h"/>
                                          </p:val>
                                        </p:tav>
                                        <p:tav tm="100000">
                                          <p:val>
                                            <p:strVal val="#ppt_h"/>
                                          </p:val>
                                        </p:tav>
                                      </p:tavLst>
                                    </p:anim>
                                  </p:childTnLst>
                                </p:cTn>
                              </p:par>
                            </p:childTnLst>
                          </p:cTn>
                        </p:par>
                        <p:par>
                          <p:cTn id="55" fill="hold">
                            <p:stCondLst>
                              <p:cond delay="3500"/>
                            </p:stCondLst>
                            <p:childTnLst>
                              <p:par>
                                <p:cTn id="56" presetID="17" presetClass="entr" presetSubtype="10" fill="hold" nodeType="afterEffect">
                                  <p:stCondLst>
                                    <p:cond delay="0"/>
                                  </p:stCondLst>
                                  <p:childTnLst>
                                    <p:set>
                                      <p:cBhvr>
                                        <p:cTn id="57" dur="1" fill="hold">
                                          <p:stCondLst>
                                            <p:cond delay="0"/>
                                          </p:stCondLst>
                                        </p:cTn>
                                        <p:tgtEl>
                                          <p:spTgt spid="13"/>
                                        </p:tgtEl>
                                        <p:attrNameLst>
                                          <p:attrName>style.visibility</p:attrName>
                                        </p:attrNameLst>
                                      </p:cBhvr>
                                      <p:to>
                                        <p:strVal val="visible"/>
                                      </p:to>
                                    </p:set>
                                    <p:anim calcmode="lin" valueType="num">
                                      <p:cBhvr>
                                        <p:cTn id="58" dur="500" fill="hold"/>
                                        <p:tgtEl>
                                          <p:spTgt spid="13"/>
                                        </p:tgtEl>
                                        <p:attrNameLst>
                                          <p:attrName>ppt_w</p:attrName>
                                        </p:attrNameLst>
                                      </p:cBhvr>
                                      <p:tavLst>
                                        <p:tav tm="0">
                                          <p:val>
                                            <p:fltVal val="0"/>
                                          </p:val>
                                        </p:tav>
                                        <p:tav tm="100000">
                                          <p:val>
                                            <p:strVal val="#ppt_w"/>
                                          </p:val>
                                        </p:tav>
                                      </p:tavLst>
                                    </p:anim>
                                    <p:anim calcmode="lin" valueType="num">
                                      <p:cBhvr>
                                        <p:cTn id="59" dur="500" fill="hold"/>
                                        <p:tgtEl>
                                          <p:spTgt spid="13"/>
                                        </p:tgtEl>
                                        <p:attrNameLst>
                                          <p:attrName>ppt_h</p:attrName>
                                        </p:attrNameLst>
                                      </p:cBhvr>
                                      <p:tavLst>
                                        <p:tav tm="0">
                                          <p:val>
                                            <p:strVal val="#ppt_h"/>
                                          </p:val>
                                        </p:tav>
                                        <p:tav tm="100000">
                                          <p:val>
                                            <p:strVal val="#ppt_h"/>
                                          </p:val>
                                        </p:tav>
                                      </p:tavLst>
                                    </p:anim>
                                  </p:childTnLst>
                                </p:cTn>
                              </p:par>
                            </p:childTnLst>
                          </p:cTn>
                        </p:par>
                        <p:par>
                          <p:cTn id="60" fill="hold">
                            <p:stCondLst>
                              <p:cond delay="4000"/>
                            </p:stCondLst>
                            <p:childTnLst>
                              <p:par>
                                <p:cTn id="61" presetID="17" presetClass="entr" presetSubtype="10" fill="hold" grpId="0" nodeType="afterEffect">
                                  <p:stCondLst>
                                    <p:cond delay="0"/>
                                  </p:stCondLst>
                                  <p:childTnLst>
                                    <p:set>
                                      <p:cBhvr>
                                        <p:cTn id="62" dur="1" fill="hold">
                                          <p:stCondLst>
                                            <p:cond delay="0"/>
                                          </p:stCondLst>
                                        </p:cTn>
                                        <p:tgtEl>
                                          <p:spTgt spid="6"/>
                                        </p:tgtEl>
                                        <p:attrNameLst>
                                          <p:attrName>style.visibility</p:attrName>
                                        </p:attrNameLst>
                                      </p:cBhvr>
                                      <p:to>
                                        <p:strVal val="visible"/>
                                      </p:to>
                                    </p:set>
                                    <p:anim calcmode="lin" valueType="num">
                                      <p:cBhvr>
                                        <p:cTn id="63" dur="500" fill="hold"/>
                                        <p:tgtEl>
                                          <p:spTgt spid="6"/>
                                        </p:tgtEl>
                                        <p:attrNameLst>
                                          <p:attrName>ppt_w</p:attrName>
                                        </p:attrNameLst>
                                      </p:cBhvr>
                                      <p:tavLst>
                                        <p:tav tm="0">
                                          <p:val>
                                            <p:fltVal val="0"/>
                                          </p:val>
                                        </p:tav>
                                        <p:tav tm="100000">
                                          <p:val>
                                            <p:strVal val="#ppt_w"/>
                                          </p:val>
                                        </p:tav>
                                      </p:tavLst>
                                    </p:anim>
                                    <p:anim calcmode="lin" valueType="num">
                                      <p:cBhvr>
                                        <p:cTn id="64" dur="500" fill="hold"/>
                                        <p:tgtEl>
                                          <p:spTgt spid="6"/>
                                        </p:tgtEl>
                                        <p:attrNameLst>
                                          <p:attrName>ppt_h</p:attrName>
                                        </p:attrNameLst>
                                      </p:cBhvr>
                                      <p:tavLst>
                                        <p:tav tm="0">
                                          <p:val>
                                            <p:strVal val="#ppt_h"/>
                                          </p:val>
                                        </p:tav>
                                        <p:tav tm="100000">
                                          <p:val>
                                            <p:strVal val="#ppt_h"/>
                                          </p:val>
                                        </p:tav>
                                      </p:tavLst>
                                    </p:anim>
                                  </p:childTnLst>
                                </p:cTn>
                              </p:par>
                            </p:childTnLst>
                          </p:cTn>
                        </p:par>
                        <p:par>
                          <p:cTn id="65" fill="hold">
                            <p:stCondLst>
                              <p:cond delay="4500"/>
                            </p:stCondLst>
                            <p:childTnLst>
                              <p:par>
                                <p:cTn id="66" presetID="17" presetClass="entr" presetSubtype="10" fill="hold" nodeType="afterEffect">
                                  <p:stCondLst>
                                    <p:cond delay="0"/>
                                  </p:stCondLst>
                                  <p:childTnLst>
                                    <p:set>
                                      <p:cBhvr>
                                        <p:cTn id="67" dur="1" fill="hold">
                                          <p:stCondLst>
                                            <p:cond delay="0"/>
                                          </p:stCondLst>
                                        </p:cTn>
                                        <p:tgtEl>
                                          <p:spTgt spid="16"/>
                                        </p:tgtEl>
                                        <p:attrNameLst>
                                          <p:attrName>style.visibility</p:attrName>
                                        </p:attrNameLst>
                                      </p:cBhvr>
                                      <p:to>
                                        <p:strVal val="visible"/>
                                      </p:to>
                                    </p:set>
                                    <p:anim calcmode="lin" valueType="num">
                                      <p:cBhvr>
                                        <p:cTn id="68" dur="500" fill="hold"/>
                                        <p:tgtEl>
                                          <p:spTgt spid="16"/>
                                        </p:tgtEl>
                                        <p:attrNameLst>
                                          <p:attrName>ppt_w</p:attrName>
                                        </p:attrNameLst>
                                      </p:cBhvr>
                                      <p:tavLst>
                                        <p:tav tm="0">
                                          <p:val>
                                            <p:fltVal val="0"/>
                                          </p:val>
                                        </p:tav>
                                        <p:tav tm="100000">
                                          <p:val>
                                            <p:strVal val="#ppt_w"/>
                                          </p:val>
                                        </p:tav>
                                      </p:tavLst>
                                    </p:anim>
                                    <p:anim calcmode="lin" valueType="num">
                                      <p:cBhvr>
                                        <p:cTn id="69" dur="500" fill="hold"/>
                                        <p:tgtEl>
                                          <p:spTgt spid="16"/>
                                        </p:tgtEl>
                                        <p:attrNameLst>
                                          <p:attrName>ppt_h</p:attrName>
                                        </p:attrNameLst>
                                      </p:cBhvr>
                                      <p:tavLst>
                                        <p:tav tm="0">
                                          <p:val>
                                            <p:strVal val="#ppt_h"/>
                                          </p:val>
                                        </p:tav>
                                        <p:tav tm="100000">
                                          <p:val>
                                            <p:strVal val="#ppt_h"/>
                                          </p:val>
                                        </p:tav>
                                      </p:tavLst>
                                    </p:anim>
                                  </p:childTnLst>
                                </p:cTn>
                              </p:par>
                            </p:childTnLst>
                          </p:cTn>
                        </p:par>
                        <p:par>
                          <p:cTn id="70" fill="hold">
                            <p:stCondLst>
                              <p:cond delay="5000"/>
                            </p:stCondLst>
                            <p:childTnLst>
                              <p:par>
                                <p:cTn id="71" presetID="17" presetClass="entr" presetSubtype="10" fill="hold" grpId="0" nodeType="afterEffect">
                                  <p:stCondLst>
                                    <p:cond delay="0"/>
                                  </p:stCondLst>
                                  <p:childTnLst>
                                    <p:set>
                                      <p:cBhvr>
                                        <p:cTn id="72" dur="1" fill="hold">
                                          <p:stCondLst>
                                            <p:cond delay="0"/>
                                          </p:stCondLst>
                                        </p:cTn>
                                        <p:tgtEl>
                                          <p:spTgt spid="7"/>
                                        </p:tgtEl>
                                        <p:attrNameLst>
                                          <p:attrName>style.visibility</p:attrName>
                                        </p:attrNameLst>
                                      </p:cBhvr>
                                      <p:to>
                                        <p:strVal val="visible"/>
                                      </p:to>
                                    </p:set>
                                    <p:anim calcmode="lin" valueType="num">
                                      <p:cBhvr>
                                        <p:cTn id="73" dur="500" fill="hold"/>
                                        <p:tgtEl>
                                          <p:spTgt spid="7"/>
                                        </p:tgtEl>
                                        <p:attrNameLst>
                                          <p:attrName>ppt_w</p:attrName>
                                        </p:attrNameLst>
                                      </p:cBhvr>
                                      <p:tavLst>
                                        <p:tav tm="0">
                                          <p:val>
                                            <p:fltVal val="0"/>
                                          </p:val>
                                        </p:tav>
                                        <p:tav tm="100000">
                                          <p:val>
                                            <p:strVal val="#ppt_w"/>
                                          </p:val>
                                        </p:tav>
                                      </p:tavLst>
                                    </p:anim>
                                    <p:anim calcmode="lin" valueType="num">
                                      <p:cBhvr>
                                        <p:cTn id="74" dur="500" fill="hold"/>
                                        <p:tgtEl>
                                          <p:spTgt spid="7"/>
                                        </p:tgtEl>
                                        <p:attrNameLst>
                                          <p:attrName>ppt_h</p:attrName>
                                        </p:attrNameLst>
                                      </p:cBhvr>
                                      <p:tavLst>
                                        <p:tav tm="0">
                                          <p:val>
                                            <p:strVal val="#ppt_h"/>
                                          </p:val>
                                        </p:tav>
                                        <p:tav tm="100000">
                                          <p:val>
                                            <p:strVal val="#ppt_h"/>
                                          </p:val>
                                        </p:tav>
                                      </p:tavLst>
                                    </p:anim>
                                  </p:childTnLst>
                                </p:cTn>
                              </p:par>
                            </p:childTnLst>
                          </p:cTn>
                        </p:par>
                        <p:par>
                          <p:cTn id="75" fill="hold">
                            <p:stCondLst>
                              <p:cond delay="5500"/>
                            </p:stCondLst>
                            <p:childTnLst>
                              <p:par>
                                <p:cTn id="76" presetID="18" presetClass="entr" presetSubtype="6" fill="hold" grpId="0" nodeType="afterEffect">
                                  <p:stCondLst>
                                    <p:cond delay="0"/>
                                  </p:stCondLst>
                                  <p:childTnLst>
                                    <p:set>
                                      <p:cBhvr>
                                        <p:cTn id="77" dur="1" fill="hold">
                                          <p:stCondLst>
                                            <p:cond delay="0"/>
                                          </p:stCondLst>
                                        </p:cTn>
                                        <p:tgtEl>
                                          <p:spTgt spid="8"/>
                                        </p:tgtEl>
                                        <p:attrNameLst>
                                          <p:attrName>style.visibility</p:attrName>
                                        </p:attrNameLst>
                                      </p:cBhvr>
                                      <p:to>
                                        <p:strVal val="visible"/>
                                      </p:to>
                                    </p:set>
                                    <p:animEffect transition="in" filter="strips(downRight)">
                                      <p:cBhvr>
                                        <p:cTn id="78" dur="500"/>
                                        <p:tgtEl>
                                          <p:spTgt spid="8"/>
                                        </p:tgtEl>
                                      </p:cBhvr>
                                    </p:animEffect>
                                  </p:childTnLst>
                                </p:cTn>
                              </p:par>
                            </p:childTnLst>
                          </p:cTn>
                        </p:par>
                        <p:par>
                          <p:cTn id="79" fill="hold">
                            <p:stCondLst>
                              <p:cond delay="6000"/>
                            </p:stCondLst>
                            <p:childTnLst>
                              <p:par>
                                <p:cTn id="80" presetID="18" presetClass="entr" presetSubtype="6" fill="hold" grpId="0" nodeType="afterEffect">
                                  <p:stCondLst>
                                    <p:cond delay="0"/>
                                  </p:stCondLst>
                                  <p:childTnLst>
                                    <p:set>
                                      <p:cBhvr>
                                        <p:cTn id="81" dur="1" fill="hold">
                                          <p:stCondLst>
                                            <p:cond delay="0"/>
                                          </p:stCondLst>
                                        </p:cTn>
                                        <p:tgtEl>
                                          <p:spTgt spid="2"/>
                                        </p:tgtEl>
                                        <p:attrNameLst>
                                          <p:attrName>style.visibility</p:attrName>
                                        </p:attrNameLst>
                                      </p:cBhvr>
                                      <p:to>
                                        <p:strVal val="visible"/>
                                      </p:to>
                                    </p:set>
                                    <p:animEffect transition="in" filter="strips(downRight)">
                                      <p:cBhvr>
                                        <p:cTn id="82" dur="500"/>
                                        <p:tgtEl>
                                          <p:spTgt spid="2"/>
                                        </p:tgtEl>
                                      </p:cBhvr>
                                    </p:animEffect>
                                  </p:childTnLst>
                                </p:cTn>
                              </p:par>
                            </p:childTnLst>
                          </p:cTn>
                        </p:par>
                        <p:par>
                          <p:cTn id="83" fill="hold">
                            <p:stCondLst>
                              <p:cond delay="6500"/>
                            </p:stCondLst>
                            <p:childTnLst>
                              <p:par>
                                <p:cTn id="84" presetID="18" presetClass="entr" presetSubtype="6" fill="hold" grpId="0" nodeType="afterEffect">
                                  <p:stCondLst>
                                    <p:cond delay="0"/>
                                  </p:stCondLst>
                                  <p:childTnLst>
                                    <p:set>
                                      <p:cBhvr>
                                        <p:cTn id="85" dur="1" fill="hold">
                                          <p:stCondLst>
                                            <p:cond delay="0"/>
                                          </p:stCondLst>
                                        </p:cTn>
                                        <p:tgtEl>
                                          <p:spTgt spid="9"/>
                                        </p:tgtEl>
                                        <p:attrNameLst>
                                          <p:attrName>style.visibility</p:attrName>
                                        </p:attrNameLst>
                                      </p:cBhvr>
                                      <p:to>
                                        <p:strVal val="visible"/>
                                      </p:to>
                                    </p:set>
                                    <p:animEffect transition="in" filter="strips(downRight)">
                                      <p:cBhvr>
                                        <p:cTn id="86" dur="500"/>
                                        <p:tgtEl>
                                          <p:spTgt spid="9"/>
                                        </p:tgtEl>
                                      </p:cBhvr>
                                    </p:animEffect>
                                  </p:childTnLst>
                                </p:cTn>
                              </p:par>
                            </p:childTnLst>
                          </p:cTn>
                        </p:par>
                        <p:par>
                          <p:cTn id="87" fill="hold">
                            <p:stCondLst>
                              <p:cond delay="7000"/>
                            </p:stCondLst>
                            <p:childTnLst>
                              <p:par>
                                <p:cTn id="88" presetID="18" presetClass="entr" presetSubtype="6" fill="hold" grpId="0" nodeType="afterEffect">
                                  <p:stCondLst>
                                    <p:cond delay="0"/>
                                  </p:stCondLst>
                                  <p:childTnLst>
                                    <p:set>
                                      <p:cBhvr>
                                        <p:cTn id="89" dur="1" fill="hold">
                                          <p:stCondLst>
                                            <p:cond delay="0"/>
                                          </p:stCondLst>
                                        </p:cTn>
                                        <p:tgtEl>
                                          <p:spTgt spid="10"/>
                                        </p:tgtEl>
                                        <p:attrNameLst>
                                          <p:attrName>style.visibility</p:attrName>
                                        </p:attrNameLst>
                                      </p:cBhvr>
                                      <p:to>
                                        <p:strVal val="visible"/>
                                      </p:to>
                                    </p:set>
                                    <p:animEffect transition="in" filter="strips(downRight)">
                                      <p:cBhvr>
                                        <p:cTn id="90" dur="500"/>
                                        <p:tgtEl>
                                          <p:spTgt spid="10"/>
                                        </p:tgtEl>
                                      </p:cBhvr>
                                    </p:animEffect>
                                  </p:childTnLst>
                                </p:cTn>
                              </p:par>
                            </p:childTnLst>
                          </p:cTn>
                        </p:par>
                        <p:par>
                          <p:cTn id="91" fill="hold">
                            <p:stCondLst>
                              <p:cond delay="7500"/>
                            </p:stCondLst>
                            <p:childTnLst>
                              <p:par>
                                <p:cTn id="92" presetID="18" presetClass="entr" presetSubtype="6" fill="hold" grpId="0" nodeType="afterEffect">
                                  <p:stCondLst>
                                    <p:cond delay="0"/>
                                  </p:stCondLst>
                                  <p:childTnLst>
                                    <p:set>
                                      <p:cBhvr>
                                        <p:cTn id="93" dur="1" fill="hold">
                                          <p:stCondLst>
                                            <p:cond delay="0"/>
                                          </p:stCondLst>
                                        </p:cTn>
                                        <p:tgtEl>
                                          <p:spTgt spid="11"/>
                                        </p:tgtEl>
                                        <p:attrNameLst>
                                          <p:attrName>style.visibility</p:attrName>
                                        </p:attrNameLst>
                                      </p:cBhvr>
                                      <p:to>
                                        <p:strVal val="visible"/>
                                      </p:to>
                                    </p:set>
                                    <p:animEffect transition="in" filter="strips(downRight)">
                                      <p:cBhvr>
                                        <p:cTn id="94" dur="500"/>
                                        <p:tgtEl>
                                          <p:spTgt spid="11"/>
                                        </p:tgtEl>
                                      </p:cBhvr>
                                    </p:animEffect>
                                  </p:childTnLst>
                                </p:cTn>
                              </p:par>
                            </p:childTnLst>
                          </p:cTn>
                        </p:par>
                        <p:par>
                          <p:cTn id="95" fill="hold">
                            <p:stCondLst>
                              <p:cond delay="8000"/>
                            </p:stCondLst>
                            <p:childTnLst>
                              <p:par>
                                <p:cTn id="96" presetID="17" presetClass="entr" presetSubtype="10" fill="hold" grpId="0" nodeType="afterEffect">
                                  <p:stCondLst>
                                    <p:cond delay="0"/>
                                  </p:stCondLst>
                                  <p:childTnLst>
                                    <p:set>
                                      <p:cBhvr>
                                        <p:cTn id="97" dur="1" fill="hold">
                                          <p:stCondLst>
                                            <p:cond delay="0"/>
                                          </p:stCondLst>
                                        </p:cTn>
                                        <p:tgtEl>
                                          <p:spTgt spid="12"/>
                                        </p:tgtEl>
                                        <p:attrNameLst>
                                          <p:attrName>style.visibility</p:attrName>
                                        </p:attrNameLst>
                                      </p:cBhvr>
                                      <p:to>
                                        <p:strVal val="visible"/>
                                      </p:to>
                                    </p:set>
                                    <p:anim calcmode="lin" valueType="num">
                                      <p:cBhvr>
                                        <p:cTn id="98" dur="500" fill="hold"/>
                                        <p:tgtEl>
                                          <p:spTgt spid="12"/>
                                        </p:tgtEl>
                                        <p:attrNameLst>
                                          <p:attrName>ppt_w</p:attrName>
                                        </p:attrNameLst>
                                      </p:cBhvr>
                                      <p:tavLst>
                                        <p:tav tm="0">
                                          <p:val>
                                            <p:fltVal val="0"/>
                                          </p:val>
                                        </p:tav>
                                        <p:tav tm="100000">
                                          <p:val>
                                            <p:strVal val="#ppt_w"/>
                                          </p:val>
                                        </p:tav>
                                      </p:tavLst>
                                    </p:anim>
                                    <p:anim calcmode="lin" valueType="num">
                                      <p:cBhvr>
                                        <p:cTn id="99" dur="500" fill="hold"/>
                                        <p:tgtEl>
                                          <p:spTgt spid="1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7" grpId="0"/>
      <p:bldP spid="8" grpId="0" animBg="1"/>
      <p:bldP spid="9" grpId="0" animBg="1"/>
      <p:bldP spid="10" grpId="0" animBg="1"/>
      <p:bldP spid="11" grpId="0" animBg="1"/>
      <p:bldP spid="1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31"/>
          <p:cNvSpPr txBox="1"/>
          <p:nvPr/>
        </p:nvSpPr>
        <p:spPr>
          <a:xfrm>
            <a:off x="2049927" y="2903561"/>
            <a:ext cx="1338828" cy="323165"/>
          </a:xfrm>
          <a:prstGeom prst="rect">
            <a:avLst/>
          </a:prstGeom>
          <a:noFill/>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添加标题内容</a:t>
            </a:r>
            <a:endParaRPr kumimoji="0" lang="zh-CN" altLang="en-US" sz="15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3" name="TextBox 32"/>
          <p:cNvSpPr txBox="1"/>
          <p:nvPr/>
        </p:nvSpPr>
        <p:spPr>
          <a:xfrm>
            <a:off x="1568311" y="3994352"/>
            <a:ext cx="1338828" cy="323165"/>
          </a:xfrm>
          <a:prstGeom prst="rect">
            <a:avLst/>
          </a:prstGeom>
          <a:noFill/>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添加标题内容</a:t>
            </a:r>
            <a:endParaRPr kumimoji="0" lang="zh-CN" altLang="en-US" sz="15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4" name="TextBox 33"/>
          <p:cNvSpPr txBox="1"/>
          <p:nvPr/>
        </p:nvSpPr>
        <p:spPr>
          <a:xfrm>
            <a:off x="6228184" y="2889811"/>
            <a:ext cx="1338828" cy="3231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添加标题内容</a:t>
            </a:r>
            <a:endParaRPr kumimoji="0" lang="zh-CN" altLang="en-US" sz="15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5" name="TextBox 34"/>
          <p:cNvSpPr txBox="1"/>
          <p:nvPr/>
        </p:nvSpPr>
        <p:spPr>
          <a:xfrm>
            <a:off x="5753452" y="3997431"/>
            <a:ext cx="1338828" cy="3231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添加标题内容</a:t>
            </a:r>
            <a:endParaRPr kumimoji="0" lang="zh-CN" altLang="en-US" sz="15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6" name="椭圆 34"/>
          <p:cNvSpPr/>
          <p:nvPr/>
        </p:nvSpPr>
        <p:spPr>
          <a:xfrm rot="16200000">
            <a:off x="3721110" y="2660910"/>
            <a:ext cx="916299" cy="1178414"/>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070C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nvGrpSpPr>
          <p:cNvPr id="37" name="组合 36"/>
          <p:cNvGrpSpPr/>
          <p:nvPr/>
        </p:nvGrpSpPr>
        <p:grpSpPr>
          <a:xfrm rot="5400000">
            <a:off x="5162168" y="2635525"/>
            <a:ext cx="902720" cy="1172844"/>
            <a:chOff x="4020870" y="2194485"/>
            <a:chExt cx="1102258" cy="1432090"/>
          </a:xfrm>
          <a:effectLst>
            <a:outerShdw blurRad="444500" dist="254000" dir="8100000" algn="tr" rotWithShape="0">
              <a:prstClr val="black">
                <a:alpha val="50000"/>
              </a:prstClr>
            </a:outerShdw>
          </a:effectLst>
        </p:grpSpPr>
        <p:sp>
          <p:nvSpPr>
            <p:cNvPr id="38"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ysClr val="window" lastClr="FFFFFF"/>
                </a:gs>
                <a:gs pos="55000">
                  <a:sysClr val="window" lastClr="FFFFFF">
                    <a:lumMod val="95000"/>
                  </a:sysClr>
                </a:gs>
                <a:gs pos="100000">
                  <a:sysClr val="window" lastClr="FFFFFF">
                    <a:lumMod val="65000"/>
                  </a:sysClr>
                </a:gs>
              </a:gsLst>
              <a:lin ang="27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39"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ysClr val="window" lastClr="FFFFFF"/>
                </a:gs>
                <a:gs pos="43000">
                  <a:sysClr val="window" lastClr="FFFFFF">
                    <a:lumMod val="95000"/>
                  </a:sysClr>
                </a:gs>
                <a:gs pos="100000">
                  <a:sysClr val="window" lastClr="FFFFFF">
                    <a:lumMod val="75000"/>
                  </a:sysClr>
                </a:gs>
              </a:gsLst>
              <a:lin ang="14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sp>
        <p:nvSpPr>
          <p:cNvPr id="40" name="椭圆 34"/>
          <p:cNvSpPr/>
          <p:nvPr/>
        </p:nvSpPr>
        <p:spPr>
          <a:xfrm rot="5400000">
            <a:off x="4583471" y="3749796"/>
            <a:ext cx="916298" cy="1178413"/>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070C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nvGrpSpPr>
          <p:cNvPr id="41" name="组合 40"/>
          <p:cNvGrpSpPr/>
          <p:nvPr/>
        </p:nvGrpSpPr>
        <p:grpSpPr>
          <a:xfrm rot="16200000">
            <a:off x="3181254" y="3726089"/>
            <a:ext cx="902720" cy="1172844"/>
            <a:chOff x="4020870" y="2194485"/>
            <a:chExt cx="1102258" cy="1432090"/>
          </a:xfrm>
          <a:effectLst>
            <a:outerShdw blurRad="444500" dist="254000" dir="8100000" algn="tr" rotWithShape="0">
              <a:prstClr val="black">
                <a:alpha val="50000"/>
              </a:prstClr>
            </a:outerShdw>
          </a:effectLst>
        </p:grpSpPr>
        <p:sp>
          <p:nvSpPr>
            <p:cNvPr id="42"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ysClr val="window" lastClr="FFFFFF"/>
                </a:gs>
                <a:gs pos="55000">
                  <a:sysClr val="window" lastClr="FFFFFF">
                    <a:lumMod val="95000"/>
                  </a:sysClr>
                </a:gs>
                <a:gs pos="100000">
                  <a:sysClr val="window" lastClr="FFFFFF">
                    <a:lumMod val="65000"/>
                  </a:sysClr>
                </a:gs>
              </a:gsLst>
              <a:lin ang="14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43"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ysClr val="window" lastClr="FFFFFF"/>
                </a:gs>
                <a:gs pos="45000">
                  <a:sysClr val="window" lastClr="FFFFFF">
                    <a:lumMod val="95000"/>
                  </a:sysClr>
                </a:gs>
                <a:gs pos="100000">
                  <a:sysClr val="window" lastClr="FFFFFF">
                    <a:lumMod val="75000"/>
                  </a:sysClr>
                </a:gs>
              </a:gsLst>
              <a:lin ang="27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sp>
        <p:nvSpPr>
          <p:cNvPr id="44" name="TextBox 43"/>
          <p:cNvSpPr txBox="1"/>
          <p:nvPr/>
        </p:nvSpPr>
        <p:spPr>
          <a:xfrm>
            <a:off x="5736609" y="4335507"/>
            <a:ext cx="2723823" cy="43088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单击此处添加简短说明，添加简短文字，</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具体文字添加此处。</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5" name="TextBox 44"/>
          <p:cNvSpPr txBox="1"/>
          <p:nvPr/>
        </p:nvSpPr>
        <p:spPr>
          <a:xfrm>
            <a:off x="768057" y="3247351"/>
            <a:ext cx="2723823" cy="430887"/>
          </a:xfrm>
          <a:prstGeom prst="rect">
            <a:avLst/>
          </a:prstGeom>
          <a:noFill/>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单击此处添加简短说明，添加简短文字，</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具体文字添加此处。</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6" name="TextBox 45"/>
          <p:cNvSpPr txBox="1"/>
          <p:nvPr/>
        </p:nvSpPr>
        <p:spPr>
          <a:xfrm>
            <a:off x="287848" y="4331890"/>
            <a:ext cx="2723823" cy="430887"/>
          </a:xfrm>
          <a:prstGeom prst="rect">
            <a:avLst/>
          </a:prstGeom>
          <a:noFill/>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单击此处添加简短说明，添加简短文字，</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具体文字添加此处。</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7" name="TextBox 46"/>
          <p:cNvSpPr txBox="1"/>
          <p:nvPr/>
        </p:nvSpPr>
        <p:spPr>
          <a:xfrm>
            <a:off x="6228184" y="3214137"/>
            <a:ext cx="2723823" cy="43088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单击此处添加简短说明，添加简短文字，</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具体文字添加此处。</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8" name="TextBox 47"/>
          <p:cNvSpPr txBox="1"/>
          <p:nvPr/>
        </p:nvSpPr>
        <p:spPr>
          <a:xfrm>
            <a:off x="1672843" y="1809691"/>
            <a:ext cx="1338828" cy="323165"/>
          </a:xfrm>
          <a:prstGeom prst="rect">
            <a:avLst/>
          </a:prstGeom>
          <a:noFill/>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添加标题内容</a:t>
            </a:r>
            <a:endParaRPr kumimoji="0" lang="zh-CN" altLang="en-US" sz="15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9" name="TextBox 48"/>
          <p:cNvSpPr txBox="1"/>
          <p:nvPr/>
        </p:nvSpPr>
        <p:spPr>
          <a:xfrm>
            <a:off x="5730998" y="1844824"/>
            <a:ext cx="1338828" cy="3231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添加标题内容</a:t>
            </a:r>
            <a:endParaRPr kumimoji="0" lang="zh-CN" altLang="en-US" sz="15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50" name="椭圆 34"/>
          <p:cNvSpPr/>
          <p:nvPr/>
        </p:nvSpPr>
        <p:spPr>
          <a:xfrm rot="5400000">
            <a:off x="4599289" y="1589454"/>
            <a:ext cx="916298" cy="1178413"/>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070C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nvGrpSpPr>
          <p:cNvPr id="51" name="组合 50"/>
          <p:cNvGrpSpPr/>
          <p:nvPr/>
        </p:nvGrpSpPr>
        <p:grpSpPr>
          <a:xfrm rot="16200000">
            <a:off x="3197072" y="1565747"/>
            <a:ext cx="902720" cy="1172844"/>
            <a:chOff x="4020870" y="2194485"/>
            <a:chExt cx="1102258" cy="1432090"/>
          </a:xfrm>
          <a:effectLst>
            <a:outerShdw blurRad="444500" dist="254000" dir="8100000" algn="tr" rotWithShape="0">
              <a:prstClr val="black">
                <a:alpha val="50000"/>
              </a:prstClr>
            </a:outerShdw>
          </a:effectLst>
        </p:grpSpPr>
        <p:sp>
          <p:nvSpPr>
            <p:cNvPr id="52"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ysClr val="window" lastClr="FFFFFF"/>
                </a:gs>
                <a:gs pos="55000">
                  <a:sysClr val="window" lastClr="FFFFFF">
                    <a:lumMod val="95000"/>
                  </a:sysClr>
                </a:gs>
                <a:gs pos="100000">
                  <a:sysClr val="window" lastClr="FFFFFF">
                    <a:lumMod val="65000"/>
                  </a:sysClr>
                </a:gs>
              </a:gsLst>
              <a:lin ang="14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53"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ysClr val="window" lastClr="FFFFFF"/>
                </a:gs>
                <a:gs pos="45000">
                  <a:sysClr val="window" lastClr="FFFFFF">
                    <a:lumMod val="95000"/>
                  </a:sysClr>
                </a:gs>
                <a:gs pos="100000">
                  <a:sysClr val="window" lastClr="FFFFFF">
                    <a:lumMod val="75000"/>
                  </a:sysClr>
                </a:gs>
              </a:gsLst>
              <a:lin ang="27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sp>
        <p:nvSpPr>
          <p:cNvPr id="54" name="TextBox 53"/>
          <p:cNvSpPr txBox="1"/>
          <p:nvPr/>
        </p:nvSpPr>
        <p:spPr>
          <a:xfrm>
            <a:off x="5719077" y="2132856"/>
            <a:ext cx="2723823" cy="43088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单击此处添加简短说明，添加简短文字，</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具体文字添加此处。</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55" name="TextBox 54"/>
          <p:cNvSpPr txBox="1"/>
          <p:nvPr/>
        </p:nvSpPr>
        <p:spPr>
          <a:xfrm>
            <a:off x="359856" y="2136114"/>
            <a:ext cx="2723823" cy="430887"/>
          </a:xfrm>
          <a:prstGeom prst="rect">
            <a:avLst/>
          </a:prstGeom>
          <a:noFill/>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单击此处添加简短说明，添加简短文字，</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具体文字添加此处。</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56" name="KSO_Shape"/>
          <p:cNvSpPr>
            <a:spLocks/>
          </p:cNvSpPr>
          <p:nvPr/>
        </p:nvSpPr>
        <p:spPr bwMode="auto">
          <a:xfrm>
            <a:off x="3517576" y="1932754"/>
            <a:ext cx="553496" cy="470470"/>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sp>
        <p:nvSpPr>
          <p:cNvPr id="57" name="KSO_Shape"/>
          <p:cNvSpPr>
            <a:spLocks/>
          </p:cNvSpPr>
          <p:nvPr/>
        </p:nvSpPr>
        <p:spPr bwMode="auto">
          <a:xfrm>
            <a:off x="4077369" y="2983202"/>
            <a:ext cx="520754" cy="521623"/>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sp>
        <p:nvSpPr>
          <p:cNvPr id="58" name="KSO_Shape"/>
          <p:cNvSpPr>
            <a:spLocks/>
          </p:cNvSpPr>
          <p:nvPr/>
        </p:nvSpPr>
        <p:spPr bwMode="auto">
          <a:xfrm>
            <a:off x="3512505" y="4092593"/>
            <a:ext cx="517292" cy="445733"/>
          </a:xfrm>
          <a:custGeom>
            <a:avLst/>
            <a:gdLst>
              <a:gd name="T0" fmla="*/ 838518 w 3856038"/>
              <a:gd name="T1" fmla="*/ 3035936 h 3319463"/>
              <a:gd name="T2" fmla="*/ 807086 w 3856038"/>
              <a:gd name="T3" fmla="*/ 3078481 h 3319463"/>
              <a:gd name="T4" fmla="*/ 345758 w 3856038"/>
              <a:gd name="T5" fmla="*/ 3083244 h 3319463"/>
              <a:gd name="T6" fmla="*/ 306705 w 3856038"/>
              <a:gd name="T7" fmla="*/ 3047684 h 3319463"/>
              <a:gd name="T8" fmla="*/ 1938189 w 3856038"/>
              <a:gd name="T9" fmla="*/ 1874411 h 3319463"/>
              <a:gd name="T10" fmla="*/ 2032113 w 3856038"/>
              <a:gd name="T11" fmla="*/ 1927728 h 3319463"/>
              <a:gd name="T12" fmla="*/ 2127625 w 3856038"/>
              <a:gd name="T13" fmla="*/ 1936931 h 3319463"/>
              <a:gd name="T14" fmla="*/ 2209174 w 3856038"/>
              <a:gd name="T15" fmla="*/ 1913446 h 3319463"/>
              <a:gd name="T16" fmla="*/ 2208222 w 3856038"/>
              <a:gd name="T17" fmla="*/ 3063251 h 3319463"/>
              <a:gd name="T18" fmla="*/ 2159673 w 3856038"/>
              <a:gd name="T19" fmla="*/ 3086101 h 3319463"/>
              <a:gd name="T20" fmla="*/ 1703060 w 3856038"/>
              <a:gd name="T21" fmla="*/ 3067694 h 3319463"/>
              <a:gd name="T22" fmla="*/ 1684338 w 3856038"/>
              <a:gd name="T23" fmla="*/ 1620838 h 3319463"/>
              <a:gd name="T24" fmla="*/ 1517659 w 3856038"/>
              <a:gd name="T25" fmla="*/ 3063249 h 3319463"/>
              <a:gd name="T26" fmla="*/ 1469110 w 3856038"/>
              <a:gd name="T27" fmla="*/ 3086100 h 3319463"/>
              <a:gd name="T28" fmla="*/ 1012179 w 3856038"/>
              <a:gd name="T29" fmla="*/ 3067693 h 3319463"/>
              <a:gd name="T30" fmla="*/ 993775 w 3856038"/>
              <a:gd name="T31" fmla="*/ 2030516 h 3319463"/>
              <a:gd name="T32" fmla="*/ 2903512 w 3856038"/>
              <a:gd name="T33" fmla="*/ 3058483 h 3319463"/>
              <a:gd name="T34" fmla="*/ 2858002 w 3856038"/>
              <a:gd name="T35" fmla="*/ 3085784 h 3319463"/>
              <a:gd name="T36" fmla="*/ 2397814 w 3856038"/>
              <a:gd name="T37" fmla="*/ 3071816 h 3319463"/>
              <a:gd name="T38" fmla="*/ 2374900 w 3856038"/>
              <a:gd name="T39" fmla="*/ 3023247 h 3319463"/>
              <a:gd name="T40" fmla="*/ 3393565 w 3856038"/>
              <a:gd name="T41" fmla="*/ 829618 h 3319463"/>
              <a:gd name="T42" fmla="*/ 3441797 w 3856038"/>
              <a:gd name="T43" fmla="*/ 916284 h 3319463"/>
              <a:gd name="T44" fmla="*/ 3518904 w 3856038"/>
              <a:gd name="T45" fmla="*/ 976601 h 3319463"/>
              <a:gd name="T46" fmla="*/ 3605213 w 3856038"/>
              <a:gd name="T47" fmla="*/ 3023244 h 3319463"/>
              <a:gd name="T48" fmla="*/ 3582367 w 3856038"/>
              <a:gd name="T49" fmla="*/ 3071815 h 3319463"/>
              <a:gd name="T50" fmla="*/ 3123532 w 3856038"/>
              <a:gd name="T51" fmla="*/ 3085783 h 3319463"/>
              <a:gd name="T52" fmla="*/ 3077839 w 3856038"/>
              <a:gd name="T53" fmla="*/ 3058481 h 3319463"/>
              <a:gd name="T54" fmla="*/ 3032368 w 3856038"/>
              <a:gd name="T55" fmla="*/ 0 h 3319463"/>
              <a:gd name="T56" fmla="*/ 3669057 w 3856038"/>
              <a:gd name="T57" fmla="*/ 6984 h 3319463"/>
              <a:gd name="T58" fmla="*/ 3714445 w 3856038"/>
              <a:gd name="T59" fmla="*/ 35552 h 3319463"/>
              <a:gd name="T60" fmla="*/ 3742692 w 3856038"/>
              <a:gd name="T61" fmla="*/ 80308 h 3319463"/>
              <a:gd name="T62" fmla="*/ 3749358 w 3856038"/>
              <a:gd name="T63" fmla="*/ 717377 h 3319463"/>
              <a:gd name="T64" fmla="*/ 3735075 w 3856038"/>
              <a:gd name="T65" fmla="*/ 769117 h 3319463"/>
              <a:gd name="T66" fmla="*/ 3700797 w 3856038"/>
              <a:gd name="T67" fmla="*/ 808795 h 3319463"/>
              <a:gd name="T68" fmla="*/ 3652870 w 3856038"/>
              <a:gd name="T69" fmla="*/ 830698 h 3319463"/>
              <a:gd name="T70" fmla="*/ 3597644 w 3856038"/>
              <a:gd name="T71" fmla="*/ 829110 h 3319463"/>
              <a:gd name="T72" fmla="*/ 3550670 w 3856038"/>
              <a:gd name="T73" fmla="*/ 804986 h 3319463"/>
              <a:gd name="T74" fmla="*/ 3518296 w 3856038"/>
              <a:gd name="T75" fmla="*/ 764039 h 3319463"/>
              <a:gd name="T76" fmla="*/ 3506552 w 3856038"/>
              <a:gd name="T77" fmla="*/ 711346 h 3319463"/>
              <a:gd name="T78" fmla="*/ 2155095 w 3856038"/>
              <a:gd name="T79" fmla="*/ 1756621 h 3319463"/>
              <a:gd name="T80" fmla="*/ 2103678 w 3856038"/>
              <a:gd name="T81" fmla="*/ 1768049 h 3319463"/>
              <a:gd name="T82" fmla="*/ 2052577 w 3856038"/>
              <a:gd name="T83" fmla="*/ 1756621 h 3319463"/>
              <a:gd name="T84" fmla="*/ 207257 w 3856038"/>
              <a:gd name="T85" fmla="*/ 2594619 h 3319463"/>
              <a:gd name="T86" fmla="*/ 161553 w 3856038"/>
              <a:gd name="T87" fmla="*/ 2623505 h 3319463"/>
              <a:gd name="T88" fmla="*/ 109818 w 3856038"/>
              <a:gd name="T89" fmla="*/ 2629853 h 3319463"/>
              <a:gd name="T90" fmla="*/ 59670 w 3856038"/>
              <a:gd name="T91" fmla="*/ 2613665 h 3319463"/>
              <a:gd name="T92" fmla="*/ 19996 w 3856038"/>
              <a:gd name="T93" fmla="*/ 2575574 h 3319463"/>
              <a:gd name="T94" fmla="*/ 952 w 3856038"/>
              <a:gd name="T95" fmla="*/ 2526056 h 3319463"/>
              <a:gd name="T96" fmla="*/ 5078 w 3856038"/>
              <a:gd name="T97" fmla="*/ 2473998 h 3319463"/>
              <a:gd name="T98" fmla="*/ 31105 w 3856038"/>
              <a:gd name="T99" fmla="*/ 2427337 h 3319463"/>
              <a:gd name="T100" fmla="*/ 1492697 w 3856038"/>
              <a:gd name="T101" fmla="*/ 975760 h 3319463"/>
              <a:gd name="T102" fmla="*/ 1543797 w 3856038"/>
              <a:gd name="T103" fmla="*/ 964333 h 3319463"/>
              <a:gd name="T104" fmla="*/ 1595215 w 3856038"/>
              <a:gd name="T105" fmla="*/ 975760 h 3319463"/>
              <a:gd name="T106" fmla="*/ 3334526 w 3856038"/>
              <a:gd name="T107" fmla="*/ 243464 h 3319463"/>
              <a:gd name="T108" fmla="*/ 2991107 w 3856038"/>
              <a:gd name="T109" fmla="*/ 233624 h 3319463"/>
              <a:gd name="T110" fmla="*/ 2948576 w 3856038"/>
              <a:gd name="T111" fmla="*/ 203151 h 3319463"/>
              <a:gd name="T112" fmla="*/ 2922550 w 3856038"/>
              <a:gd name="T113" fmla="*/ 157760 h 3319463"/>
              <a:gd name="T114" fmla="*/ 2918424 w 3856038"/>
              <a:gd name="T115" fmla="*/ 102845 h 3319463"/>
              <a:gd name="T116" fmla="*/ 2937468 w 3856038"/>
              <a:gd name="T117" fmla="*/ 53645 h 3319463"/>
              <a:gd name="T118" fmla="*/ 2975555 w 3856038"/>
              <a:gd name="T119" fmla="*/ 17459 h 3319463"/>
              <a:gd name="T120" fmla="*/ 3026338 w 3856038"/>
              <a:gd name="T121" fmla="*/ 318 h 3319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56038" h="3319463">
                <a:moveTo>
                  <a:pt x="50800" y="3187700"/>
                </a:moveTo>
                <a:lnTo>
                  <a:pt x="3856038" y="3187700"/>
                </a:lnTo>
                <a:lnTo>
                  <a:pt x="3856038" y="3319463"/>
                </a:lnTo>
                <a:lnTo>
                  <a:pt x="50800" y="3319463"/>
                </a:lnTo>
                <a:lnTo>
                  <a:pt x="50800" y="3187700"/>
                </a:lnTo>
                <a:close/>
                <a:moveTo>
                  <a:pt x="839788" y="2182813"/>
                </a:moveTo>
                <a:lnTo>
                  <a:pt x="839788" y="3023236"/>
                </a:lnTo>
                <a:lnTo>
                  <a:pt x="839471" y="3029586"/>
                </a:lnTo>
                <a:lnTo>
                  <a:pt x="838518" y="3035936"/>
                </a:lnTo>
                <a:lnTo>
                  <a:pt x="837248" y="3041969"/>
                </a:lnTo>
                <a:lnTo>
                  <a:pt x="834708" y="3047684"/>
                </a:lnTo>
                <a:lnTo>
                  <a:pt x="832486" y="3053399"/>
                </a:lnTo>
                <a:lnTo>
                  <a:pt x="829311" y="3058479"/>
                </a:lnTo>
                <a:lnTo>
                  <a:pt x="825501" y="3063241"/>
                </a:lnTo>
                <a:lnTo>
                  <a:pt x="821373" y="3067686"/>
                </a:lnTo>
                <a:lnTo>
                  <a:pt x="816928" y="3071814"/>
                </a:lnTo>
                <a:lnTo>
                  <a:pt x="812166" y="3075306"/>
                </a:lnTo>
                <a:lnTo>
                  <a:pt x="807086" y="3078481"/>
                </a:lnTo>
                <a:lnTo>
                  <a:pt x="801688" y="3081339"/>
                </a:lnTo>
                <a:lnTo>
                  <a:pt x="795656" y="3083244"/>
                </a:lnTo>
                <a:lnTo>
                  <a:pt x="789623" y="3084831"/>
                </a:lnTo>
                <a:lnTo>
                  <a:pt x="783591" y="3085784"/>
                </a:lnTo>
                <a:lnTo>
                  <a:pt x="777241" y="3086101"/>
                </a:lnTo>
                <a:lnTo>
                  <a:pt x="364173" y="3086101"/>
                </a:lnTo>
                <a:lnTo>
                  <a:pt x="357823" y="3085784"/>
                </a:lnTo>
                <a:lnTo>
                  <a:pt x="351473" y="3084831"/>
                </a:lnTo>
                <a:lnTo>
                  <a:pt x="345758" y="3083244"/>
                </a:lnTo>
                <a:lnTo>
                  <a:pt x="339725" y="3081339"/>
                </a:lnTo>
                <a:lnTo>
                  <a:pt x="334328" y="3078481"/>
                </a:lnTo>
                <a:lnTo>
                  <a:pt x="329248" y="3075306"/>
                </a:lnTo>
                <a:lnTo>
                  <a:pt x="324485" y="3071814"/>
                </a:lnTo>
                <a:lnTo>
                  <a:pt x="320040" y="3067686"/>
                </a:lnTo>
                <a:lnTo>
                  <a:pt x="315595" y="3063241"/>
                </a:lnTo>
                <a:lnTo>
                  <a:pt x="312103" y="3058479"/>
                </a:lnTo>
                <a:lnTo>
                  <a:pt x="308928" y="3053399"/>
                </a:lnTo>
                <a:lnTo>
                  <a:pt x="306705" y="3047684"/>
                </a:lnTo>
                <a:lnTo>
                  <a:pt x="304165" y="3041969"/>
                </a:lnTo>
                <a:lnTo>
                  <a:pt x="302578" y="3035936"/>
                </a:lnTo>
                <a:lnTo>
                  <a:pt x="301943" y="3029586"/>
                </a:lnTo>
                <a:lnTo>
                  <a:pt x="301625" y="3023236"/>
                </a:lnTo>
                <a:lnTo>
                  <a:pt x="301625" y="2721293"/>
                </a:lnTo>
                <a:lnTo>
                  <a:pt x="839788" y="2182813"/>
                </a:lnTo>
                <a:close/>
                <a:moveTo>
                  <a:pt x="1684338" y="1620838"/>
                </a:moveTo>
                <a:lnTo>
                  <a:pt x="1929304" y="1865842"/>
                </a:lnTo>
                <a:lnTo>
                  <a:pt x="1938189" y="1874411"/>
                </a:lnTo>
                <a:lnTo>
                  <a:pt x="1947708" y="1882345"/>
                </a:lnTo>
                <a:lnTo>
                  <a:pt x="1957227" y="1889644"/>
                </a:lnTo>
                <a:lnTo>
                  <a:pt x="1967064" y="1896944"/>
                </a:lnTo>
                <a:lnTo>
                  <a:pt x="1977218" y="1903291"/>
                </a:lnTo>
                <a:lnTo>
                  <a:pt x="1987690" y="1909003"/>
                </a:lnTo>
                <a:lnTo>
                  <a:pt x="1998478" y="1914716"/>
                </a:lnTo>
                <a:lnTo>
                  <a:pt x="2009267" y="1919476"/>
                </a:lnTo>
                <a:lnTo>
                  <a:pt x="2020690" y="1923602"/>
                </a:lnTo>
                <a:lnTo>
                  <a:pt x="2032113" y="1927728"/>
                </a:lnTo>
                <a:lnTo>
                  <a:pt x="2043537" y="1930901"/>
                </a:lnTo>
                <a:lnTo>
                  <a:pt x="2055277" y="1933440"/>
                </a:lnTo>
                <a:lnTo>
                  <a:pt x="2067335" y="1935344"/>
                </a:lnTo>
                <a:lnTo>
                  <a:pt x="2079393" y="1936931"/>
                </a:lnTo>
                <a:lnTo>
                  <a:pt x="2091768" y="1937883"/>
                </a:lnTo>
                <a:lnTo>
                  <a:pt x="2103826" y="1938201"/>
                </a:lnTo>
                <a:lnTo>
                  <a:pt x="2111759" y="1937883"/>
                </a:lnTo>
                <a:lnTo>
                  <a:pt x="2119692" y="1937566"/>
                </a:lnTo>
                <a:lnTo>
                  <a:pt x="2127625" y="1936931"/>
                </a:lnTo>
                <a:lnTo>
                  <a:pt x="2135240" y="1935979"/>
                </a:lnTo>
                <a:lnTo>
                  <a:pt x="2142856" y="1934710"/>
                </a:lnTo>
                <a:lnTo>
                  <a:pt x="2150788" y="1933440"/>
                </a:lnTo>
                <a:lnTo>
                  <a:pt x="2158404" y="1931536"/>
                </a:lnTo>
                <a:lnTo>
                  <a:pt x="2165702" y="1929949"/>
                </a:lnTo>
                <a:lnTo>
                  <a:pt x="2173318" y="1927728"/>
                </a:lnTo>
                <a:lnTo>
                  <a:pt x="2180299" y="1925189"/>
                </a:lnTo>
                <a:lnTo>
                  <a:pt x="2194895" y="1919794"/>
                </a:lnTo>
                <a:lnTo>
                  <a:pt x="2209174" y="1913446"/>
                </a:lnTo>
                <a:lnTo>
                  <a:pt x="2222501" y="1906782"/>
                </a:lnTo>
                <a:lnTo>
                  <a:pt x="2222501" y="3023263"/>
                </a:lnTo>
                <a:lnTo>
                  <a:pt x="2222501" y="3029611"/>
                </a:lnTo>
                <a:lnTo>
                  <a:pt x="2221232" y="3035958"/>
                </a:lnTo>
                <a:lnTo>
                  <a:pt x="2219645" y="3041988"/>
                </a:lnTo>
                <a:lnTo>
                  <a:pt x="2217742" y="3047700"/>
                </a:lnTo>
                <a:lnTo>
                  <a:pt x="2214886" y="3053413"/>
                </a:lnTo>
                <a:lnTo>
                  <a:pt x="2211713" y="3058491"/>
                </a:lnTo>
                <a:lnTo>
                  <a:pt x="2208222" y="3063251"/>
                </a:lnTo>
                <a:lnTo>
                  <a:pt x="2204414" y="3067694"/>
                </a:lnTo>
                <a:lnTo>
                  <a:pt x="2199655" y="3071820"/>
                </a:lnTo>
                <a:lnTo>
                  <a:pt x="2194895" y="3075311"/>
                </a:lnTo>
                <a:lnTo>
                  <a:pt x="2189818" y="3078484"/>
                </a:lnTo>
                <a:lnTo>
                  <a:pt x="2184424" y="3081341"/>
                </a:lnTo>
                <a:lnTo>
                  <a:pt x="2178712" y="3083245"/>
                </a:lnTo>
                <a:lnTo>
                  <a:pt x="2172366" y="3084832"/>
                </a:lnTo>
                <a:lnTo>
                  <a:pt x="2166654" y="3085784"/>
                </a:lnTo>
                <a:lnTo>
                  <a:pt x="2159673" y="3086101"/>
                </a:lnTo>
                <a:lnTo>
                  <a:pt x="1747166" y="3086101"/>
                </a:lnTo>
                <a:lnTo>
                  <a:pt x="1740820" y="3085784"/>
                </a:lnTo>
                <a:lnTo>
                  <a:pt x="1734474" y="3084832"/>
                </a:lnTo>
                <a:lnTo>
                  <a:pt x="1728445" y="3083245"/>
                </a:lnTo>
                <a:lnTo>
                  <a:pt x="1723050" y="3081341"/>
                </a:lnTo>
                <a:lnTo>
                  <a:pt x="1717656" y="3078484"/>
                </a:lnTo>
                <a:lnTo>
                  <a:pt x="1712579" y="3075311"/>
                </a:lnTo>
                <a:lnTo>
                  <a:pt x="1707185" y="3071820"/>
                </a:lnTo>
                <a:lnTo>
                  <a:pt x="1703060" y="3067694"/>
                </a:lnTo>
                <a:lnTo>
                  <a:pt x="1698935" y="3063251"/>
                </a:lnTo>
                <a:lnTo>
                  <a:pt x="1695444" y="3058491"/>
                </a:lnTo>
                <a:lnTo>
                  <a:pt x="1692271" y="3053413"/>
                </a:lnTo>
                <a:lnTo>
                  <a:pt x="1689415" y="3047700"/>
                </a:lnTo>
                <a:lnTo>
                  <a:pt x="1687511" y="3041988"/>
                </a:lnTo>
                <a:lnTo>
                  <a:pt x="1685925" y="3035958"/>
                </a:lnTo>
                <a:lnTo>
                  <a:pt x="1684973" y="3029611"/>
                </a:lnTo>
                <a:lnTo>
                  <a:pt x="1684338" y="3023263"/>
                </a:lnTo>
                <a:lnTo>
                  <a:pt x="1684338" y="1620838"/>
                </a:lnTo>
                <a:close/>
                <a:moveTo>
                  <a:pt x="1531938" y="1492251"/>
                </a:moveTo>
                <a:lnTo>
                  <a:pt x="1531938" y="3023260"/>
                </a:lnTo>
                <a:lnTo>
                  <a:pt x="1531304" y="3029608"/>
                </a:lnTo>
                <a:lnTo>
                  <a:pt x="1530669" y="3035955"/>
                </a:lnTo>
                <a:lnTo>
                  <a:pt x="1529082" y="3041985"/>
                </a:lnTo>
                <a:lnTo>
                  <a:pt x="1527178" y="3047698"/>
                </a:lnTo>
                <a:lnTo>
                  <a:pt x="1524323" y="3053411"/>
                </a:lnTo>
                <a:lnTo>
                  <a:pt x="1521150" y="3058489"/>
                </a:lnTo>
                <a:lnTo>
                  <a:pt x="1517659" y="3063249"/>
                </a:lnTo>
                <a:lnTo>
                  <a:pt x="1513217" y="3067693"/>
                </a:lnTo>
                <a:lnTo>
                  <a:pt x="1509092" y="3071818"/>
                </a:lnTo>
                <a:lnTo>
                  <a:pt x="1504332" y="3075309"/>
                </a:lnTo>
                <a:lnTo>
                  <a:pt x="1498938" y="3078483"/>
                </a:lnTo>
                <a:lnTo>
                  <a:pt x="1493543" y="3081340"/>
                </a:lnTo>
                <a:lnTo>
                  <a:pt x="1487514" y="3083244"/>
                </a:lnTo>
                <a:lnTo>
                  <a:pt x="1481803" y="3084831"/>
                </a:lnTo>
                <a:lnTo>
                  <a:pt x="1475456" y="3085783"/>
                </a:lnTo>
                <a:lnTo>
                  <a:pt x="1469110" y="3086100"/>
                </a:lnTo>
                <a:lnTo>
                  <a:pt x="1056286" y="3086100"/>
                </a:lnTo>
                <a:lnTo>
                  <a:pt x="1050257" y="3085783"/>
                </a:lnTo>
                <a:lnTo>
                  <a:pt x="1043911" y="3084831"/>
                </a:lnTo>
                <a:lnTo>
                  <a:pt x="1037882" y="3083244"/>
                </a:lnTo>
                <a:lnTo>
                  <a:pt x="1031853" y="3081340"/>
                </a:lnTo>
                <a:lnTo>
                  <a:pt x="1026776" y="3078483"/>
                </a:lnTo>
                <a:lnTo>
                  <a:pt x="1021381" y="3075309"/>
                </a:lnTo>
                <a:lnTo>
                  <a:pt x="1016622" y="3071818"/>
                </a:lnTo>
                <a:lnTo>
                  <a:pt x="1012179" y="3067693"/>
                </a:lnTo>
                <a:lnTo>
                  <a:pt x="1008372" y="3063249"/>
                </a:lnTo>
                <a:lnTo>
                  <a:pt x="1004246" y="3058489"/>
                </a:lnTo>
                <a:lnTo>
                  <a:pt x="1001391" y="3053411"/>
                </a:lnTo>
                <a:lnTo>
                  <a:pt x="998852" y="3047698"/>
                </a:lnTo>
                <a:lnTo>
                  <a:pt x="996631" y="3041985"/>
                </a:lnTo>
                <a:lnTo>
                  <a:pt x="995044" y="3035955"/>
                </a:lnTo>
                <a:lnTo>
                  <a:pt x="994092" y="3029608"/>
                </a:lnTo>
                <a:lnTo>
                  <a:pt x="993775" y="3023260"/>
                </a:lnTo>
                <a:lnTo>
                  <a:pt x="993775" y="2030516"/>
                </a:lnTo>
                <a:lnTo>
                  <a:pt x="1531938" y="1492251"/>
                </a:lnTo>
                <a:close/>
                <a:moveTo>
                  <a:pt x="2914650" y="1230313"/>
                </a:moveTo>
                <a:lnTo>
                  <a:pt x="2914650" y="3023247"/>
                </a:lnTo>
                <a:lnTo>
                  <a:pt x="2914014" y="3029596"/>
                </a:lnTo>
                <a:lnTo>
                  <a:pt x="2913059" y="3035945"/>
                </a:lnTo>
                <a:lnTo>
                  <a:pt x="2911468" y="3041976"/>
                </a:lnTo>
                <a:lnTo>
                  <a:pt x="2909240" y="3047690"/>
                </a:lnTo>
                <a:lnTo>
                  <a:pt x="2906694" y="3053404"/>
                </a:lnTo>
                <a:lnTo>
                  <a:pt x="2903512" y="3058483"/>
                </a:lnTo>
                <a:lnTo>
                  <a:pt x="2900011" y="3063245"/>
                </a:lnTo>
                <a:lnTo>
                  <a:pt x="2895874" y="3067689"/>
                </a:lnTo>
                <a:lnTo>
                  <a:pt x="2891736" y="3071816"/>
                </a:lnTo>
                <a:lnTo>
                  <a:pt x="2886326" y="3075308"/>
                </a:lnTo>
                <a:lnTo>
                  <a:pt x="2881234" y="3078482"/>
                </a:lnTo>
                <a:lnTo>
                  <a:pt x="2875824" y="3081340"/>
                </a:lnTo>
                <a:lnTo>
                  <a:pt x="2870414" y="3083244"/>
                </a:lnTo>
                <a:lnTo>
                  <a:pt x="2864367" y="3084831"/>
                </a:lnTo>
                <a:lnTo>
                  <a:pt x="2858002" y="3085784"/>
                </a:lnTo>
                <a:lnTo>
                  <a:pt x="2851637" y="3086101"/>
                </a:lnTo>
                <a:lnTo>
                  <a:pt x="2437914" y="3086101"/>
                </a:lnTo>
                <a:lnTo>
                  <a:pt x="2430912" y="3085784"/>
                </a:lnTo>
                <a:lnTo>
                  <a:pt x="2425184" y="3084831"/>
                </a:lnTo>
                <a:lnTo>
                  <a:pt x="2418819" y="3083244"/>
                </a:lnTo>
                <a:lnTo>
                  <a:pt x="2413090" y="3081340"/>
                </a:lnTo>
                <a:lnTo>
                  <a:pt x="2407680" y="3078482"/>
                </a:lnTo>
                <a:lnTo>
                  <a:pt x="2402588" y="3075308"/>
                </a:lnTo>
                <a:lnTo>
                  <a:pt x="2397814" y="3071816"/>
                </a:lnTo>
                <a:lnTo>
                  <a:pt x="2393040" y="3067689"/>
                </a:lnTo>
                <a:lnTo>
                  <a:pt x="2389221" y="3063245"/>
                </a:lnTo>
                <a:lnTo>
                  <a:pt x="2385721" y="3058483"/>
                </a:lnTo>
                <a:lnTo>
                  <a:pt x="2382538" y="3053404"/>
                </a:lnTo>
                <a:lnTo>
                  <a:pt x="2379674" y="3047690"/>
                </a:lnTo>
                <a:lnTo>
                  <a:pt x="2377764" y="3041976"/>
                </a:lnTo>
                <a:lnTo>
                  <a:pt x="2376173" y="3035945"/>
                </a:lnTo>
                <a:lnTo>
                  <a:pt x="2374900" y="3029596"/>
                </a:lnTo>
                <a:lnTo>
                  <a:pt x="2374900" y="3023247"/>
                </a:lnTo>
                <a:lnTo>
                  <a:pt x="2374900" y="1768701"/>
                </a:lnTo>
                <a:lnTo>
                  <a:pt x="2914650" y="1230313"/>
                </a:lnTo>
                <a:close/>
                <a:moveTo>
                  <a:pt x="3382142" y="762000"/>
                </a:moveTo>
                <a:lnTo>
                  <a:pt x="3382777" y="774063"/>
                </a:lnTo>
                <a:lnTo>
                  <a:pt x="3384046" y="785492"/>
                </a:lnTo>
                <a:lnTo>
                  <a:pt x="3385633" y="796920"/>
                </a:lnTo>
                <a:lnTo>
                  <a:pt x="3387536" y="808031"/>
                </a:lnTo>
                <a:lnTo>
                  <a:pt x="3390392" y="818825"/>
                </a:lnTo>
                <a:lnTo>
                  <a:pt x="3393565" y="829618"/>
                </a:lnTo>
                <a:lnTo>
                  <a:pt x="3397056" y="840094"/>
                </a:lnTo>
                <a:lnTo>
                  <a:pt x="3401181" y="850888"/>
                </a:lnTo>
                <a:lnTo>
                  <a:pt x="3405623" y="860729"/>
                </a:lnTo>
                <a:lnTo>
                  <a:pt x="3410383" y="870570"/>
                </a:lnTo>
                <a:lnTo>
                  <a:pt x="3416095" y="880411"/>
                </a:lnTo>
                <a:lnTo>
                  <a:pt x="3421806" y="889935"/>
                </a:lnTo>
                <a:lnTo>
                  <a:pt x="3427835" y="899141"/>
                </a:lnTo>
                <a:lnTo>
                  <a:pt x="3434499" y="907713"/>
                </a:lnTo>
                <a:lnTo>
                  <a:pt x="3441797" y="916284"/>
                </a:lnTo>
                <a:lnTo>
                  <a:pt x="3448778" y="924220"/>
                </a:lnTo>
                <a:lnTo>
                  <a:pt x="3456711" y="932157"/>
                </a:lnTo>
                <a:lnTo>
                  <a:pt x="3464644" y="939776"/>
                </a:lnTo>
                <a:lnTo>
                  <a:pt x="3472894" y="946760"/>
                </a:lnTo>
                <a:lnTo>
                  <a:pt x="3481461" y="953426"/>
                </a:lnTo>
                <a:lnTo>
                  <a:pt x="3490663" y="960093"/>
                </a:lnTo>
                <a:lnTo>
                  <a:pt x="3499548" y="966125"/>
                </a:lnTo>
                <a:lnTo>
                  <a:pt x="3509067" y="971521"/>
                </a:lnTo>
                <a:lnTo>
                  <a:pt x="3518904" y="976601"/>
                </a:lnTo>
                <a:lnTo>
                  <a:pt x="3529058" y="981363"/>
                </a:lnTo>
                <a:lnTo>
                  <a:pt x="3539529" y="985807"/>
                </a:lnTo>
                <a:lnTo>
                  <a:pt x="3549683" y="989616"/>
                </a:lnTo>
                <a:lnTo>
                  <a:pt x="3560155" y="992791"/>
                </a:lnTo>
                <a:lnTo>
                  <a:pt x="3571261" y="995966"/>
                </a:lnTo>
                <a:lnTo>
                  <a:pt x="3582367" y="998505"/>
                </a:lnTo>
                <a:lnTo>
                  <a:pt x="3593790" y="1000093"/>
                </a:lnTo>
                <a:lnTo>
                  <a:pt x="3605213" y="1001680"/>
                </a:lnTo>
                <a:lnTo>
                  <a:pt x="3605213" y="3023244"/>
                </a:lnTo>
                <a:lnTo>
                  <a:pt x="3604896" y="3029593"/>
                </a:lnTo>
                <a:lnTo>
                  <a:pt x="3603944" y="3035942"/>
                </a:lnTo>
                <a:lnTo>
                  <a:pt x="3602357" y="3041974"/>
                </a:lnTo>
                <a:lnTo>
                  <a:pt x="3600136" y="3047688"/>
                </a:lnTo>
                <a:lnTo>
                  <a:pt x="3597598" y="3053402"/>
                </a:lnTo>
                <a:lnTo>
                  <a:pt x="3594425" y="3058481"/>
                </a:lnTo>
                <a:lnTo>
                  <a:pt x="3590617" y="3063243"/>
                </a:lnTo>
                <a:lnTo>
                  <a:pt x="3586809" y="3067688"/>
                </a:lnTo>
                <a:lnTo>
                  <a:pt x="3582367" y="3071815"/>
                </a:lnTo>
                <a:lnTo>
                  <a:pt x="3577607" y="3075307"/>
                </a:lnTo>
                <a:lnTo>
                  <a:pt x="3572213" y="3078481"/>
                </a:lnTo>
                <a:lnTo>
                  <a:pt x="3567136" y="3081338"/>
                </a:lnTo>
                <a:lnTo>
                  <a:pt x="3561107" y="3083243"/>
                </a:lnTo>
                <a:lnTo>
                  <a:pt x="3555078" y="3084830"/>
                </a:lnTo>
                <a:lnTo>
                  <a:pt x="3548732" y="3085783"/>
                </a:lnTo>
                <a:lnTo>
                  <a:pt x="3542703" y="3086100"/>
                </a:lnTo>
                <a:lnTo>
                  <a:pt x="3129878" y="3086100"/>
                </a:lnTo>
                <a:lnTo>
                  <a:pt x="3123532" y="3085783"/>
                </a:lnTo>
                <a:lnTo>
                  <a:pt x="3117186" y="3084830"/>
                </a:lnTo>
                <a:lnTo>
                  <a:pt x="3111474" y="3083243"/>
                </a:lnTo>
                <a:lnTo>
                  <a:pt x="3105445" y="3081338"/>
                </a:lnTo>
                <a:lnTo>
                  <a:pt x="3099733" y="3078481"/>
                </a:lnTo>
                <a:lnTo>
                  <a:pt x="3094656" y="3075307"/>
                </a:lnTo>
                <a:lnTo>
                  <a:pt x="3089897" y="3071815"/>
                </a:lnTo>
                <a:lnTo>
                  <a:pt x="3085454" y="3067688"/>
                </a:lnTo>
                <a:lnTo>
                  <a:pt x="3081329" y="3063243"/>
                </a:lnTo>
                <a:lnTo>
                  <a:pt x="3077839" y="3058481"/>
                </a:lnTo>
                <a:lnTo>
                  <a:pt x="3074666" y="3053402"/>
                </a:lnTo>
                <a:lnTo>
                  <a:pt x="3071810" y="3047688"/>
                </a:lnTo>
                <a:lnTo>
                  <a:pt x="3069906" y="3041974"/>
                </a:lnTo>
                <a:lnTo>
                  <a:pt x="3068320" y="3035942"/>
                </a:lnTo>
                <a:lnTo>
                  <a:pt x="3067685" y="3029593"/>
                </a:lnTo>
                <a:lnTo>
                  <a:pt x="3067050" y="3023244"/>
                </a:lnTo>
                <a:lnTo>
                  <a:pt x="3067050" y="1077552"/>
                </a:lnTo>
                <a:lnTo>
                  <a:pt x="3382142" y="762000"/>
                </a:lnTo>
                <a:close/>
                <a:moveTo>
                  <a:pt x="3032368" y="0"/>
                </a:moveTo>
                <a:lnTo>
                  <a:pt x="3038399" y="0"/>
                </a:lnTo>
                <a:lnTo>
                  <a:pt x="3628114" y="0"/>
                </a:lnTo>
                <a:lnTo>
                  <a:pt x="3634144" y="0"/>
                </a:lnTo>
                <a:lnTo>
                  <a:pt x="3640175" y="318"/>
                </a:lnTo>
                <a:lnTo>
                  <a:pt x="3646205" y="1270"/>
                </a:lnTo>
                <a:lnTo>
                  <a:pt x="3651918" y="2222"/>
                </a:lnTo>
                <a:lnTo>
                  <a:pt x="3657631" y="3492"/>
                </a:lnTo>
                <a:lnTo>
                  <a:pt x="3663344" y="5079"/>
                </a:lnTo>
                <a:lnTo>
                  <a:pt x="3669057" y="6984"/>
                </a:lnTo>
                <a:lnTo>
                  <a:pt x="3674453" y="9206"/>
                </a:lnTo>
                <a:lnTo>
                  <a:pt x="3680166" y="11428"/>
                </a:lnTo>
                <a:lnTo>
                  <a:pt x="3685562" y="14284"/>
                </a:lnTo>
                <a:lnTo>
                  <a:pt x="3690640" y="17459"/>
                </a:lnTo>
                <a:lnTo>
                  <a:pt x="3695718" y="20633"/>
                </a:lnTo>
                <a:lnTo>
                  <a:pt x="3700479" y="23807"/>
                </a:lnTo>
                <a:lnTo>
                  <a:pt x="3705240" y="27616"/>
                </a:lnTo>
                <a:lnTo>
                  <a:pt x="3710001" y="31425"/>
                </a:lnTo>
                <a:lnTo>
                  <a:pt x="3714445" y="35552"/>
                </a:lnTo>
                <a:lnTo>
                  <a:pt x="3718253" y="39678"/>
                </a:lnTo>
                <a:lnTo>
                  <a:pt x="3722062" y="44440"/>
                </a:lnTo>
                <a:lnTo>
                  <a:pt x="3725871" y="49201"/>
                </a:lnTo>
                <a:lnTo>
                  <a:pt x="3729362" y="53962"/>
                </a:lnTo>
                <a:lnTo>
                  <a:pt x="3732536" y="59041"/>
                </a:lnTo>
                <a:lnTo>
                  <a:pt x="3735075" y="64437"/>
                </a:lnTo>
                <a:lnTo>
                  <a:pt x="3737932" y="69516"/>
                </a:lnTo>
                <a:lnTo>
                  <a:pt x="3740471" y="74912"/>
                </a:lnTo>
                <a:lnTo>
                  <a:pt x="3742692" y="80308"/>
                </a:lnTo>
                <a:lnTo>
                  <a:pt x="3744279" y="86339"/>
                </a:lnTo>
                <a:lnTo>
                  <a:pt x="3745866" y="91736"/>
                </a:lnTo>
                <a:lnTo>
                  <a:pt x="3747453" y="97767"/>
                </a:lnTo>
                <a:lnTo>
                  <a:pt x="3748088" y="103798"/>
                </a:lnTo>
                <a:lnTo>
                  <a:pt x="3749040" y="109511"/>
                </a:lnTo>
                <a:lnTo>
                  <a:pt x="3749358" y="115542"/>
                </a:lnTo>
                <a:lnTo>
                  <a:pt x="3749675" y="121573"/>
                </a:lnTo>
                <a:lnTo>
                  <a:pt x="3749675" y="711346"/>
                </a:lnTo>
                <a:lnTo>
                  <a:pt x="3749358" y="717377"/>
                </a:lnTo>
                <a:lnTo>
                  <a:pt x="3749040" y="723726"/>
                </a:lnTo>
                <a:lnTo>
                  <a:pt x="3748088" y="729757"/>
                </a:lnTo>
                <a:lnTo>
                  <a:pt x="3747453" y="735788"/>
                </a:lnTo>
                <a:lnTo>
                  <a:pt x="3745866" y="741819"/>
                </a:lnTo>
                <a:lnTo>
                  <a:pt x="3744279" y="747215"/>
                </a:lnTo>
                <a:lnTo>
                  <a:pt x="3742375" y="753246"/>
                </a:lnTo>
                <a:lnTo>
                  <a:pt x="3740471" y="758642"/>
                </a:lnTo>
                <a:lnTo>
                  <a:pt x="3737614" y="764039"/>
                </a:lnTo>
                <a:lnTo>
                  <a:pt x="3735075" y="769117"/>
                </a:lnTo>
                <a:lnTo>
                  <a:pt x="3732219" y="774196"/>
                </a:lnTo>
                <a:lnTo>
                  <a:pt x="3729045" y="779275"/>
                </a:lnTo>
                <a:lnTo>
                  <a:pt x="3725871" y="784036"/>
                </a:lnTo>
                <a:lnTo>
                  <a:pt x="3721745" y="788798"/>
                </a:lnTo>
                <a:lnTo>
                  <a:pt x="3718253" y="793242"/>
                </a:lnTo>
                <a:lnTo>
                  <a:pt x="3714445" y="797368"/>
                </a:lnTo>
                <a:lnTo>
                  <a:pt x="3710001" y="801495"/>
                </a:lnTo>
                <a:lnTo>
                  <a:pt x="3705558" y="804986"/>
                </a:lnTo>
                <a:lnTo>
                  <a:pt x="3700797" y="808795"/>
                </a:lnTo>
                <a:lnTo>
                  <a:pt x="3696036" y="811970"/>
                </a:lnTo>
                <a:lnTo>
                  <a:pt x="3690958" y="815144"/>
                </a:lnTo>
                <a:lnTo>
                  <a:pt x="3685879" y="818318"/>
                </a:lnTo>
                <a:lnTo>
                  <a:pt x="3680801" y="820857"/>
                </a:lnTo>
                <a:lnTo>
                  <a:pt x="3675405" y="823397"/>
                </a:lnTo>
                <a:lnTo>
                  <a:pt x="3669692" y="825301"/>
                </a:lnTo>
                <a:lnTo>
                  <a:pt x="3664297" y="827523"/>
                </a:lnTo>
                <a:lnTo>
                  <a:pt x="3658583" y="829110"/>
                </a:lnTo>
                <a:lnTo>
                  <a:pt x="3652870" y="830698"/>
                </a:lnTo>
                <a:lnTo>
                  <a:pt x="3646523" y="831332"/>
                </a:lnTo>
                <a:lnTo>
                  <a:pt x="3640492" y="832285"/>
                </a:lnTo>
                <a:lnTo>
                  <a:pt x="3634144" y="832919"/>
                </a:lnTo>
                <a:lnTo>
                  <a:pt x="3628114" y="832919"/>
                </a:lnTo>
                <a:lnTo>
                  <a:pt x="3622083" y="832919"/>
                </a:lnTo>
                <a:lnTo>
                  <a:pt x="3615735" y="832285"/>
                </a:lnTo>
                <a:lnTo>
                  <a:pt x="3609705" y="831332"/>
                </a:lnTo>
                <a:lnTo>
                  <a:pt x="3603675" y="830698"/>
                </a:lnTo>
                <a:lnTo>
                  <a:pt x="3597644" y="829110"/>
                </a:lnTo>
                <a:lnTo>
                  <a:pt x="3592248" y="827523"/>
                </a:lnTo>
                <a:lnTo>
                  <a:pt x="3586218" y="825301"/>
                </a:lnTo>
                <a:lnTo>
                  <a:pt x="3580822" y="823397"/>
                </a:lnTo>
                <a:lnTo>
                  <a:pt x="3575427" y="820857"/>
                </a:lnTo>
                <a:lnTo>
                  <a:pt x="3570031" y="818318"/>
                </a:lnTo>
                <a:lnTo>
                  <a:pt x="3565270" y="815144"/>
                </a:lnTo>
                <a:lnTo>
                  <a:pt x="3560192" y="811970"/>
                </a:lnTo>
                <a:lnTo>
                  <a:pt x="3555431" y="808795"/>
                </a:lnTo>
                <a:lnTo>
                  <a:pt x="3550670" y="804986"/>
                </a:lnTo>
                <a:lnTo>
                  <a:pt x="3546227" y="801495"/>
                </a:lnTo>
                <a:lnTo>
                  <a:pt x="3542100" y="797368"/>
                </a:lnTo>
                <a:lnTo>
                  <a:pt x="3537974" y="793242"/>
                </a:lnTo>
                <a:lnTo>
                  <a:pt x="3534166" y="788798"/>
                </a:lnTo>
                <a:lnTo>
                  <a:pt x="3530674" y="784036"/>
                </a:lnTo>
                <a:lnTo>
                  <a:pt x="3527500" y="779275"/>
                </a:lnTo>
                <a:lnTo>
                  <a:pt x="3524326" y="774196"/>
                </a:lnTo>
                <a:lnTo>
                  <a:pt x="3521153" y="769117"/>
                </a:lnTo>
                <a:lnTo>
                  <a:pt x="3518296" y="764039"/>
                </a:lnTo>
                <a:lnTo>
                  <a:pt x="3516074" y="758642"/>
                </a:lnTo>
                <a:lnTo>
                  <a:pt x="3514170" y="753246"/>
                </a:lnTo>
                <a:lnTo>
                  <a:pt x="3511948" y="747215"/>
                </a:lnTo>
                <a:lnTo>
                  <a:pt x="3510361" y="741819"/>
                </a:lnTo>
                <a:lnTo>
                  <a:pt x="3508774" y="735788"/>
                </a:lnTo>
                <a:lnTo>
                  <a:pt x="3508139" y="729757"/>
                </a:lnTo>
                <a:lnTo>
                  <a:pt x="3507187" y="723726"/>
                </a:lnTo>
                <a:lnTo>
                  <a:pt x="3506552" y="717377"/>
                </a:lnTo>
                <a:lnTo>
                  <a:pt x="3506552" y="711346"/>
                </a:lnTo>
                <a:lnTo>
                  <a:pt x="3506552" y="415190"/>
                </a:lnTo>
                <a:lnTo>
                  <a:pt x="2189691" y="1732180"/>
                </a:lnTo>
                <a:lnTo>
                  <a:pt x="2185247" y="1736624"/>
                </a:lnTo>
                <a:lnTo>
                  <a:pt x="2180487" y="1740433"/>
                </a:lnTo>
                <a:lnTo>
                  <a:pt x="2175726" y="1744242"/>
                </a:lnTo>
                <a:lnTo>
                  <a:pt x="2170647" y="1748051"/>
                </a:lnTo>
                <a:lnTo>
                  <a:pt x="2165569" y="1750908"/>
                </a:lnTo>
                <a:lnTo>
                  <a:pt x="2160491" y="1753765"/>
                </a:lnTo>
                <a:lnTo>
                  <a:pt x="2155095" y="1756621"/>
                </a:lnTo>
                <a:lnTo>
                  <a:pt x="2149382" y="1758843"/>
                </a:lnTo>
                <a:lnTo>
                  <a:pt x="2143986" y="1761065"/>
                </a:lnTo>
                <a:lnTo>
                  <a:pt x="2138273" y="1762970"/>
                </a:lnTo>
                <a:lnTo>
                  <a:pt x="2132878" y="1764557"/>
                </a:lnTo>
                <a:lnTo>
                  <a:pt x="2126847" y="1765509"/>
                </a:lnTo>
                <a:lnTo>
                  <a:pt x="2121452" y="1766461"/>
                </a:lnTo>
                <a:lnTo>
                  <a:pt x="2115421" y="1767096"/>
                </a:lnTo>
                <a:lnTo>
                  <a:pt x="2109708" y="1767731"/>
                </a:lnTo>
                <a:lnTo>
                  <a:pt x="2103678" y="1768049"/>
                </a:lnTo>
                <a:lnTo>
                  <a:pt x="2098282" y="1767731"/>
                </a:lnTo>
                <a:lnTo>
                  <a:pt x="2092252" y="1767096"/>
                </a:lnTo>
                <a:lnTo>
                  <a:pt x="2086221" y="1766461"/>
                </a:lnTo>
                <a:lnTo>
                  <a:pt x="2080508" y="1765509"/>
                </a:lnTo>
                <a:lnTo>
                  <a:pt x="2074795" y="1764557"/>
                </a:lnTo>
                <a:lnTo>
                  <a:pt x="2069399" y="1762970"/>
                </a:lnTo>
                <a:lnTo>
                  <a:pt x="2063369" y="1761065"/>
                </a:lnTo>
                <a:lnTo>
                  <a:pt x="2057973" y="1758843"/>
                </a:lnTo>
                <a:lnTo>
                  <a:pt x="2052577" y="1756621"/>
                </a:lnTo>
                <a:lnTo>
                  <a:pt x="2047182" y="1753765"/>
                </a:lnTo>
                <a:lnTo>
                  <a:pt x="2042104" y="1750908"/>
                </a:lnTo>
                <a:lnTo>
                  <a:pt x="2037025" y="1748051"/>
                </a:lnTo>
                <a:lnTo>
                  <a:pt x="2031947" y="1744242"/>
                </a:lnTo>
                <a:lnTo>
                  <a:pt x="2027186" y="1740433"/>
                </a:lnTo>
                <a:lnTo>
                  <a:pt x="2022425" y="1736624"/>
                </a:lnTo>
                <a:lnTo>
                  <a:pt x="2017664" y="1732180"/>
                </a:lnTo>
                <a:lnTo>
                  <a:pt x="1543797" y="1257949"/>
                </a:lnTo>
                <a:lnTo>
                  <a:pt x="207257" y="2594619"/>
                </a:lnTo>
                <a:lnTo>
                  <a:pt x="202814" y="2599063"/>
                </a:lnTo>
                <a:lnTo>
                  <a:pt x="198053" y="2602872"/>
                </a:lnTo>
                <a:lnTo>
                  <a:pt x="193292" y="2606999"/>
                </a:lnTo>
                <a:lnTo>
                  <a:pt x="188214" y="2610490"/>
                </a:lnTo>
                <a:lnTo>
                  <a:pt x="183136" y="2613665"/>
                </a:lnTo>
                <a:lnTo>
                  <a:pt x="178057" y="2616204"/>
                </a:lnTo>
                <a:lnTo>
                  <a:pt x="172662" y="2619061"/>
                </a:lnTo>
                <a:lnTo>
                  <a:pt x="166949" y="2621600"/>
                </a:lnTo>
                <a:lnTo>
                  <a:pt x="161553" y="2623505"/>
                </a:lnTo>
                <a:lnTo>
                  <a:pt x="155840" y="2625409"/>
                </a:lnTo>
                <a:lnTo>
                  <a:pt x="150444" y="2626996"/>
                </a:lnTo>
                <a:lnTo>
                  <a:pt x="144414" y="2628266"/>
                </a:lnTo>
                <a:lnTo>
                  <a:pt x="139018" y="2628901"/>
                </a:lnTo>
                <a:lnTo>
                  <a:pt x="132988" y="2629853"/>
                </a:lnTo>
                <a:lnTo>
                  <a:pt x="127275" y="2630171"/>
                </a:lnTo>
                <a:lnTo>
                  <a:pt x="121244" y="2630488"/>
                </a:lnTo>
                <a:lnTo>
                  <a:pt x="115214" y="2630171"/>
                </a:lnTo>
                <a:lnTo>
                  <a:pt x="109818" y="2629853"/>
                </a:lnTo>
                <a:lnTo>
                  <a:pt x="103787" y="2628901"/>
                </a:lnTo>
                <a:lnTo>
                  <a:pt x="98074" y="2628266"/>
                </a:lnTo>
                <a:lnTo>
                  <a:pt x="92361" y="2626996"/>
                </a:lnTo>
                <a:lnTo>
                  <a:pt x="86648" y="2625409"/>
                </a:lnTo>
                <a:lnTo>
                  <a:pt x="80935" y="2623505"/>
                </a:lnTo>
                <a:lnTo>
                  <a:pt x="75540" y="2621600"/>
                </a:lnTo>
                <a:lnTo>
                  <a:pt x="70144" y="2619061"/>
                </a:lnTo>
                <a:lnTo>
                  <a:pt x="64748" y="2616204"/>
                </a:lnTo>
                <a:lnTo>
                  <a:pt x="59670" y="2613665"/>
                </a:lnTo>
                <a:lnTo>
                  <a:pt x="54592" y="2610490"/>
                </a:lnTo>
                <a:lnTo>
                  <a:pt x="49513" y="2606999"/>
                </a:lnTo>
                <a:lnTo>
                  <a:pt x="44752" y="2602872"/>
                </a:lnTo>
                <a:lnTo>
                  <a:pt x="39992" y="2599063"/>
                </a:lnTo>
                <a:lnTo>
                  <a:pt x="35231" y="2594619"/>
                </a:lnTo>
                <a:lnTo>
                  <a:pt x="31105" y="2590175"/>
                </a:lnTo>
                <a:lnTo>
                  <a:pt x="26978" y="2585731"/>
                </a:lnTo>
                <a:lnTo>
                  <a:pt x="23170" y="2580335"/>
                </a:lnTo>
                <a:lnTo>
                  <a:pt x="19996" y="2575574"/>
                </a:lnTo>
                <a:lnTo>
                  <a:pt x="16822" y="2570495"/>
                </a:lnTo>
                <a:lnTo>
                  <a:pt x="13648" y="2565099"/>
                </a:lnTo>
                <a:lnTo>
                  <a:pt x="10791" y="2560020"/>
                </a:lnTo>
                <a:lnTo>
                  <a:pt x="8570" y="2554307"/>
                </a:lnTo>
                <a:lnTo>
                  <a:pt x="6665" y="2548910"/>
                </a:lnTo>
                <a:lnTo>
                  <a:pt x="5078" y="2543514"/>
                </a:lnTo>
                <a:lnTo>
                  <a:pt x="3491" y="2537483"/>
                </a:lnTo>
                <a:lnTo>
                  <a:pt x="2222" y="2532087"/>
                </a:lnTo>
                <a:lnTo>
                  <a:pt x="952" y="2526056"/>
                </a:lnTo>
                <a:lnTo>
                  <a:pt x="318" y="2520660"/>
                </a:lnTo>
                <a:lnTo>
                  <a:pt x="0" y="2514629"/>
                </a:lnTo>
                <a:lnTo>
                  <a:pt x="0" y="2508598"/>
                </a:lnTo>
                <a:lnTo>
                  <a:pt x="0" y="2502884"/>
                </a:lnTo>
                <a:lnTo>
                  <a:pt x="318" y="2497170"/>
                </a:lnTo>
                <a:lnTo>
                  <a:pt x="952" y="2491457"/>
                </a:lnTo>
                <a:lnTo>
                  <a:pt x="2222" y="2485426"/>
                </a:lnTo>
                <a:lnTo>
                  <a:pt x="3491" y="2480029"/>
                </a:lnTo>
                <a:lnTo>
                  <a:pt x="5078" y="2473998"/>
                </a:lnTo>
                <a:lnTo>
                  <a:pt x="6665" y="2468285"/>
                </a:lnTo>
                <a:lnTo>
                  <a:pt x="8570" y="2462889"/>
                </a:lnTo>
                <a:lnTo>
                  <a:pt x="10791" y="2457492"/>
                </a:lnTo>
                <a:lnTo>
                  <a:pt x="13648" y="2452414"/>
                </a:lnTo>
                <a:lnTo>
                  <a:pt x="16822" y="2446700"/>
                </a:lnTo>
                <a:lnTo>
                  <a:pt x="19996" y="2441621"/>
                </a:lnTo>
                <a:lnTo>
                  <a:pt x="23487" y="2436860"/>
                </a:lnTo>
                <a:lnTo>
                  <a:pt x="26978" y="2431781"/>
                </a:lnTo>
                <a:lnTo>
                  <a:pt x="31105" y="2427337"/>
                </a:lnTo>
                <a:lnTo>
                  <a:pt x="35231" y="2422576"/>
                </a:lnTo>
                <a:lnTo>
                  <a:pt x="1457784" y="1000202"/>
                </a:lnTo>
                <a:lnTo>
                  <a:pt x="1462227" y="995758"/>
                </a:lnTo>
                <a:lnTo>
                  <a:pt x="1466988" y="991631"/>
                </a:lnTo>
                <a:lnTo>
                  <a:pt x="1471749" y="987822"/>
                </a:lnTo>
                <a:lnTo>
                  <a:pt x="1476827" y="984330"/>
                </a:lnTo>
                <a:lnTo>
                  <a:pt x="1481906" y="981156"/>
                </a:lnTo>
                <a:lnTo>
                  <a:pt x="1486984" y="978617"/>
                </a:lnTo>
                <a:lnTo>
                  <a:pt x="1492697" y="975760"/>
                </a:lnTo>
                <a:lnTo>
                  <a:pt x="1498093" y="973221"/>
                </a:lnTo>
                <a:lnTo>
                  <a:pt x="1503488" y="971316"/>
                </a:lnTo>
                <a:lnTo>
                  <a:pt x="1509202" y="969411"/>
                </a:lnTo>
                <a:lnTo>
                  <a:pt x="1514597" y="967824"/>
                </a:lnTo>
                <a:lnTo>
                  <a:pt x="1520628" y="966555"/>
                </a:lnTo>
                <a:lnTo>
                  <a:pt x="1526023" y="965602"/>
                </a:lnTo>
                <a:lnTo>
                  <a:pt x="1532054" y="964968"/>
                </a:lnTo>
                <a:lnTo>
                  <a:pt x="1537767" y="964650"/>
                </a:lnTo>
                <a:lnTo>
                  <a:pt x="1543797" y="964333"/>
                </a:lnTo>
                <a:lnTo>
                  <a:pt x="1549828" y="964650"/>
                </a:lnTo>
                <a:lnTo>
                  <a:pt x="1555223" y="964968"/>
                </a:lnTo>
                <a:lnTo>
                  <a:pt x="1561254" y="965602"/>
                </a:lnTo>
                <a:lnTo>
                  <a:pt x="1566967" y="966555"/>
                </a:lnTo>
                <a:lnTo>
                  <a:pt x="1572680" y="967824"/>
                </a:lnTo>
                <a:lnTo>
                  <a:pt x="1578393" y="969411"/>
                </a:lnTo>
                <a:lnTo>
                  <a:pt x="1584106" y="971316"/>
                </a:lnTo>
                <a:lnTo>
                  <a:pt x="1589502" y="973221"/>
                </a:lnTo>
                <a:lnTo>
                  <a:pt x="1595215" y="975760"/>
                </a:lnTo>
                <a:lnTo>
                  <a:pt x="1600293" y="978617"/>
                </a:lnTo>
                <a:lnTo>
                  <a:pt x="1605371" y="981156"/>
                </a:lnTo>
                <a:lnTo>
                  <a:pt x="1610450" y="984330"/>
                </a:lnTo>
                <a:lnTo>
                  <a:pt x="1615528" y="987822"/>
                </a:lnTo>
                <a:lnTo>
                  <a:pt x="1620289" y="991631"/>
                </a:lnTo>
                <a:lnTo>
                  <a:pt x="1625050" y="995758"/>
                </a:lnTo>
                <a:lnTo>
                  <a:pt x="1629811" y="1000202"/>
                </a:lnTo>
                <a:lnTo>
                  <a:pt x="2103678" y="1474115"/>
                </a:lnTo>
                <a:lnTo>
                  <a:pt x="3334526" y="243464"/>
                </a:lnTo>
                <a:lnTo>
                  <a:pt x="3038399" y="243464"/>
                </a:lnTo>
                <a:lnTo>
                  <a:pt x="3032368" y="242829"/>
                </a:lnTo>
                <a:lnTo>
                  <a:pt x="3026338" y="242512"/>
                </a:lnTo>
                <a:lnTo>
                  <a:pt x="3019990" y="241877"/>
                </a:lnTo>
                <a:lnTo>
                  <a:pt x="3013959" y="240607"/>
                </a:lnTo>
                <a:lnTo>
                  <a:pt x="3008246" y="239338"/>
                </a:lnTo>
                <a:lnTo>
                  <a:pt x="3002216" y="237750"/>
                </a:lnTo>
                <a:lnTo>
                  <a:pt x="2996820" y="235846"/>
                </a:lnTo>
                <a:lnTo>
                  <a:pt x="2991107" y="233624"/>
                </a:lnTo>
                <a:lnTo>
                  <a:pt x="2985711" y="231085"/>
                </a:lnTo>
                <a:lnTo>
                  <a:pt x="2980633" y="228228"/>
                </a:lnTo>
                <a:lnTo>
                  <a:pt x="2975555" y="225688"/>
                </a:lnTo>
                <a:lnTo>
                  <a:pt x="2970794" y="222514"/>
                </a:lnTo>
                <a:lnTo>
                  <a:pt x="2966033" y="219022"/>
                </a:lnTo>
                <a:lnTo>
                  <a:pt x="2961272" y="215213"/>
                </a:lnTo>
                <a:lnTo>
                  <a:pt x="2956829" y="211404"/>
                </a:lnTo>
                <a:lnTo>
                  <a:pt x="2952703" y="207595"/>
                </a:lnTo>
                <a:lnTo>
                  <a:pt x="2948576" y="203151"/>
                </a:lnTo>
                <a:lnTo>
                  <a:pt x="2944768" y="198707"/>
                </a:lnTo>
                <a:lnTo>
                  <a:pt x="2941276" y="194581"/>
                </a:lnTo>
                <a:lnTo>
                  <a:pt x="2937468" y="189820"/>
                </a:lnTo>
                <a:lnTo>
                  <a:pt x="2934294" y="184423"/>
                </a:lnTo>
                <a:lnTo>
                  <a:pt x="2931755" y="179345"/>
                </a:lnTo>
                <a:lnTo>
                  <a:pt x="2928898" y="174266"/>
                </a:lnTo>
                <a:lnTo>
                  <a:pt x="2926676" y="168870"/>
                </a:lnTo>
                <a:lnTo>
                  <a:pt x="2924137" y="163156"/>
                </a:lnTo>
                <a:lnTo>
                  <a:pt x="2922550" y="157760"/>
                </a:lnTo>
                <a:lnTo>
                  <a:pt x="2920646" y="151729"/>
                </a:lnTo>
                <a:lnTo>
                  <a:pt x="2919376" y="146015"/>
                </a:lnTo>
                <a:lnTo>
                  <a:pt x="2918424" y="139984"/>
                </a:lnTo>
                <a:lnTo>
                  <a:pt x="2917472" y="133953"/>
                </a:lnTo>
                <a:lnTo>
                  <a:pt x="2917155" y="127922"/>
                </a:lnTo>
                <a:lnTo>
                  <a:pt x="2917155" y="121573"/>
                </a:lnTo>
                <a:lnTo>
                  <a:pt x="2917155" y="115225"/>
                </a:lnTo>
                <a:lnTo>
                  <a:pt x="2917472" y="109194"/>
                </a:lnTo>
                <a:lnTo>
                  <a:pt x="2918424" y="102845"/>
                </a:lnTo>
                <a:lnTo>
                  <a:pt x="2919376" y="97132"/>
                </a:lnTo>
                <a:lnTo>
                  <a:pt x="2920646" y="91101"/>
                </a:lnTo>
                <a:lnTo>
                  <a:pt x="2922550" y="85070"/>
                </a:lnTo>
                <a:lnTo>
                  <a:pt x="2924137" y="79674"/>
                </a:lnTo>
                <a:lnTo>
                  <a:pt x="2926676" y="74277"/>
                </a:lnTo>
                <a:lnTo>
                  <a:pt x="2928898" y="68564"/>
                </a:lnTo>
                <a:lnTo>
                  <a:pt x="2931755" y="63485"/>
                </a:lnTo>
                <a:lnTo>
                  <a:pt x="2934294" y="58406"/>
                </a:lnTo>
                <a:lnTo>
                  <a:pt x="2937468" y="53645"/>
                </a:lnTo>
                <a:lnTo>
                  <a:pt x="2941276" y="48883"/>
                </a:lnTo>
                <a:lnTo>
                  <a:pt x="2944768" y="44122"/>
                </a:lnTo>
                <a:lnTo>
                  <a:pt x="2948576" y="39678"/>
                </a:lnTo>
                <a:lnTo>
                  <a:pt x="2952703" y="35552"/>
                </a:lnTo>
                <a:lnTo>
                  <a:pt x="2956829" y="31425"/>
                </a:lnTo>
                <a:lnTo>
                  <a:pt x="2961272" y="27616"/>
                </a:lnTo>
                <a:lnTo>
                  <a:pt x="2966033" y="24124"/>
                </a:lnTo>
                <a:lnTo>
                  <a:pt x="2970794" y="20633"/>
                </a:lnTo>
                <a:lnTo>
                  <a:pt x="2975555" y="17459"/>
                </a:lnTo>
                <a:lnTo>
                  <a:pt x="2980633" y="14602"/>
                </a:lnTo>
                <a:lnTo>
                  <a:pt x="2985711" y="11745"/>
                </a:lnTo>
                <a:lnTo>
                  <a:pt x="2991107" y="9523"/>
                </a:lnTo>
                <a:lnTo>
                  <a:pt x="2996820" y="6984"/>
                </a:lnTo>
                <a:lnTo>
                  <a:pt x="3002216" y="5397"/>
                </a:lnTo>
                <a:lnTo>
                  <a:pt x="3008246" y="3492"/>
                </a:lnTo>
                <a:lnTo>
                  <a:pt x="3013959" y="2222"/>
                </a:lnTo>
                <a:lnTo>
                  <a:pt x="3019990" y="1270"/>
                </a:lnTo>
                <a:lnTo>
                  <a:pt x="3026338" y="318"/>
                </a:lnTo>
                <a:lnTo>
                  <a:pt x="3032368" y="0"/>
                </a:lnTo>
                <a:close/>
              </a:path>
            </a:pathLst>
          </a:custGeom>
          <a:solidFill>
            <a:srgbClr val="0070C0"/>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sp>
        <p:nvSpPr>
          <p:cNvPr id="59" name="KSO_Shape"/>
          <p:cNvSpPr>
            <a:spLocks/>
          </p:cNvSpPr>
          <p:nvPr/>
        </p:nvSpPr>
        <p:spPr bwMode="auto">
          <a:xfrm>
            <a:off x="4640391" y="1972688"/>
            <a:ext cx="597147" cy="410041"/>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sp>
        <p:nvSpPr>
          <p:cNvPr id="60" name="KSO_Shape"/>
          <p:cNvSpPr>
            <a:spLocks/>
          </p:cNvSpPr>
          <p:nvPr/>
        </p:nvSpPr>
        <p:spPr bwMode="auto">
          <a:xfrm>
            <a:off x="5210038" y="2969452"/>
            <a:ext cx="522958" cy="51772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ea typeface="微软雅黑" pitchFamily="34" charset="-122"/>
            </a:endParaRPr>
          </a:p>
        </p:txBody>
      </p:sp>
      <p:sp>
        <p:nvSpPr>
          <p:cNvPr id="61" name="KSO_Shape"/>
          <p:cNvSpPr/>
          <p:nvPr/>
        </p:nvSpPr>
        <p:spPr>
          <a:xfrm>
            <a:off x="4667772" y="4100836"/>
            <a:ext cx="480292" cy="480292"/>
          </a:xfrm>
          <a:custGeom>
            <a:avLst/>
            <a:gdLst>
              <a:gd name="connsiteX0" fmla="*/ 1063385 w 1944000"/>
              <a:gd name="connsiteY0" fmla="*/ 1082014 h 1944000"/>
              <a:gd name="connsiteX1" fmla="*/ 1093900 w 1944000"/>
              <a:gd name="connsiteY1" fmla="*/ 1089952 h 1944000"/>
              <a:gd name="connsiteX2" fmla="*/ 1121871 w 1944000"/>
              <a:gd name="connsiteY2" fmla="*/ 1097572 h 1944000"/>
              <a:gd name="connsiteX3" fmla="*/ 1146982 w 1944000"/>
              <a:gd name="connsiteY3" fmla="*/ 1104557 h 1944000"/>
              <a:gd name="connsiteX4" fmla="*/ 1169550 w 1944000"/>
              <a:gd name="connsiteY4" fmla="*/ 1111542 h 1944000"/>
              <a:gd name="connsiteX5" fmla="*/ 1188940 w 1944000"/>
              <a:gd name="connsiteY5" fmla="*/ 1118209 h 1944000"/>
              <a:gd name="connsiteX6" fmla="*/ 1205469 w 1944000"/>
              <a:gd name="connsiteY6" fmla="*/ 1124559 h 1944000"/>
              <a:gd name="connsiteX7" fmla="*/ 1212779 w 1944000"/>
              <a:gd name="connsiteY7" fmla="*/ 1127734 h 1944000"/>
              <a:gd name="connsiteX8" fmla="*/ 1219137 w 1944000"/>
              <a:gd name="connsiteY8" fmla="*/ 1130592 h 1944000"/>
              <a:gd name="connsiteX9" fmla="*/ 1225176 w 1944000"/>
              <a:gd name="connsiteY9" fmla="*/ 1133449 h 1944000"/>
              <a:gd name="connsiteX10" fmla="*/ 1230262 w 1944000"/>
              <a:gd name="connsiteY10" fmla="*/ 1136307 h 1944000"/>
              <a:gd name="connsiteX11" fmla="*/ 1238526 w 1944000"/>
              <a:gd name="connsiteY11" fmla="*/ 1141704 h 1944000"/>
              <a:gd name="connsiteX12" fmla="*/ 1245837 w 1944000"/>
              <a:gd name="connsiteY12" fmla="*/ 1146784 h 1944000"/>
              <a:gd name="connsiteX13" fmla="*/ 1253148 w 1944000"/>
              <a:gd name="connsiteY13" fmla="*/ 1152499 h 1944000"/>
              <a:gd name="connsiteX14" fmla="*/ 1259823 w 1944000"/>
              <a:gd name="connsiteY14" fmla="*/ 1158532 h 1944000"/>
              <a:gd name="connsiteX15" fmla="*/ 1265862 w 1944000"/>
              <a:gd name="connsiteY15" fmla="*/ 1164564 h 1944000"/>
              <a:gd name="connsiteX16" fmla="*/ 1271266 w 1944000"/>
              <a:gd name="connsiteY16" fmla="*/ 1170914 h 1944000"/>
              <a:gd name="connsiteX17" fmla="*/ 1276351 w 1944000"/>
              <a:gd name="connsiteY17" fmla="*/ 1177582 h 1944000"/>
              <a:gd name="connsiteX18" fmla="*/ 1280801 w 1944000"/>
              <a:gd name="connsiteY18" fmla="*/ 1184567 h 1944000"/>
              <a:gd name="connsiteX19" fmla="*/ 1284934 w 1944000"/>
              <a:gd name="connsiteY19" fmla="*/ 1191234 h 1944000"/>
              <a:gd name="connsiteX20" fmla="*/ 1288112 w 1944000"/>
              <a:gd name="connsiteY20" fmla="*/ 1198537 h 1944000"/>
              <a:gd name="connsiteX21" fmla="*/ 1291291 w 1944000"/>
              <a:gd name="connsiteY21" fmla="*/ 1206157 h 1944000"/>
              <a:gd name="connsiteX22" fmla="*/ 1293516 w 1944000"/>
              <a:gd name="connsiteY22" fmla="*/ 1214094 h 1944000"/>
              <a:gd name="connsiteX23" fmla="*/ 1295423 w 1944000"/>
              <a:gd name="connsiteY23" fmla="*/ 1222032 h 1944000"/>
              <a:gd name="connsiteX24" fmla="*/ 1296694 w 1944000"/>
              <a:gd name="connsiteY24" fmla="*/ 1230287 h 1944000"/>
              <a:gd name="connsiteX25" fmla="*/ 1297330 w 1944000"/>
              <a:gd name="connsiteY25" fmla="*/ 1238859 h 1944000"/>
              <a:gd name="connsiteX26" fmla="*/ 1297648 w 1944000"/>
              <a:gd name="connsiteY26" fmla="*/ 1247432 h 1944000"/>
              <a:gd name="connsiteX27" fmla="*/ 1297330 w 1944000"/>
              <a:gd name="connsiteY27" fmla="*/ 1257275 h 1944000"/>
              <a:gd name="connsiteX28" fmla="*/ 1296377 w 1944000"/>
              <a:gd name="connsiteY28" fmla="*/ 1266800 h 1944000"/>
              <a:gd name="connsiteX29" fmla="*/ 1295105 w 1944000"/>
              <a:gd name="connsiteY29" fmla="*/ 1276007 h 1944000"/>
              <a:gd name="connsiteX30" fmla="*/ 1292880 w 1944000"/>
              <a:gd name="connsiteY30" fmla="*/ 1285215 h 1944000"/>
              <a:gd name="connsiteX31" fmla="*/ 1290019 w 1944000"/>
              <a:gd name="connsiteY31" fmla="*/ 1294422 h 1944000"/>
              <a:gd name="connsiteX32" fmla="*/ 1286841 w 1944000"/>
              <a:gd name="connsiteY32" fmla="*/ 1303312 h 1944000"/>
              <a:gd name="connsiteX33" fmla="*/ 1283344 w 1944000"/>
              <a:gd name="connsiteY33" fmla="*/ 1312202 h 1944000"/>
              <a:gd name="connsiteX34" fmla="*/ 1278576 w 1944000"/>
              <a:gd name="connsiteY34" fmla="*/ 1320775 h 1944000"/>
              <a:gd name="connsiteX35" fmla="*/ 1273808 w 1944000"/>
              <a:gd name="connsiteY35" fmla="*/ 1329347 h 1944000"/>
              <a:gd name="connsiteX36" fmla="*/ 1267769 w 1944000"/>
              <a:gd name="connsiteY36" fmla="*/ 1337602 h 1944000"/>
              <a:gd name="connsiteX37" fmla="*/ 1261412 w 1944000"/>
              <a:gd name="connsiteY37" fmla="*/ 1345857 h 1944000"/>
              <a:gd name="connsiteX38" fmla="*/ 1254737 w 1944000"/>
              <a:gd name="connsiteY38" fmla="*/ 1353795 h 1944000"/>
              <a:gd name="connsiteX39" fmla="*/ 1247426 w 1944000"/>
              <a:gd name="connsiteY39" fmla="*/ 1361732 h 1944000"/>
              <a:gd name="connsiteX40" fmla="*/ 1239162 w 1944000"/>
              <a:gd name="connsiteY40" fmla="*/ 1369670 h 1944000"/>
              <a:gd name="connsiteX41" fmla="*/ 1230580 w 1944000"/>
              <a:gd name="connsiteY41" fmla="*/ 1376655 h 1944000"/>
              <a:gd name="connsiteX42" fmla="*/ 1221362 w 1944000"/>
              <a:gd name="connsiteY42" fmla="*/ 1384275 h 1944000"/>
              <a:gd name="connsiteX43" fmla="*/ 1214051 w 1944000"/>
              <a:gd name="connsiteY43" fmla="*/ 1389672 h 1944000"/>
              <a:gd name="connsiteX44" fmla="*/ 1206422 w 1944000"/>
              <a:gd name="connsiteY44" fmla="*/ 1394435 h 1944000"/>
              <a:gd name="connsiteX45" fmla="*/ 1198476 w 1944000"/>
              <a:gd name="connsiteY45" fmla="*/ 1399515 h 1944000"/>
              <a:gd name="connsiteX46" fmla="*/ 1190211 w 1944000"/>
              <a:gd name="connsiteY46" fmla="*/ 1403960 h 1944000"/>
              <a:gd name="connsiteX47" fmla="*/ 1181311 w 1944000"/>
              <a:gd name="connsiteY47" fmla="*/ 1408087 h 1944000"/>
              <a:gd name="connsiteX48" fmla="*/ 1172411 w 1944000"/>
              <a:gd name="connsiteY48" fmla="*/ 1411897 h 1944000"/>
              <a:gd name="connsiteX49" fmla="*/ 1163193 w 1944000"/>
              <a:gd name="connsiteY49" fmla="*/ 1416025 h 1944000"/>
              <a:gd name="connsiteX50" fmla="*/ 1153340 w 1944000"/>
              <a:gd name="connsiteY50" fmla="*/ 1419517 h 1944000"/>
              <a:gd name="connsiteX51" fmla="*/ 1143486 w 1944000"/>
              <a:gd name="connsiteY51" fmla="*/ 1422692 h 1944000"/>
              <a:gd name="connsiteX52" fmla="*/ 1132997 w 1944000"/>
              <a:gd name="connsiteY52" fmla="*/ 1425867 h 1944000"/>
              <a:gd name="connsiteX53" fmla="*/ 1122189 w 1944000"/>
              <a:gd name="connsiteY53" fmla="*/ 1428407 h 1944000"/>
              <a:gd name="connsiteX54" fmla="*/ 1111064 w 1944000"/>
              <a:gd name="connsiteY54" fmla="*/ 1431265 h 1944000"/>
              <a:gd name="connsiteX55" fmla="*/ 1099621 w 1944000"/>
              <a:gd name="connsiteY55" fmla="*/ 1433487 h 1944000"/>
              <a:gd name="connsiteX56" fmla="*/ 1087860 w 1944000"/>
              <a:gd name="connsiteY56" fmla="*/ 1435392 h 1944000"/>
              <a:gd name="connsiteX57" fmla="*/ 1075782 w 1944000"/>
              <a:gd name="connsiteY57" fmla="*/ 1436980 h 1944000"/>
              <a:gd name="connsiteX58" fmla="*/ 1063385 w 1944000"/>
              <a:gd name="connsiteY58" fmla="*/ 1438567 h 1944000"/>
              <a:gd name="connsiteX59" fmla="*/ 880616 w 1944000"/>
              <a:gd name="connsiteY59" fmla="*/ 505752 h 1944000"/>
              <a:gd name="connsiteX60" fmla="*/ 880616 w 1944000"/>
              <a:gd name="connsiteY60" fmla="*/ 814362 h 1944000"/>
              <a:gd name="connsiteX61" fmla="*/ 847241 w 1944000"/>
              <a:gd name="connsiteY61" fmla="*/ 805789 h 1944000"/>
              <a:gd name="connsiteX62" fmla="*/ 820223 w 1944000"/>
              <a:gd name="connsiteY62" fmla="*/ 798804 h 1944000"/>
              <a:gd name="connsiteX63" fmla="*/ 799879 w 1944000"/>
              <a:gd name="connsiteY63" fmla="*/ 793089 h 1944000"/>
              <a:gd name="connsiteX64" fmla="*/ 785894 w 1944000"/>
              <a:gd name="connsiteY64" fmla="*/ 788327 h 1944000"/>
              <a:gd name="connsiteX65" fmla="*/ 771590 w 1944000"/>
              <a:gd name="connsiteY65" fmla="*/ 782929 h 1944000"/>
              <a:gd name="connsiteX66" fmla="*/ 757922 w 1944000"/>
              <a:gd name="connsiteY66" fmla="*/ 776897 h 1944000"/>
              <a:gd name="connsiteX67" fmla="*/ 745843 w 1944000"/>
              <a:gd name="connsiteY67" fmla="*/ 770229 h 1944000"/>
              <a:gd name="connsiteX68" fmla="*/ 739804 w 1944000"/>
              <a:gd name="connsiteY68" fmla="*/ 767054 h 1944000"/>
              <a:gd name="connsiteX69" fmla="*/ 734400 w 1944000"/>
              <a:gd name="connsiteY69" fmla="*/ 763879 h 1944000"/>
              <a:gd name="connsiteX70" fmla="*/ 728679 w 1944000"/>
              <a:gd name="connsiteY70" fmla="*/ 760069 h 1944000"/>
              <a:gd name="connsiteX71" fmla="*/ 723593 w 1944000"/>
              <a:gd name="connsiteY71" fmla="*/ 756577 h 1944000"/>
              <a:gd name="connsiteX72" fmla="*/ 718825 w 1944000"/>
              <a:gd name="connsiteY72" fmla="*/ 752767 h 1944000"/>
              <a:gd name="connsiteX73" fmla="*/ 714057 w 1944000"/>
              <a:gd name="connsiteY73" fmla="*/ 749274 h 1944000"/>
              <a:gd name="connsiteX74" fmla="*/ 709925 w 1944000"/>
              <a:gd name="connsiteY74" fmla="*/ 745464 h 1944000"/>
              <a:gd name="connsiteX75" fmla="*/ 705475 w 1944000"/>
              <a:gd name="connsiteY75" fmla="*/ 741337 h 1944000"/>
              <a:gd name="connsiteX76" fmla="*/ 701979 w 1944000"/>
              <a:gd name="connsiteY76" fmla="*/ 737209 h 1944000"/>
              <a:gd name="connsiteX77" fmla="*/ 698164 w 1944000"/>
              <a:gd name="connsiteY77" fmla="*/ 733082 h 1944000"/>
              <a:gd name="connsiteX78" fmla="*/ 694668 w 1944000"/>
              <a:gd name="connsiteY78" fmla="*/ 728954 h 1944000"/>
              <a:gd name="connsiteX79" fmla="*/ 691807 w 1944000"/>
              <a:gd name="connsiteY79" fmla="*/ 724827 h 1944000"/>
              <a:gd name="connsiteX80" fmla="*/ 688629 w 1944000"/>
              <a:gd name="connsiteY80" fmla="*/ 720699 h 1944000"/>
              <a:gd name="connsiteX81" fmla="*/ 686086 w 1944000"/>
              <a:gd name="connsiteY81" fmla="*/ 716254 h 1944000"/>
              <a:gd name="connsiteX82" fmla="*/ 683543 w 1944000"/>
              <a:gd name="connsiteY82" fmla="*/ 712127 h 1944000"/>
              <a:gd name="connsiteX83" fmla="*/ 681000 w 1944000"/>
              <a:gd name="connsiteY83" fmla="*/ 707682 h 1944000"/>
              <a:gd name="connsiteX84" fmla="*/ 679093 w 1944000"/>
              <a:gd name="connsiteY84" fmla="*/ 703237 h 1944000"/>
              <a:gd name="connsiteX85" fmla="*/ 677186 w 1944000"/>
              <a:gd name="connsiteY85" fmla="*/ 698474 h 1944000"/>
              <a:gd name="connsiteX86" fmla="*/ 675596 w 1944000"/>
              <a:gd name="connsiteY86" fmla="*/ 694347 h 1944000"/>
              <a:gd name="connsiteX87" fmla="*/ 674325 w 1944000"/>
              <a:gd name="connsiteY87" fmla="*/ 689584 h 1944000"/>
              <a:gd name="connsiteX88" fmla="*/ 673053 w 1944000"/>
              <a:gd name="connsiteY88" fmla="*/ 684822 h 1944000"/>
              <a:gd name="connsiteX89" fmla="*/ 671782 w 1944000"/>
              <a:gd name="connsiteY89" fmla="*/ 680059 h 1944000"/>
              <a:gd name="connsiteX90" fmla="*/ 671146 w 1944000"/>
              <a:gd name="connsiteY90" fmla="*/ 675297 h 1944000"/>
              <a:gd name="connsiteX91" fmla="*/ 670511 w 1944000"/>
              <a:gd name="connsiteY91" fmla="*/ 670217 h 1944000"/>
              <a:gd name="connsiteX92" fmla="*/ 670193 w 1944000"/>
              <a:gd name="connsiteY92" fmla="*/ 665137 h 1944000"/>
              <a:gd name="connsiteX93" fmla="*/ 670193 w 1944000"/>
              <a:gd name="connsiteY93" fmla="*/ 660374 h 1944000"/>
              <a:gd name="connsiteX94" fmla="*/ 670511 w 1944000"/>
              <a:gd name="connsiteY94" fmla="*/ 652437 h 1944000"/>
              <a:gd name="connsiteX95" fmla="*/ 671146 w 1944000"/>
              <a:gd name="connsiteY95" fmla="*/ 644499 h 1944000"/>
              <a:gd name="connsiteX96" fmla="*/ 672736 w 1944000"/>
              <a:gd name="connsiteY96" fmla="*/ 636879 h 1944000"/>
              <a:gd name="connsiteX97" fmla="*/ 674643 w 1944000"/>
              <a:gd name="connsiteY97" fmla="*/ 629259 h 1944000"/>
              <a:gd name="connsiteX98" fmla="*/ 676868 w 1944000"/>
              <a:gd name="connsiteY98" fmla="*/ 622274 h 1944000"/>
              <a:gd name="connsiteX99" fmla="*/ 679728 w 1944000"/>
              <a:gd name="connsiteY99" fmla="*/ 614972 h 1944000"/>
              <a:gd name="connsiteX100" fmla="*/ 683225 w 1944000"/>
              <a:gd name="connsiteY100" fmla="*/ 607669 h 1944000"/>
              <a:gd name="connsiteX101" fmla="*/ 687039 w 1944000"/>
              <a:gd name="connsiteY101" fmla="*/ 600684 h 1944000"/>
              <a:gd name="connsiteX102" fmla="*/ 691807 w 1944000"/>
              <a:gd name="connsiteY102" fmla="*/ 593699 h 1944000"/>
              <a:gd name="connsiteX103" fmla="*/ 696575 w 1944000"/>
              <a:gd name="connsiteY103" fmla="*/ 587349 h 1944000"/>
              <a:gd name="connsiteX104" fmla="*/ 702297 w 1944000"/>
              <a:gd name="connsiteY104" fmla="*/ 580682 h 1944000"/>
              <a:gd name="connsiteX105" fmla="*/ 708336 w 1944000"/>
              <a:gd name="connsiteY105" fmla="*/ 574014 h 1944000"/>
              <a:gd name="connsiteX106" fmla="*/ 714693 w 1944000"/>
              <a:gd name="connsiteY106" fmla="*/ 567664 h 1944000"/>
              <a:gd name="connsiteX107" fmla="*/ 722004 w 1944000"/>
              <a:gd name="connsiteY107" fmla="*/ 561632 h 1944000"/>
              <a:gd name="connsiteX108" fmla="*/ 729632 w 1944000"/>
              <a:gd name="connsiteY108" fmla="*/ 555282 h 1944000"/>
              <a:gd name="connsiteX109" fmla="*/ 737897 w 1944000"/>
              <a:gd name="connsiteY109" fmla="*/ 549249 h 1944000"/>
              <a:gd name="connsiteX110" fmla="*/ 743936 w 1944000"/>
              <a:gd name="connsiteY110" fmla="*/ 545122 h 1944000"/>
              <a:gd name="connsiteX111" fmla="*/ 750293 w 1944000"/>
              <a:gd name="connsiteY111" fmla="*/ 540994 h 1944000"/>
              <a:gd name="connsiteX112" fmla="*/ 757286 w 1944000"/>
              <a:gd name="connsiteY112" fmla="*/ 537502 h 1944000"/>
              <a:gd name="connsiteX113" fmla="*/ 764597 w 1944000"/>
              <a:gd name="connsiteY113" fmla="*/ 533692 h 1944000"/>
              <a:gd name="connsiteX114" fmla="*/ 772544 w 1944000"/>
              <a:gd name="connsiteY114" fmla="*/ 530517 h 1944000"/>
              <a:gd name="connsiteX115" fmla="*/ 780490 w 1944000"/>
              <a:gd name="connsiteY115" fmla="*/ 527342 h 1944000"/>
              <a:gd name="connsiteX116" fmla="*/ 789072 w 1944000"/>
              <a:gd name="connsiteY116" fmla="*/ 524167 h 1944000"/>
              <a:gd name="connsiteX117" fmla="*/ 797654 w 1944000"/>
              <a:gd name="connsiteY117" fmla="*/ 521627 h 1944000"/>
              <a:gd name="connsiteX118" fmla="*/ 806872 w 1944000"/>
              <a:gd name="connsiteY118" fmla="*/ 519087 h 1944000"/>
              <a:gd name="connsiteX119" fmla="*/ 816408 w 1944000"/>
              <a:gd name="connsiteY119" fmla="*/ 516229 h 1944000"/>
              <a:gd name="connsiteX120" fmla="*/ 825944 w 1944000"/>
              <a:gd name="connsiteY120" fmla="*/ 514324 h 1944000"/>
              <a:gd name="connsiteX121" fmla="*/ 836116 w 1944000"/>
              <a:gd name="connsiteY121" fmla="*/ 512102 h 1944000"/>
              <a:gd name="connsiteX122" fmla="*/ 846923 w 1944000"/>
              <a:gd name="connsiteY122" fmla="*/ 510514 h 1944000"/>
              <a:gd name="connsiteX123" fmla="*/ 858048 w 1944000"/>
              <a:gd name="connsiteY123" fmla="*/ 508927 h 1944000"/>
              <a:gd name="connsiteX124" fmla="*/ 869173 w 1944000"/>
              <a:gd name="connsiteY124" fmla="*/ 507022 h 1944000"/>
              <a:gd name="connsiteX125" fmla="*/ 880616 w 1944000"/>
              <a:gd name="connsiteY125" fmla="*/ 217144 h 1944000"/>
              <a:gd name="connsiteX126" fmla="*/ 880616 w 1944000"/>
              <a:gd name="connsiteY126" fmla="*/ 333984 h 1944000"/>
              <a:gd name="connsiteX127" fmla="*/ 863451 w 1944000"/>
              <a:gd name="connsiteY127" fmla="*/ 335254 h 1944000"/>
              <a:gd name="connsiteX128" fmla="*/ 846287 w 1944000"/>
              <a:gd name="connsiteY128" fmla="*/ 337159 h 1944000"/>
              <a:gd name="connsiteX129" fmla="*/ 829440 w 1944000"/>
              <a:gd name="connsiteY129" fmla="*/ 339382 h 1944000"/>
              <a:gd name="connsiteX130" fmla="*/ 812912 w 1944000"/>
              <a:gd name="connsiteY130" fmla="*/ 341922 h 1944000"/>
              <a:gd name="connsiteX131" fmla="*/ 796701 w 1944000"/>
              <a:gd name="connsiteY131" fmla="*/ 344779 h 1944000"/>
              <a:gd name="connsiteX132" fmla="*/ 780490 w 1944000"/>
              <a:gd name="connsiteY132" fmla="*/ 347954 h 1944000"/>
              <a:gd name="connsiteX133" fmla="*/ 764279 w 1944000"/>
              <a:gd name="connsiteY133" fmla="*/ 351764 h 1944000"/>
              <a:gd name="connsiteX134" fmla="*/ 748386 w 1944000"/>
              <a:gd name="connsiteY134" fmla="*/ 355892 h 1944000"/>
              <a:gd name="connsiteX135" fmla="*/ 726136 w 1944000"/>
              <a:gd name="connsiteY135" fmla="*/ 362242 h 1944000"/>
              <a:gd name="connsiteX136" fmla="*/ 704839 w 1944000"/>
              <a:gd name="connsiteY136" fmla="*/ 368909 h 1944000"/>
              <a:gd name="connsiteX137" fmla="*/ 684814 w 1944000"/>
              <a:gd name="connsiteY137" fmla="*/ 375894 h 1944000"/>
              <a:gd name="connsiteX138" fmla="*/ 666061 w 1944000"/>
              <a:gd name="connsiteY138" fmla="*/ 383197 h 1944000"/>
              <a:gd name="connsiteX139" fmla="*/ 657160 w 1944000"/>
              <a:gd name="connsiteY139" fmla="*/ 387324 h 1944000"/>
              <a:gd name="connsiteX140" fmla="*/ 648260 w 1944000"/>
              <a:gd name="connsiteY140" fmla="*/ 391134 h 1944000"/>
              <a:gd name="connsiteX141" fmla="*/ 639996 w 1944000"/>
              <a:gd name="connsiteY141" fmla="*/ 395262 h 1944000"/>
              <a:gd name="connsiteX142" fmla="*/ 632050 w 1944000"/>
              <a:gd name="connsiteY142" fmla="*/ 399072 h 1944000"/>
              <a:gd name="connsiteX143" fmla="*/ 624103 w 1944000"/>
              <a:gd name="connsiteY143" fmla="*/ 403517 h 1944000"/>
              <a:gd name="connsiteX144" fmla="*/ 616792 w 1944000"/>
              <a:gd name="connsiteY144" fmla="*/ 407644 h 1944000"/>
              <a:gd name="connsiteX145" fmla="*/ 609481 w 1944000"/>
              <a:gd name="connsiteY145" fmla="*/ 412089 h 1944000"/>
              <a:gd name="connsiteX146" fmla="*/ 602806 w 1944000"/>
              <a:gd name="connsiteY146" fmla="*/ 416534 h 1944000"/>
              <a:gd name="connsiteX147" fmla="*/ 593906 w 1944000"/>
              <a:gd name="connsiteY147" fmla="*/ 422567 h 1944000"/>
              <a:gd name="connsiteX148" fmla="*/ 585642 w 1944000"/>
              <a:gd name="connsiteY148" fmla="*/ 428282 h 1944000"/>
              <a:gd name="connsiteX149" fmla="*/ 577060 w 1944000"/>
              <a:gd name="connsiteY149" fmla="*/ 434632 h 1944000"/>
              <a:gd name="connsiteX150" fmla="*/ 569113 w 1944000"/>
              <a:gd name="connsiteY150" fmla="*/ 440982 h 1944000"/>
              <a:gd name="connsiteX151" fmla="*/ 561167 w 1944000"/>
              <a:gd name="connsiteY151" fmla="*/ 447967 h 1944000"/>
              <a:gd name="connsiteX152" fmla="*/ 553538 w 1944000"/>
              <a:gd name="connsiteY152" fmla="*/ 454317 h 1944000"/>
              <a:gd name="connsiteX153" fmla="*/ 545910 w 1944000"/>
              <a:gd name="connsiteY153" fmla="*/ 461302 h 1944000"/>
              <a:gd name="connsiteX154" fmla="*/ 538917 w 1944000"/>
              <a:gd name="connsiteY154" fmla="*/ 468604 h 1944000"/>
              <a:gd name="connsiteX155" fmla="*/ 532241 w 1944000"/>
              <a:gd name="connsiteY155" fmla="*/ 475907 h 1944000"/>
              <a:gd name="connsiteX156" fmla="*/ 525249 w 1944000"/>
              <a:gd name="connsiteY156" fmla="*/ 483527 h 1944000"/>
              <a:gd name="connsiteX157" fmla="*/ 518891 w 1944000"/>
              <a:gd name="connsiteY157" fmla="*/ 491464 h 1944000"/>
              <a:gd name="connsiteX158" fmla="*/ 512534 w 1944000"/>
              <a:gd name="connsiteY158" fmla="*/ 499402 h 1944000"/>
              <a:gd name="connsiteX159" fmla="*/ 506813 w 1944000"/>
              <a:gd name="connsiteY159" fmla="*/ 507022 h 1944000"/>
              <a:gd name="connsiteX160" fmla="*/ 501091 w 1944000"/>
              <a:gd name="connsiteY160" fmla="*/ 515277 h 1944000"/>
              <a:gd name="connsiteX161" fmla="*/ 495370 w 1944000"/>
              <a:gd name="connsiteY161" fmla="*/ 523849 h 1944000"/>
              <a:gd name="connsiteX162" fmla="*/ 490284 w 1944000"/>
              <a:gd name="connsiteY162" fmla="*/ 532422 h 1944000"/>
              <a:gd name="connsiteX163" fmla="*/ 485198 w 1944000"/>
              <a:gd name="connsiteY163" fmla="*/ 541312 h 1944000"/>
              <a:gd name="connsiteX164" fmla="*/ 480430 w 1944000"/>
              <a:gd name="connsiteY164" fmla="*/ 550202 h 1944000"/>
              <a:gd name="connsiteX165" fmla="*/ 475980 w 1944000"/>
              <a:gd name="connsiteY165" fmla="*/ 559092 h 1944000"/>
              <a:gd name="connsiteX166" fmla="*/ 472166 w 1944000"/>
              <a:gd name="connsiteY166" fmla="*/ 568299 h 1944000"/>
              <a:gd name="connsiteX167" fmla="*/ 468352 w 1944000"/>
              <a:gd name="connsiteY167" fmla="*/ 577507 h 1944000"/>
              <a:gd name="connsiteX168" fmla="*/ 464855 w 1944000"/>
              <a:gd name="connsiteY168" fmla="*/ 586714 h 1944000"/>
              <a:gd name="connsiteX169" fmla="*/ 461994 w 1944000"/>
              <a:gd name="connsiteY169" fmla="*/ 596239 h 1944000"/>
              <a:gd name="connsiteX170" fmla="*/ 459134 w 1944000"/>
              <a:gd name="connsiteY170" fmla="*/ 605764 h 1944000"/>
              <a:gd name="connsiteX171" fmla="*/ 456591 w 1944000"/>
              <a:gd name="connsiteY171" fmla="*/ 615289 h 1944000"/>
              <a:gd name="connsiteX172" fmla="*/ 454684 w 1944000"/>
              <a:gd name="connsiteY172" fmla="*/ 624814 h 1944000"/>
              <a:gd name="connsiteX173" fmla="*/ 453094 w 1944000"/>
              <a:gd name="connsiteY173" fmla="*/ 634657 h 1944000"/>
              <a:gd name="connsiteX174" fmla="*/ 451187 w 1944000"/>
              <a:gd name="connsiteY174" fmla="*/ 644182 h 1944000"/>
              <a:gd name="connsiteX175" fmla="*/ 450234 w 1944000"/>
              <a:gd name="connsiteY175" fmla="*/ 654024 h 1944000"/>
              <a:gd name="connsiteX176" fmla="*/ 449280 w 1944000"/>
              <a:gd name="connsiteY176" fmla="*/ 664184 h 1944000"/>
              <a:gd name="connsiteX177" fmla="*/ 448962 w 1944000"/>
              <a:gd name="connsiteY177" fmla="*/ 674344 h 1944000"/>
              <a:gd name="connsiteX178" fmla="*/ 448644 w 1944000"/>
              <a:gd name="connsiteY178" fmla="*/ 684822 h 1944000"/>
              <a:gd name="connsiteX179" fmla="*/ 448962 w 1944000"/>
              <a:gd name="connsiteY179" fmla="*/ 695934 h 1944000"/>
              <a:gd name="connsiteX180" fmla="*/ 449598 w 1944000"/>
              <a:gd name="connsiteY180" fmla="*/ 706729 h 1944000"/>
              <a:gd name="connsiteX181" fmla="*/ 450552 w 1944000"/>
              <a:gd name="connsiteY181" fmla="*/ 717842 h 1944000"/>
              <a:gd name="connsiteX182" fmla="*/ 452141 w 1944000"/>
              <a:gd name="connsiteY182" fmla="*/ 728637 h 1944000"/>
              <a:gd name="connsiteX183" fmla="*/ 453730 w 1944000"/>
              <a:gd name="connsiteY183" fmla="*/ 739432 h 1944000"/>
              <a:gd name="connsiteX184" fmla="*/ 455955 w 1944000"/>
              <a:gd name="connsiteY184" fmla="*/ 749909 h 1944000"/>
              <a:gd name="connsiteX185" fmla="*/ 458180 w 1944000"/>
              <a:gd name="connsiteY185" fmla="*/ 760387 h 1944000"/>
              <a:gd name="connsiteX186" fmla="*/ 461359 w 1944000"/>
              <a:gd name="connsiteY186" fmla="*/ 770547 h 1944000"/>
              <a:gd name="connsiteX187" fmla="*/ 464537 w 1944000"/>
              <a:gd name="connsiteY187" fmla="*/ 781024 h 1944000"/>
              <a:gd name="connsiteX188" fmla="*/ 468352 w 1944000"/>
              <a:gd name="connsiteY188" fmla="*/ 791184 h 1944000"/>
              <a:gd name="connsiteX189" fmla="*/ 472484 w 1944000"/>
              <a:gd name="connsiteY189" fmla="*/ 801027 h 1944000"/>
              <a:gd name="connsiteX190" fmla="*/ 476934 w 1944000"/>
              <a:gd name="connsiteY190" fmla="*/ 810869 h 1944000"/>
              <a:gd name="connsiteX191" fmla="*/ 482020 w 1944000"/>
              <a:gd name="connsiteY191" fmla="*/ 820712 h 1944000"/>
              <a:gd name="connsiteX192" fmla="*/ 487423 w 1944000"/>
              <a:gd name="connsiteY192" fmla="*/ 830237 h 1944000"/>
              <a:gd name="connsiteX193" fmla="*/ 492827 w 1944000"/>
              <a:gd name="connsiteY193" fmla="*/ 839762 h 1944000"/>
              <a:gd name="connsiteX194" fmla="*/ 498866 w 1944000"/>
              <a:gd name="connsiteY194" fmla="*/ 848969 h 1944000"/>
              <a:gd name="connsiteX195" fmla="*/ 505541 w 1944000"/>
              <a:gd name="connsiteY195" fmla="*/ 858177 h 1944000"/>
              <a:gd name="connsiteX196" fmla="*/ 512216 w 1944000"/>
              <a:gd name="connsiteY196" fmla="*/ 867067 h 1944000"/>
              <a:gd name="connsiteX197" fmla="*/ 519527 w 1944000"/>
              <a:gd name="connsiteY197" fmla="*/ 875957 h 1944000"/>
              <a:gd name="connsiteX198" fmla="*/ 527156 w 1944000"/>
              <a:gd name="connsiteY198" fmla="*/ 884212 h 1944000"/>
              <a:gd name="connsiteX199" fmla="*/ 535102 w 1944000"/>
              <a:gd name="connsiteY199" fmla="*/ 892467 h 1944000"/>
              <a:gd name="connsiteX200" fmla="*/ 543367 w 1944000"/>
              <a:gd name="connsiteY200" fmla="*/ 900404 h 1944000"/>
              <a:gd name="connsiteX201" fmla="*/ 551949 w 1944000"/>
              <a:gd name="connsiteY201" fmla="*/ 908024 h 1944000"/>
              <a:gd name="connsiteX202" fmla="*/ 561167 w 1944000"/>
              <a:gd name="connsiteY202" fmla="*/ 915644 h 1944000"/>
              <a:gd name="connsiteX203" fmla="*/ 570385 w 1944000"/>
              <a:gd name="connsiteY203" fmla="*/ 922947 h 1944000"/>
              <a:gd name="connsiteX204" fmla="*/ 580238 w 1944000"/>
              <a:gd name="connsiteY204" fmla="*/ 929932 h 1944000"/>
              <a:gd name="connsiteX205" fmla="*/ 590410 w 1944000"/>
              <a:gd name="connsiteY205" fmla="*/ 936282 h 1944000"/>
              <a:gd name="connsiteX206" fmla="*/ 600899 w 1944000"/>
              <a:gd name="connsiteY206" fmla="*/ 942632 h 1944000"/>
              <a:gd name="connsiteX207" fmla="*/ 611706 w 1944000"/>
              <a:gd name="connsiteY207" fmla="*/ 948982 h 1944000"/>
              <a:gd name="connsiteX208" fmla="*/ 623149 w 1944000"/>
              <a:gd name="connsiteY208" fmla="*/ 954697 h 1944000"/>
              <a:gd name="connsiteX209" fmla="*/ 634592 w 1944000"/>
              <a:gd name="connsiteY209" fmla="*/ 960412 h 1944000"/>
              <a:gd name="connsiteX210" fmla="*/ 646671 w 1944000"/>
              <a:gd name="connsiteY210" fmla="*/ 966127 h 1944000"/>
              <a:gd name="connsiteX211" fmla="*/ 666378 w 1944000"/>
              <a:gd name="connsiteY211" fmla="*/ 974064 h 1944000"/>
              <a:gd name="connsiteX212" fmla="*/ 688629 w 1944000"/>
              <a:gd name="connsiteY212" fmla="*/ 982637 h 1944000"/>
              <a:gd name="connsiteX213" fmla="*/ 713739 w 1944000"/>
              <a:gd name="connsiteY213" fmla="*/ 991209 h 1944000"/>
              <a:gd name="connsiteX214" fmla="*/ 741711 w 1944000"/>
              <a:gd name="connsiteY214" fmla="*/ 1000099 h 1944000"/>
              <a:gd name="connsiteX215" fmla="*/ 772544 w 1944000"/>
              <a:gd name="connsiteY215" fmla="*/ 1009307 h 1944000"/>
              <a:gd name="connsiteX216" fmla="*/ 805919 w 1944000"/>
              <a:gd name="connsiteY216" fmla="*/ 1018514 h 1944000"/>
              <a:gd name="connsiteX217" fmla="*/ 841837 w 1944000"/>
              <a:gd name="connsiteY217" fmla="*/ 1028357 h 1944000"/>
              <a:gd name="connsiteX218" fmla="*/ 880616 w 1944000"/>
              <a:gd name="connsiteY218" fmla="*/ 1038199 h 1944000"/>
              <a:gd name="connsiteX219" fmla="*/ 880616 w 1944000"/>
              <a:gd name="connsiteY219" fmla="*/ 1433487 h 1944000"/>
              <a:gd name="connsiteX220" fmla="*/ 870444 w 1944000"/>
              <a:gd name="connsiteY220" fmla="*/ 1431582 h 1944000"/>
              <a:gd name="connsiteX221" fmla="*/ 860591 w 1944000"/>
              <a:gd name="connsiteY221" fmla="*/ 1429042 h 1944000"/>
              <a:gd name="connsiteX222" fmla="*/ 850737 w 1944000"/>
              <a:gd name="connsiteY222" fmla="*/ 1426820 h 1944000"/>
              <a:gd name="connsiteX223" fmla="*/ 841519 w 1944000"/>
              <a:gd name="connsiteY223" fmla="*/ 1424280 h 1944000"/>
              <a:gd name="connsiteX224" fmla="*/ 831983 w 1944000"/>
              <a:gd name="connsiteY224" fmla="*/ 1421422 h 1944000"/>
              <a:gd name="connsiteX225" fmla="*/ 823083 w 1944000"/>
              <a:gd name="connsiteY225" fmla="*/ 1418247 h 1944000"/>
              <a:gd name="connsiteX226" fmla="*/ 814183 w 1944000"/>
              <a:gd name="connsiteY226" fmla="*/ 1415072 h 1944000"/>
              <a:gd name="connsiteX227" fmla="*/ 805283 w 1944000"/>
              <a:gd name="connsiteY227" fmla="*/ 1411580 h 1944000"/>
              <a:gd name="connsiteX228" fmla="*/ 796701 w 1944000"/>
              <a:gd name="connsiteY228" fmla="*/ 1408087 h 1944000"/>
              <a:gd name="connsiteX229" fmla="*/ 788437 w 1944000"/>
              <a:gd name="connsiteY229" fmla="*/ 1404277 h 1944000"/>
              <a:gd name="connsiteX230" fmla="*/ 780490 w 1944000"/>
              <a:gd name="connsiteY230" fmla="*/ 1400150 h 1944000"/>
              <a:gd name="connsiteX231" fmla="*/ 772544 w 1944000"/>
              <a:gd name="connsiteY231" fmla="*/ 1396022 h 1944000"/>
              <a:gd name="connsiteX232" fmla="*/ 764915 w 1944000"/>
              <a:gd name="connsiteY232" fmla="*/ 1391260 h 1944000"/>
              <a:gd name="connsiteX233" fmla="*/ 757604 w 1944000"/>
              <a:gd name="connsiteY233" fmla="*/ 1386815 h 1944000"/>
              <a:gd name="connsiteX234" fmla="*/ 750293 w 1944000"/>
              <a:gd name="connsiteY234" fmla="*/ 1381735 h 1944000"/>
              <a:gd name="connsiteX235" fmla="*/ 743618 w 1944000"/>
              <a:gd name="connsiteY235" fmla="*/ 1376655 h 1944000"/>
              <a:gd name="connsiteX236" fmla="*/ 732811 w 1944000"/>
              <a:gd name="connsiteY236" fmla="*/ 1368082 h 1944000"/>
              <a:gd name="connsiteX237" fmla="*/ 722640 w 1944000"/>
              <a:gd name="connsiteY237" fmla="*/ 1359192 h 1944000"/>
              <a:gd name="connsiteX238" fmla="*/ 713104 w 1944000"/>
              <a:gd name="connsiteY238" fmla="*/ 1349985 h 1944000"/>
              <a:gd name="connsiteX239" fmla="*/ 704204 w 1944000"/>
              <a:gd name="connsiteY239" fmla="*/ 1340142 h 1944000"/>
              <a:gd name="connsiteX240" fmla="*/ 695621 w 1944000"/>
              <a:gd name="connsiteY240" fmla="*/ 1329982 h 1944000"/>
              <a:gd name="connsiteX241" fmla="*/ 687675 w 1944000"/>
              <a:gd name="connsiteY241" fmla="*/ 1319187 h 1944000"/>
              <a:gd name="connsiteX242" fmla="*/ 680046 w 1944000"/>
              <a:gd name="connsiteY242" fmla="*/ 1308075 h 1944000"/>
              <a:gd name="connsiteX243" fmla="*/ 673371 w 1944000"/>
              <a:gd name="connsiteY243" fmla="*/ 1296327 h 1944000"/>
              <a:gd name="connsiteX244" fmla="*/ 667014 w 1944000"/>
              <a:gd name="connsiteY244" fmla="*/ 1284262 h 1944000"/>
              <a:gd name="connsiteX245" fmla="*/ 660975 w 1944000"/>
              <a:gd name="connsiteY245" fmla="*/ 1271562 h 1944000"/>
              <a:gd name="connsiteX246" fmla="*/ 655889 w 1944000"/>
              <a:gd name="connsiteY246" fmla="*/ 1258862 h 1944000"/>
              <a:gd name="connsiteX247" fmla="*/ 651121 w 1944000"/>
              <a:gd name="connsiteY247" fmla="*/ 1245209 h 1944000"/>
              <a:gd name="connsiteX248" fmla="*/ 646989 w 1944000"/>
              <a:gd name="connsiteY248" fmla="*/ 1231557 h 1944000"/>
              <a:gd name="connsiteX249" fmla="*/ 642857 w 1944000"/>
              <a:gd name="connsiteY249" fmla="*/ 1217269 h 1944000"/>
              <a:gd name="connsiteX250" fmla="*/ 639996 w 1944000"/>
              <a:gd name="connsiteY250" fmla="*/ 1202664 h 1944000"/>
              <a:gd name="connsiteX251" fmla="*/ 637453 w 1944000"/>
              <a:gd name="connsiteY251" fmla="*/ 1187424 h 1944000"/>
              <a:gd name="connsiteX252" fmla="*/ 410819 w 1944000"/>
              <a:gd name="connsiteY252" fmla="*/ 1219492 h 1944000"/>
              <a:gd name="connsiteX253" fmla="*/ 413044 w 1944000"/>
              <a:gd name="connsiteY253" fmla="*/ 1231557 h 1944000"/>
              <a:gd name="connsiteX254" fmla="*/ 415587 w 1944000"/>
              <a:gd name="connsiteY254" fmla="*/ 1243304 h 1944000"/>
              <a:gd name="connsiteX255" fmla="*/ 418766 w 1944000"/>
              <a:gd name="connsiteY255" fmla="*/ 1255370 h 1944000"/>
              <a:gd name="connsiteX256" fmla="*/ 421626 w 1944000"/>
              <a:gd name="connsiteY256" fmla="*/ 1266800 h 1944000"/>
              <a:gd name="connsiteX257" fmla="*/ 424805 w 1944000"/>
              <a:gd name="connsiteY257" fmla="*/ 1278230 h 1944000"/>
              <a:gd name="connsiteX258" fmla="*/ 428619 w 1944000"/>
              <a:gd name="connsiteY258" fmla="*/ 1289660 h 1944000"/>
              <a:gd name="connsiteX259" fmla="*/ 432116 w 1944000"/>
              <a:gd name="connsiteY259" fmla="*/ 1300455 h 1944000"/>
              <a:gd name="connsiteX260" fmla="*/ 435930 w 1944000"/>
              <a:gd name="connsiteY260" fmla="*/ 1311250 h 1944000"/>
              <a:gd name="connsiteX261" fmla="*/ 440062 w 1944000"/>
              <a:gd name="connsiteY261" fmla="*/ 1321727 h 1944000"/>
              <a:gd name="connsiteX262" fmla="*/ 444512 w 1944000"/>
              <a:gd name="connsiteY262" fmla="*/ 1332205 h 1944000"/>
              <a:gd name="connsiteX263" fmla="*/ 448644 w 1944000"/>
              <a:gd name="connsiteY263" fmla="*/ 1342682 h 1944000"/>
              <a:gd name="connsiteX264" fmla="*/ 453412 w 1944000"/>
              <a:gd name="connsiteY264" fmla="*/ 1352525 h 1944000"/>
              <a:gd name="connsiteX265" fmla="*/ 458180 w 1944000"/>
              <a:gd name="connsiteY265" fmla="*/ 1362367 h 1944000"/>
              <a:gd name="connsiteX266" fmla="*/ 463266 w 1944000"/>
              <a:gd name="connsiteY266" fmla="*/ 1372210 h 1944000"/>
              <a:gd name="connsiteX267" fmla="*/ 468352 w 1944000"/>
              <a:gd name="connsiteY267" fmla="*/ 1381735 h 1944000"/>
              <a:gd name="connsiteX268" fmla="*/ 473755 w 1944000"/>
              <a:gd name="connsiteY268" fmla="*/ 1390942 h 1944000"/>
              <a:gd name="connsiteX269" fmla="*/ 479477 w 1944000"/>
              <a:gd name="connsiteY269" fmla="*/ 1399832 h 1944000"/>
              <a:gd name="connsiteX270" fmla="*/ 485198 w 1944000"/>
              <a:gd name="connsiteY270" fmla="*/ 1409040 h 1944000"/>
              <a:gd name="connsiteX271" fmla="*/ 491238 w 1944000"/>
              <a:gd name="connsiteY271" fmla="*/ 1417612 h 1944000"/>
              <a:gd name="connsiteX272" fmla="*/ 497595 w 1944000"/>
              <a:gd name="connsiteY272" fmla="*/ 1426185 h 1944000"/>
              <a:gd name="connsiteX273" fmla="*/ 503634 w 1944000"/>
              <a:gd name="connsiteY273" fmla="*/ 1434757 h 1944000"/>
              <a:gd name="connsiteX274" fmla="*/ 510309 w 1944000"/>
              <a:gd name="connsiteY274" fmla="*/ 1442695 h 1944000"/>
              <a:gd name="connsiteX275" fmla="*/ 517302 w 1944000"/>
              <a:gd name="connsiteY275" fmla="*/ 1450950 h 1944000"/>
              <a:gd name="connsiteX276" fmla="*/ 524295 w 1944000"/>
              <a:gd name="connsiteY276" fmla="*/ 1458570 h 1944000"/>
              <a:gd name="connsiteX277" fmla="*/ 531288 w 1944000"/>
              <a:gd name="connsiteY277" fmla="*/ 1466190 h 1944000"/>
              <a:gd name="connsiteX278" fmla="*/ 538599 w 1944000"/>
              <a:gd name="connsiteY278" fmla="*/ 1473492 h 1944000"/>
              <a:gd name="connsiteX279" fmla="*/ 546227 w 1944000"/>
              <a:gd name="connsiteY279" fmla="*/ 1480795 h 1944000"/>
              <a:gd name="connsiteX280" fmla="*/ 553856 w 1944000"/>
              <a:gd name="connsiteY280" fmla="*/ 1487780 h 1944000"/>
              <a:gd name="connsiteX281" fmla="*/ 561802 w 1944000"/>
              <a:gd name="connsiteY281" fmla="*/ 1494765 h 1944000"/>
              <a:gd name="connsiteX282" fmla="*/ 570067 w 1944000"/>
              <a:gd name="connsiteY282" fmla="*/ 1501750 h 1944000"/>
              <a:gd name="connsiteX283" fmla="*/ 578331 w 1944000"/>
              <a:gd name="connsiteY283" fmla="*/ 1507782 h 1944000"/>
              <a:gd name="connsiteX284" fmla="*/ 586913 w 1944000"/>
              <a:gd name="connsiteY284" fmla="*/ 1514132 h 1944000"/>
              <a:gd name="connsiteX285" fmla="*/ 600581 w 1944000"/>
              <a:gd name="connsiteY285" fmla="*/ 1523657 h 1944000"/>
              <a:gd name="connsiteX286" fmla="*/ 615203 w 1944000"/>
              <a:gd name="connsiteY286" fmla="*/ 1532865 h 1944000"/>
              <a:gd name="connsiteX287" fmla="*/ 630142 w 1944000"/>
              <a:gd name="connsiteY287" fmla="*/ 1541437 h 1944000"/>
              <a:gd name="connsiteX288" fmla="*/ 645717 w 1944000"/>
              <a:gd name="connsiteY288" fmla="*/ 1549375 h 1944000"/>
              <a:gd name="connsiteX289" fmla="*/ 661928 w 1944000"/>
              <a:gd name="connsiteY289" fmla="*/ 1556995 h 1944000"/>
              <a:gd name="connsiteX290" fmla="*/ 678775 w 1944000"/>
              <a:gd name="connsiteY290" fmla="*/ 1563980 h 1944000"/>
              <a:gd name="connsiteX291" fmla="*/ 696257 w 1944000"/>
              <a:gd name="connsiteY291" fmla="*/ 1570647 h 1944000"/>
              <a:gd name="connsiteX292" fmla="*/ 714375 w 1944000"/>
              <a:gd name="connsiteY292" fmla="*/ 1576680 h 1944000"/>
              <a:gd name="connsiteX293" fmla="*/ 733129 w 1944000"/>
              <a:gd name="connsiteY293" fmla="*/ 1582395 h 1944000"/>
              <a:gd name="connsiteX294" fmla="*/ 752518 w 1944000"/>
              <a:gd name="connsiteY294" fmla="*/ 1587475 h 1944000"/>
              <a:gd name="connsiteX295" fmla="*/ 772544 w 1944000"/>
              <a:gd name="connsiteY295" fmla="*/ 1592237 h 1944000"/>
              <a:gd name="connsiteX296" fmla="*/ 792887 w 1944000"/>
              <a:gd name="connsiteY296" fmla="*/ 1596365 h 1944000"/>
              <a:gd name="connsiteX297" fmla="*/ 814183 w 1944000"/>
              <a:gd name="connsiteY297" fmla="*/ 1600175 h 1944000"/>
              <a:gd name="connsiteX298" fmla="*/ 835480 w 1944000"/>
              <a:gd name="connsiteY298" fmla="*/ 1603350 h 1944000"/>
              <a:gd name="connsiteX299" fmla="*/ 858048 w 1944000"/>
              <a:gd name="connsiteY299" fmla="*/ 1606525 h 1944000"/>
              <a:gd name="connsiteX300" fmla="*/ 880616 w 1944000"/>
              <a:gd name="connsiteY300" fmla="*/ 1608747 h 1944000"/>
              <a:gd name="connsiteX301" fmla="*/ 880616 w 1944000"/>
              <a:gd name="connsiteY301" fmla="*/ 1726857 h 1944000"/>
              <a:gd name="connsiteX302" fmla="*/ 1063385 w 1944000"/>
              <a:gd name="connsiteY302" fmla="*/ 1726857 h 1944000"/>
              <a:gd name="connsiteX303" fmla="*/ 1063385 w 1944000"/>
              <a:gd name="connsiteY303" fmla="*/ 1610652 h 1944000"/>
              <a:gd name="connsiteX304" fmla="*/ 1077371 w 1944000"/>
              <a:gd name="connsiteY304" fmla="*/ 1609382 h 1944000"/>
              <a:gd name="connsiteX305" fmla="*/ 1091675 w 1944000"/>
              <a:gd name="connsiteY305" fmla="*/ 1607795 h 1944000"/>
              <a:gd name="connsiteX306" fmla="*/ 1105661 w 1944000"/>
              <a:gd name="connsiteY306" fmla="*/ 1606207 h 1944000"/>
              <a:gd name="connsiteX307" fmla="*/ 1119329 w 1944000"/>
              <a:gd name="connsiteY307" fmla="*/ 1603985 h 1944000"/>
              <a:gd name="connsiteX308" fmla="*/ 1133314 w 1944000"/>
              <a:gd name="connsiteY308" fmla="*/ 1602080 h 1944000"/>
              <a:gd name="connsiteX309" fmla="*/ 1146665 w 1944000"/>
              <a:gd name="connsiteY309" fmla="*/ 1599857 h 1944000"/>
              <a:gd name="connsiteX310" fmla="*/ 1160015 w 1944000"/>
              <a:gd name="connsiteY310" fmla="*/ 1597317 h 1944000"/>
              <a:gd name="connsiteX311" fmla="*/ 1173047 w 1944000"/>
              <a:gd name="connsiteY311" fmla="*/ 1594142 h 1944000"/>
              <a:gd name="connsiteX312" fmla="*/ 1186397 w 1944000"/>
              <a:gd name="connsiteY312" fmla="*/ 1591285 h 1944000"/>
              <a:gd name="connsiteX313" fmla="*/ 1199111 w 1944000"/>
              <a:gd name="connsiteY313" fmla="*/ 1587792 h 1944000"/>
              <a:gd name="connsiteX314" fmla="*/ 1212144 w 1944000"/>
              <a:gd name="connsiteY314" fmla="*/ 1584300 h 1944000"/>
              <a:gd name="connsiteX315" fmla="*/ 1224540 w 1944000"/>
              <a:gd name="connsiteY315" fmla="*/ 1580807 h 1944000"/>
              <a:gd name="connsiteX316" fmla="*/ 1236937 w 1944000"/>
              <a:gd name="connsiteY316" fmla="*/ 1576680 h 1944000"/>
              <a:gd name="connsiteX317" fmla="*/ 1249333 w 1944000"/>
              <a:gd name="connsiteY317" fmla="*/ 1572552 h 1944000"/>
              <a:gd name="connsiteX318" fmla="*/ 1261412 w 1944000"/>
              <a:gd name="connsiteY318" fmla="*/ 1567790 h 1944000"/>
              <a:gd name="connsiteX319" fmla="*/ 1273491 w 1944000"/>
              <a:gd name="connsiteY319" fmla="*/ 1563345 h 1944000"/>
              <a:gd name="connsiteX320" fmla="*/ 1288748 w 1944000"/>
              <a:gd name="connsiteY320" fmla="*/ 1556995 h 1944000"/>
              <a:gd name="connsiteX321" fmla="*/ 1304005 w 1944000"/>
              <a:gd name="connsiteY321" fmla="*/ 1550010 h 1944000"/>
              <a:gd name="connsiteX322" fmla="*/ 1318627 w 1944000"/>
              <a:gd name="connsiteY322" fmla="*/ 1543025 h 1944000"/>
              <a:gd name="connsiteX323" fmla="*/ 1332613 w 1944000"/>
              <a:gd name="connsiteY323" fmla="*/ 1535722 h 1944000"/>
              <a:gd name="connsiteX324" fmla="*/ 1346598 w 1944000"/>
              <a:gd name="connsiteY324" fmla="*/ 1528102 h 1944000"/>
              <a:gd name="connsiteX325" fmla="*/ 1359631 w 1944000"/>
              <a:gd name="connsiteY325" fmla="*/ 1519847 h 1944000"/>
              <a:gd name="connsiteX326" fmla="*/ 1372345 w 1944000"/>
              <a:gd name="connsiteY326" fmla="*/ 1511592 h 1944000"/>
              <a:gd name="connsiteX327" fmla="*/ 1384742 w 1944000"/>
              <a:gd name="connsiteY327" fmla="*/ 1502702 h 1944000"/>
              <a:gd name="connsiteX328" fmla="*/ 1396185 w 1944000"/>
              <a:gd name="connsiteY328" fmla="*/ 1493812 h 1944000"/>
              <a:gd name="connsiteX329" fmla="*/ 1407945 w 1944000"/>
              <a:gd name="connsiteY329" fmla="*/ 1484287 h 1944000"/>
              <a:gd name="connsiteX330" fmla="*/ 1418753 w 1944000"/>
              <a:gd name="connsiteY330" fmla="*/ 1474762 h 1944000"/>
              <a:gd name="connsiteX331" fmla="*/ 1429242 w 1944000"/>
              <a:gd name="connsiteY331" fmla="*/ 1464602 h 1944000"/>
              <a:gd name="connsiteX332" fmla="*/ 1439096 w 1944000"/>
              <a:gd name="connsiteY332" fmla="*/ 1454125 h 1944000"/>
              <a:gd name="connsiteX333" fmla="*/ 1448631 w 1944000"/>
              <a:gd name="connsiteY333" fmla="*/ 1443647 h 1944000"/>
              <a:gd name="connsiteX334" fmla="*/ 1457531 w 1944000"/>
              <a:gd name="connsiteY334" fmla="*/ 1432535 h 1944000"/>
              <a:gd name="connsiteX335" fmla="*/ 1466114 w 1944000"/>
              <a:gd name="connsiteY335" fmla="*/ 1421422 h 1944000"/>
              <a:gd name="connsiteX336" fmla="*/ 1474378 w 1944000"/>
              <a:gd name="connsiteY336" fmla="*/ 1409675 h 1944000"/>
              <a:gd name="connsiteX337" fmla="*/ 1482007 w 1944000"/>
              <a:gd name="connsiteY337" fmla="*/ 1398245 h 1944000"/>
              <a:gd name="connsiteX338" fmla="*/ 1489000 w 1944000"/>
              <a:gd name="connsiteY338" fmla="*/ 1386497 h 1944000"/>
              <a:gd name="connsiteX339" fmla="*/ 1495675 w 1944000"/>
              <a:gd name="connsiteY339" fmla="*/ 1374432 h 1944000"/>
              <a:gd name="connsiteX340" fmla="*/ 1501396 w 1944000"/>
              <a:gd name="connsiteY340" fmla="*/ 1362685 h 1944000"/>
              <a:gd name="connsiteX341" fmla="*/ 1507118 w 1944000"/>
              <a:gd name="connsiteY341" fmla="*/ 1350620 h 1944000"/>
              <a:gd name="connsiteX342" fmla="*/ 1512203 w 1944000"/>
              <a:gd name="connsiteY342" fmla="*/ 1338555 h 1944000"/>
              <a:gd name="connsiteX343" fmla="*/ 1516335 w 1944000"/>
              <a:gd name="connsiteY343" fmla="*/ 1326490 h 1944000"/>
              <a:gd name="connsiteX344" fmla="*/ 1520468 w 1944000"/>
              <a:gd name="connsiteY344" fmla="*/ 1314107 h 1944000"/>
              <a:gd name="connsiteX345" fmla="*/ 1523964 w 1944000"/>
              <a:gd name="connsiteY345" fmla="*/ 1301725 h 1944000"/>
              <a:gd name="connsiteX346" fmla="*/ 1526507 w 1944000"/>
              <a:gd name="connsiteY346" fmla="*/ 1289025 h 1944000"/>
              <a:gd name="connsiteX347" fmla="*/ 1528732 w 1944000"/>
              <a:gd name="connsiteY347" fmla="*/ 1276642 h 1944000"/>
              <a:gd name="connsiteX348" fmla="*/ 1530957 w 1944000"/>
              <a:gd name="connsiteY348" fmla="*/ 1263942 h 1944000"/>
              <a:gd name="connsiteX349" fmla="*/ 1532228 w 1944000"/>
              <a:gd name="connsiteY349" fmla="*/ 1251242 h 1944000"/>
              <a:gd name="connsiteX350" fmla="*/ 1532864 w 1944000"/>
              <a:gd name="connsiteY350" fmla="*/ 1238542 h 1944000"/>
              <a:gd name="connsiteX351" fmla="*/ 1533182 w 1944000"/>
              <a:gd name="connsiteY351" fmla="*/ 1225207 h 1944000"/>
              <a:gd name="connsiteX352" fmla="*/ 1533182 w 1944000"/>
              <a:gd name="connsiteY352" fmla="*/ 1212189 h 1944000"/>
              <a:gd name="connsiteX353" fmla="*/ 1532546 w 1944000"/>
              <a:gd name="connsiteY353" fmla="*/ 1199172 h 1944000"/>
              <a:gd name="connsiteX354" fmla="*/ 1531275 w 1944000"/>
              <a:gd name="connsiteY354" fmla="*/ 1186789 h 1944000"/>
              <a:gd name="connsiteX355" fmla="*/ 1530003 w 1944000"/>
              <a:gd name="connsiteY355" fmla="*/ 1174407 h 1944000"/>
              <a:gd name="connsiteX356" fmla="*/ 1527778 w 1944000"/>
              <a:gd name="connsiteY356" fmla="*/ 1162342 h 1944000"/>
              <a:gd name="connsiteX357" fmla="*/ 1525553 w 1944000"/>
              <a:gd name="connsiteY357" fmla="*/ 1150594 h 1944000"/>
              <a:gd name="connsiteX358" fmla="*/ 1522693 w 1944000"/>
              <a:gd name="connsiteY358" fmla="*/ 1138847 h 1944000"/>
              <a:gd name="connsiteX359" fmla="*/ 1519514 w 1944000"/>
              <a:gd name="connsiteY359" fmla="*/ 1127734 h 1944000"/>
              <a:gd name="connsiteX360" fmla="*/ 1516018 w 1944000"/>
              <a:gd name="connsiteY360" fmla="*/ 1116939 h 1944000"/>
              <a:gd name="connsiteX361" fmla="*/ 1511885 w 1944000"/>
              <a:gd name="connsiteY361" fmla="*/ 1106144 h 1944000"/>
              <a:gd name="connsiteX362" fmla="*/ 1507435 w 1944000"/>
              <a:gd name="connsiteY362" fmla="*/ 1095349 h 1944000"/>
              <a:gd name="connsiteX363" fmla="*/ 1502350 w 1944000"/>
              <a:gd name="connsiteY363" fmla="*/ 1085189 h 1944000"/>
              <a:gd name="connsiteX364" fmla="*/ 1496946 w 1944000"/>
              <a:gd name="connsiteY364" fmla="*/ 1075347 h 1944000"/>
              <a:gd name="connsiteX365" fmla="*/ 1491225 w 1944000"/>
              <a:gd name="connsiteY365" fmla="*/ 1065822 h 1944000"/>
              <a:gd name="connsiteX366" fmla="*/ 1485185 w 1944000"/>
              <a:gd name="connsiteY366" fmla="*/ 1056614 h 1944000"/>
              <a:gd name="connsiteX367" fmla="*/ 1478510 w 1944000"/>
              <a:gd name="connsiteY367" fmla="*/ 1047407 h 1944000"/>
              <a:gd name="connsiteX368" fmla="*/ 1471517 w 1944000"/>
              <a:gd name="connsiteY368" fmla="*/ 1038517 h 1944000"/>
              <a:gd name="connsiteX369" fmla="*/ 1463889 w 1944000"/>
              <a:gd name="connsiteY369" fmla="*/ 1029944 h 1944000"/>
              <a:gd name="connsiteX370" fmla="*/ 1456260 w 1944000"/>
              <a:gd name="connsiteY370" fmla="*/ 1021689 h 1944000"/>
              <a:gd name="connsiteX371" fmla="*/ 1448314 w 1944000"/>
              <a:gd name="connsiteY371" fmla="*/ 1013752 h 1944000"/>
              <a:gd name="connsiteX372" fmla="*/ 1440049 w 1944000"/>
              <a:gd name="connsiteY372" fmla="*/ 1005814 h 1944000"/>
              <a:gd name="connsiteX373" fmla="*/ 1431467 w 1944000"/>
              <a:gd name="connsiteY373" fmla="*/ 998512 h 1944000"/>
              <a:gd name="connsiteX374" fmla="*/ 1422567 w 1944000"/>
              <a:gd name="connsiteY374" fmla="*/ 991527 h 1944000"/>
              <a:gd name="connsiteX375" fmla="*/ 1413349 w 1944000"/>
              <a:gd name="connsiteY375" fmla="*/ 984542 h 1944000"/>
              <a:gd name="connsiteX376" fmla="*/ 1403813 w 1944000"/>
              <a:gd name="connsiteY376" fmla="*/ 977557 h 1944000"/>
              <a:gd name="connsiteX377" fmla="*/ 1393959 w 1944000"/>
              <a:gd name="connsiteY377" fmla="*/ 971207 h 1944000"/>
              <a:gd name="connsiteX378" fmla="*/ 1383788 w 1944000"/>
              <a:gd name="connsiteY378" fmla="*/ 965174 h 1944000"/>
              <a:gd name="connsiteX379" fmla="*/ 1373299 w 1944000"/>
              <a:gd name="connsiteY379" fmla="*/ 959142 h 1944000"/>
              <a:gd name="connsiteX380" fmla="*/ 1362491 w 1944000"/>
              <a:gd name="connsiteY380" fmla="*/ 953427 h 1944000"/>
              <a:gd name="connsiteX381" fmla="*/ 1351048 w 1944000"/>
              <a:gd name="connsiteY381" fmla="*/ 948347 h 1944000"/>
              <a:gd name="connsiteX382" fmla="*/ 1339605 w 1944000"/>
              <a:gd name="connsiteY382" fmla="*/ 942949 h 1944000"/>
              <a:gd name="connsiteX383" fmla="*/ 1327845 w 1944000"/>
              <a:gd name="connsiteY383" fmla="*/ 937869 h 1944000"/>
              <a:gd name="connsiteX384" fmla="*/ 1305912 w 1944000"/>
              <a:gd name="connsiteY384" fmla="*/ 930249 h 1944000"/>
              <a:gd name="connsiteX385" fmla="*/ 1280801 w 1944000"/>
              <a:gd name="connsiteY385" fmla="*/ 921677 h 1944000"/>
              <a:gd name="connsiteX386" fmla="*/ 1252512 w 1944000"/>
              <a:gd name="connsiteY386" fmla="*/ 912469 h 1944000"/>
              <a:gd name="connsiteX387" fmla="*/ 1221362 w 1944000"/>
              <a:gd name="connsiteY387" fmla="*/ 902627 h 1944000"/>
              <a:gd name="connsiteX388" fmla="*/ 1186397 w 1944000"/>
              <a:gd name="connsiteY388" fmla="*/ 892784 h 1944000"/>
              <a:gd name="connsiteX389" fmla="*/ 1148572 w 1944000"/>
              <a:gd name="connsiteY389" fmla="*/ 882307 h 1944000"/>
              <a:gd name="connsiteX390" fmla="*/ 1107568 w 1944000"/>
              <a:gd name="connsiteY390" fmla="*/ 871512 h 1944000"/>
              <a:gd name="connsiteX391" fmla="*/ 1063385 w 1944000"/>
              <a:gd name="connsiteY391" fmla="*/ 860399 h 1944000"/>
              <a:gd name="connsiteX392" fmla="*/ 1063385 w 1944000"/>
              <a:gd name="connsiteY392" fmla="*/ 511149 h 1944000"/>
              <a:gd name="connsiteX393" fmla="*/ 1078960 w 1944000"/>
              <a:gd name="connsiteY393" fmla="*/ 514642 h 1944000"/>
              <a:gd name="connsiteX394" fmla="*/ 1093582 w 1944000"/>
              <a:gd name="connsiteY394" fmla="*/ 518769 h 1944000"/>
              <a:gd name="connsiteX395" fmla="*/ 1108204 w 1944000"/>
              <a:gd name="connsiteY395" fmla="*/ 523214 h 1944000"/>
              <a:gd name="connsiteX396" fmla="*/ 1121554 w 1944000"/>
              <a:gd name="connsiteY396" fmla="*/ 528612 h 1944000"/>
              <a:gd name="connsiteX397" fmla="*/ 1128229 w 1944000"/>
              <a:gd name="connsiteY397" fmla="*/ 531469 h 1944000"/>
              <a:gd name="connsiteX398" fmla="*/ 1134904 w 1944000"/>
              <a:gd name="connsiteY398" fmla="*/ 534644 h 1944000"/>
              <a:gd name="connsiteX399" fmla="*/ 1141261 w 1944000"/>
              <a:gd name="connsiteY399" fmla="*/ 537502 h 1944000"/>
              <a:gd name="connsiteX400" fmla="*/ 1146982 w 1944000"/>
              <a:gd name="connsiteY400" fmla="*/ 540677 h 1944000"/>
              <a:gd name="connsiteX401" fmla="*/ 1153022 w 1944000"/>
              <a:gd name="connsiteY401" fmla="*/ 544169 h 1944000"/>
              <a:gd name="connsiteX402" fmla="*/ 1159061 w 1944000"/>
              <a:gd name="connsiteY402" fmla="*/ 547662 h 1944000"/>
              <a:gd name="connsiteX403" fmla="*/ 1164465 w 1944000"/>
              <a:gd name="connsiteY403" fmla="*/ 551154 h 1944000"/>
              <a:gd name="connsiteX404" fmla="*/ 1169868 w 1944000"/>
              <a:gd name="connsiteY404" fmla="*/ 555282 h 1944000"/>
              <a:gd name="connsiteX405" fmla="*/ 1178768 w 1944000"/>
              <a:gd name="connsiteY405" fmla="*/ 561949 h 1944000"/>
              <a:gd name="connsiteX406" fmla="*/ 1187351 w 1944000"/>
              <a:gd name="connsiteY406" fmla="*/ 568934 h 1944000"/>
              <a:gd name="connsiteX407" fmla="*/ 1195297 w 1944000"/>
              <a:gd name="connsiteY407" fmla="*/ 576554 h 1944000"/>
              <a:gd name="connsiteX408" fmla="*/ 1202926 w 1944000"/>
              <a:gd name="connsiteY408" fmla="*/ 584174 h 1944000"/>
              <a:gd name="connsiteX409" fmla="*/ 1209919 w 1944000"/>
              <a:gd name="connsiteY409" fmla="*/ 592429 h 1944000"/>
              <a:gd name="connsiteX410" fmla="*/ 1216594 w 1944000"/>
              <a:gd name="connsiteY410" fmla="*/ 601002 h 1944000"/>
              <a:gd name="connsiteX411" fmla="*/ 1222633 w 1944000"/>
              <a:gd name="connsiteY411" fmla="*/ 609574 h 1944000"/>
              <a:gd name="connsiteX412" fmla="*/ 1228355 w 1944000"/>
              <a:gd name="connsiteY412" fmla="*/ 618782 h 1944000"/>
              <a:gd name="connsiteX413" fmla="*/ 1233758 w 1944000"/>
              <a:gd name="connsiteY413" fmla="*/ 627989 h 1944000"/>
              <a:gd name="connsiteX414" fmla="*/ 1238844 w 1944000"/>
              <a:gd name="connsiteY414" fmla="*/ 637832 h 1944000"/>
              <a:gd name="connsiteX415" fmla="*/ 1242976 w 1944000"/>
              <a:gd name="connsiteY415" fmla="*/ 647674 h 1944000"/>
              <a:gd name="connsiteX416" fmla="*/ 1247108 w 1944000"/>
              <a:gd name="connsiteY416" fmla="*/ 658469 h 1944000"/>
              <a:gd name="connsiteX417" fmla="*/ 1250287 w 1944000"/>
              <a:gd name="connsiteY417" fmla="*/ 668947 h 1944000"/>
              <a:gd name="connsiteX418" fmla="*/ 1253465 w 1944000"/>
              <a:gd name="connsiteY418" fmla="*/ 680059 h 1944000"/>
              <a:gd name="connsiteX419" fmla="*/ 1256326 w 1944000"/>
              <a:gd name="connsiteY419" fmla="*/ 691172 h 1944000"/>
              <a:gd name="connsiteX420" fmla="*/ 1258233 w 1944000"/>
              <a:gd name="connsiteY420" fmla="*/ 702919 h 1944000"/>
              <a:gd name="connsiteX421" fmla="*/ 1482324 w 1944000"/>
              <a:gd name="connsiteY421" fmla="*/ 675297 h 1944000"/>
              <a:gd name="connsiteX422" fmla="*/ 1479464 w 1944000"/>
              <a:gd name="connsiteY422" fmla="*/ 660692 h 1944000"/>
              <a:gd name="connsiteX423" fmla="*/ 1475967 w 1944000"/>
              <a:gd name="connsiteY423" fmla="*/ 646087 h 1944000"/>
              <a:gd name="connsiteX424" fmla="*/ 1472789 w 1944000"/>
              <a:gd name="connsiteY424" fmla="*/ 632434 h 1944000"/>
              <a:gd name="connsiteX425" fmla="*/ 1469292 w 1944000"/>
              <a:gd name="connsiteY425" fmla="*/ 618782 h 1944000"/>
              <a:gd name="connsiteX426" fmla="*/ 1465160 w 1944000"/>
              <a:gd name="connsiteY426" fmla="*/ 605764 h 1944000"/>
              <a:gd name="connsiteX427" fmla="*/ 1461028 w 1944000"/>
              <a:gd name="connsiteY427" fmla="*/ 592747 h 1944000"/>
              <a:gd name="connsiteX428" fmla="*/ 1456260 w 1944000"/>
              <a:gd name="connsiteY428" fmla="*/ 580364 h 1944000"/>
              <a:gd name="connsiteX429" fmla="*/ 1451810 w 1944000"/>
              <a:gd name="connsiteY429" fmla="*/ 568299 h 1944000"/>
              <a:gd name="connsiteX430" fmla="*/ 1446406 w 1944000"/>
              <a:gd name="connsiteY430" fmla="*/ 556552 h 1944000"/>
              <a:gd name="connsiteX431" fmla="*/ 1441321 w 1944000"/>
              <a:gd name="connsiteY431" fmla="*/ 545439 h 1944000"/>
              <a:gd name="connsiteX432" fmla="*/ 1435599 w 1944000"/>
              <a:gd name="connsiteY432" fmla="*/ 534644 h 1944000"/>
              <a:gd name="connsiteX433" fmla="*/ 1429560 w 1944000"/>
              <a:gd name="connsiteY433" fmla="*/ 523532 h 1944000"/>
              <a:gd name="connsiteX434" fmla="*/ 1423838 w 1944000"/>
              <a:gd name="connsiteY434" fmla="*/ 513689 h 1944000"/>
              <a:gd name="connsiteX435" fmla="*/ 1417163 w 1944000"/>
              <a:gd name="connsiteY435" fmla="*/ 503847 h 1944000"/>
              <a:gd name="connsiteX436" fmla="*/ 1410488 w 1944000"/>
              <a:gd name="connsiteY436" fmla="*/ 494322 h 1944000"/>
              <a:gd name="connsiteX437" fmla="*/ 1403177 w 1944000"/>
              <a:gd name="connsiteY437" fmla="*/ 485432 h 1944000"/>
              <a:gd name="connsiteX438" fmla="*/ 1395867 w 1944000"/>
              <a:gd name="connsiteY438" fmla="*/ 476542 h 1944000"/>
              <a:gd name="connsiteX439" fmla="*/ 1388238 w 1944000"/>
              <a:gd name="connsiteY439" fmla="*/ 467969 h 1944000"/>
              <a:gd name="connsiteX440" fmla="*/ 1379974 w 1944000"/>
              <a:gd name="connsiteY440" fmla="*/ 459714 h 1944000"/>
              <a:gd name="connsiteX441" fmla="*/ 1371074 w 1944000"/>
              <a:gd name="connsiteY441" fmla="*/ 451459 h 1944000"/>
              <a:gd name="connsiteX442" fmla="*/ 1361538 w 1944000"/>
              <a:gd name="connsiteY442" fmla="*/ 443522 h 1944000"/>
              <a:gd name="connsiteX443" fmla="*/ 1351366 w 1944000"/>
              <a:gd name="connsiteY443" fmla="*/ 435902 h 1944000"/>
              <a:gd name="connsiteX444" fmla="*/ 1341195 w 1944000"/>
              <a:gd name="connsiteY444" fmla="*/ 428599 h 1944000"/>
              <a:gd name="connsiteX445" fmla="*/ 1330388 w 1944000"/>
              <a:gd name="connsiteY445" fmla="*/ 421614 h 1944000"/>
              <a:gd name="connsiteX446" fmla="*/ 1319262 w 1944000"/>
              <a:gd name="connsiteY446" fmla="*/ 414629 h 1944000"/>
              <a:gd name="connsiteX447" fmla="*/ 1307184 w 1944000"/>
              <a:gd name="connsiteY447" fmla="*/ 407962 h 1944000"/>
              <a:gd name="connsiteX448" fmla="*/ 1294787 w 1944000"/>
              <a:gd name="connsiteY448" fmla="*/ 401294 h 1944000"/>
              <a:gd name="connsiteX449" fmla="*/ 1282073 w 1944000"/>
              <a:gd name="connsiteY449" fmla="*/ 395262 h 1944000"/>
              <a:gd name="connsiteX450" fmla="*/ 1268723 w 1944000"/>
              <a:gd name="connsiteY450" fmla="*/ 389229 h 1944000"/>
              <a:gd name="connsiteX451" fmla="*/ 1254737 w 1944000"/>
              <a:gd name="connsiteY451" fmla="*/ 383197 h 1944000"/>
              <a:gd name="connsiteX452" fmla="*/ 1240751 w 1944000"/>
              <a:gd name="connsiteY452" fmla="*/ 378117 h 1944000"/>
              <a:gd name="connsiteX453" fmla="*/ 1225812 w 1944000"/>
              <a:gd name="connsiteY453" fmla="*/ 372402 h 1944000"/>
              <a:gd name="connsiteX454" fmla="*/ 1207058 w 1944000"/>
              <a:gd name="connsiteY454" fmla="*/ 366369 h 1944000"/>
              <a:gd name="connsiteX455" fmla="*/ 1187986 w 1944000"/>
              <a:gd name="connsiteY455" fmla="*/ 360972 h 1944000"/>
              <a:gd name="connsiteX456" fmla="*/ 1168279 w 1944000"/>
              <a:gd name="connsiteY456" fmla="*/ 355574 h 1944000"/>
              <a:gd name="connsiteX457" fmla="*/ 1147936 w 1944000"/>
              <a:gd name="connsiteY457" fmla="*/ 351129 h 1944000"/>
              <a:gd name="connsiteX458" fmla="*/ 1127593 w 1944000"/>
              <a:gd name="connsiteY458" fmla="*/ 346684 h 1944000"/>
              <a:gd name="connsiteX459" fmla="*/ 1106614 w 1944000"/>
              <a:gd name="connsiteY459" fmla="*/ 343192 h 1944000"/>
              <a:gd name="connsiteX460" fmla="*/ 1085000 w 1944000"/>
              <a:gd name="connsiteY460" fmla="*/ 339699 h 1944000"/>
              <a:gd name="connsiteX461" fmla="*/ 1063385 w 1944000"/>
              <a:gd name="connsiteY461" fmla="*/ 337159 h 1944000"/>
              <a:gd name="connsiteX462" fmla="*/ 1063385 w 1944000"/>
              <a:gd name="connsiteY462" fmla="*/ 217144 h 1944000"/>
              <a:gd name="connsiteX463" fmla="*/ 972000 w 1944000"/>
              <a:gd name="connsiteY463" fmla="*/ 0 h 1944000"/>
              <a:gd name="connsiteX464" fmla="*/ 1944000 w 1944000"/>
              <a:gd name="connsiteY464" fmla="*/ 972000 h 1944000"/>
              <a:gd name="connsiteX465" fmla="*/ 972000 w 1944000"/>
              <a:gd name="connsiteY465" fmla="*/ 1944000 h 1944000"/>
              <a:gd name="connsiteX466" fmla="*/ 0 w 1944000"/>
              <a:gd name="connsiteY466" fmla="*/ 972000 h 1944000"/>
              <a:gd name="connsiteX467" fmla="*/ 972000 w 1944000"/>
              <a:gd name="connsiteY467" fmla="*/ 0 h 194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Lst>
            <a:rect l="l" t="t" r="r" b="b"/>
            <a:pathLst>
              <a:path w="1944000" h="1944000">
                <a:moveTo>
                  <a:pt x="1063385" y="1082014"/>
                </a:moveTo>
                <a:lnTo>
                  <a:pt x="1093900" y="1089952"/>
                </a:lnTo>
                <a:lnTo>
                  <a:pt x="1121871" y="1097572"/>
                </a:lnTo>
                <a:lnTo>
                  <a:pt x="1146982" y="1104557"/>
                </a:lnTo>
                <a:lnTo>
                  <a:pt x="1169550" y="1111542"/>
                </a:lnTo>
                <a:lnTo>
                  <a:pt x="1188940" y="1118209"/>
                </a:lnTo>
                <a:lnTo>
                  <a:pt x="1205469" y="1124559"/>
                </a:lnTo>
                <a:lnTo>
                  <a:pt x="1212779" y="1127734"/>
                </a:lnTo>
                <a:lnTo>
                  <a:pt x="1219137" y="1130592"/>
                </a:lnTo>
                <a:lnTo>
                  <a:pt x="1225176" y="1133449"/>
                </a:lnTo>
                <a:lnTo>
                  <a:pt x="1230262" y="1136307"/>
                </a:lnTo>
                <a:lnTo>
                  <a:pt x="1238526" y="1141704"/>
                </a:lnTo>
                <a:lnTo>
                  <a:pt x="1245837" y="1146784"/>
                </a:lnTo>
                <a:lnTo>
                  <a:pt x="1253148" y="1152499"/>
                </a:lnTo>
                <a:lnTo>
                  <a:pt x="1259823" y="1158532"/>
                </a:lnTo>
                <a:lnTo>
                  <a:pt x="1265862" y="1164564"/>
                </a:lnTo>
                <a:lnTo>
                  <a:pt x="1271266" y="1170914"/>
                </a:lnTo>
                <a:lnTo>
                  <a:pt x="1276351" y="1177582"/>
                </a:lnTo>
                <a:lnTo>
                  <a:pt x="1280801" y="1184567"/>
                </a:lnTo>
                <a:lnTo>
                  <a:pt x="1284934" y="1191234"/>
                </a:lnTo>
                <a:lnTo>
                  <a:pt x="1288112" y="1198537"/>
                </a:lnTo>
                <a:lnTo>
                  <a:pt x="1291291" y="1206157"/>
                </a:lnTo>
                <a:lnTo>
                  <a:pt x="1293516" y="1214094"/>
                </a:lnTo>
                <a:lnTo>
                  <a:pt x="1295423" y="1222032"/>
                </a:lnTo>
                <a:lnTo>
                  <a:pt x="1296694" y="1230287"/>
                </a:lnTo>
                <a:lnTo>
                  <a:pt x="1297330" y="1238859"/>
                </a:lnTo>
                <a:lnTo>
                  <a:pt x="1297648" y="1247432"/>
                </a:lnTo>
                <a:lnTo>
                  <a:pt x="1297330" y="1257275"/>
                </a:lnTo>
                <a:lnTo>
                  <a:pt x="1296377" y="1266800"/>
                </a:lnTo>
                <a:lnTo>
                  <a:pt x="1295105" y="1276007"/>
                </a:lnTo>
                <a:lnTo>
                  <a:pt x="1292880" y="1285215"/>
                </a:lnTo>
                <a:lnTo>
                  <a:pt x="1290019" y="1294422"/>
                </a:lnTo>
                <a:lnTo>
                  <a:pt x="1286841" y="1303312"/>
                </a:lnTo>
                <a:lnTo>
                  <a:pt x="1283344" y="1312202"/>
                </a:lnTo>
                <a:lnTo>
                  <a:pt x="1278576" y="1320775"/>
                </a:lnTo>
                <a:lnTo>
                  <a:pt x="1273808" y="1329347"/>
                </a:lnTo>
                <a:lnTo>
                  <a:pt x="1267769" y="1337602"/>
                </a:lnTo>
                <a:lnTo>
                  <a:pt x="1261412" y="1345857"/>
                </a:lnTo>
                <a:lnTo>
                  <a:pt x="1254737" y="1353795"/>
                </a:lnTo>
                <a:lnTo>
                  <a:pt x="1247426" y="1361732"/>
                </a:lnTo>
                <a:lnTo>
                  <a:pt x="1239162" y="1369670"/>
                </a:lnTo>
                <a:lnTo>
                  <a:pt x="1230580" y="1376655"/>
                </a:lnTo>
                <a:lnTo>
                  <a:pt x="1221362" y="1384275"/>
                </a:lnTo>
                <a:lnTo>
                  <a:pt x="1214051" y="1389672"/>
                </a:lnTo>
                <a:lnTo>
                  <a:pt x="1206422" y="1394435"/>
                </a:lnTo>
                <a:lnTo>
                  <a:pt x="1198476" y="1399515"/>
                </a:lnTo>
                <a:lnTo>
                  <a:pt x="1190211" y="1403960"/>
                </a:lnTo>
                <a:lnTo>
                  <a:pt x="1181311" y="1408087"/>
                </a:lnTo>
                <a:lnTo>
                  <a:pt x="1172411" y="1411897"/>
                </a:lnTo>
                <a:lnTo>
                  <a:pt x="1163193" y="1416025"/>
                </a:lnTo>
                <a:lnTo>
                  <a:pt x="1153340" y="1419517"/>
                </a:lnTo>
                <a:lnTo>
                  <a:pt x="1143486" y="1422692"/>
                </a:lnTo>
                <a:lnTo>
                  <a:pt x="1132997" y="1425867"/>
                </a:lnTo>
                <a:lnTo>
                  <a:pt x="1122189" y="1428407"/>
                </a:lnTo>
                <a:lnTo>
                  <a:pt x="1111064" y="1431265"/>
                </a:lnTo>
                <a:lnTo>
                  <a:pt x="1099621" y="1433487"/>
                </a:lnTo>
                <a:lnTo>
                  <a:pt x="1087860" y="1435392"/>
                </a:lnTo>
                <a:lnTo>
                  <a:pt x="1075782" y="1436980"/>
                </a:lnTo>
                <a:lnTo>
                  <a:pt x="1063385" y="1438567"/>
                </a:lnTo>
                <a:close/>
                <a:moveTo>
                  <a:pt x="880616" y="505752"/>
                </a:moveTo>
                <a:lnTo>
                  <a:pt x="880616" y="814362"/>
                </a:lnTo>
                <a:lnTo>
                  <a:pt x="847241" y="805789"/>
                </a:lnTo>
                <a:lnTo>
                  <a:pt x="820223" y="798804"/>
                </a:lnTo>
                <a:lnTo>
                  <a:pt x="799879" y="793089"/>
                </a:lnTo>
                <a:lnTo>
                  <a:pt x="785894" y="788327"/>
                </a:lnTo>
                <a:lnTo>
                  <a:pt x="771590" y="782929"/>
                </a:lnTo>
                <a:lnTo>
                  <a:pt x="757922" y="776897"/>
                </a:lnTo>
                <a:lnTo>
                  <a:pt x="745843" y="770229"/>
                </a:lnTo>
                <a:lnTo>
                  <a:pt x="739804" y="767054"/>
                </a:lnTo>
                <a:lnTo>
                  <a:pt x="734400" y="763879"/>
                </a:lnTo>
                <a:lnTo>
                  <a:pt x="728679" y="760069"/>
                </a:lnTo>
                <a:lnTo>
                  <a:pt x="723593" y="756577"/>
                </a:lnTo>
                <a:lnTo>
                  <a:pt x="718825" y="752767"/>
                </a:lnTo>
                <a:lnTo>
                  <a:pt x="714057" y="749274"/>
                </a:lnTo>
                <a:lnTo>
                  <a:pt x="709925" y="745464"/>
                </a:lnTo>
                <a:lnTo>
                  <a:pt x="705475" y="741337"/>
                </a:lnTo>
                <a:lnTo>
                  <a:pt x="701979" y="737209"/>
                </a:lnTo>
                <a:lnTo>
                  <a:pt x="698164" y="733082"/>
                </a:lnTo>
                <a:lnTo>
                  <a:pt x="694668" y="728954"/>
                </a:lnTo>
                <a:lnTo>
                  <a:pt x="691807" y="724827"/>
                </a:lnTo>
                <a:lnTo>
                  <a:pt x="688629" y="720699"/>
                </a:lnTo>
                <a:lnTo>
                  <a:pt x="686086" y="716254"/>
                </a:lnTo>
                <a:lnTo>
                  <a:pt x="683543" y="712127"/>
                </a:lnTo>
                <a:lnTo>
                  <a:pt x="681000" y="707682"/>
                </a:lnTo>
                <a:lnTo>
                  <a:pt x="679093" y="703237"/>
                </a:lnTo>
                <a:lnTo>
                  <a:pt x="677186" y="698474"/>
                </a:lnTo>
                <a:lnTo>
                  <a:pt x="675596" y="694347"/>
                </a:lnTo>
                <a:lnTo>
                  <a:pt x="674325" y="689584"/>
                </a:lnTo>
                <a:lnTo>
                  <a:pt x="673053" y="684822"/>
                </a:lnTo>
                <a:lnTo>
                  <a:pt x="671782" y="680059"/>
                </a:lnTo>
                <a:lnTo>
                  <a:pt x="671146" y="675297"/>
                </a:lnTo>
                <a:lnTo>
                  <a:pt x="670511" y="670217"/>
                </a:lnTo>
                <a:lnTo>
                  <a:pt x="670193" y="665137"/>
                </a:lnTo>
                <a:lnTo>
                  <a:pt x="670193" y="660374"/>
                </a:lnTo>
                <a:lnTo>
                  <a:pt x="670511" y="652437"/>
                </a:lnTo>
                <a:lnTo>
                  <a:pt x="671146" y="644499"/>
                </a:lnTo>
                <a:lnTo>
                  <a:pt x="672736" y="636879"/>
                </a:lnTo>
                <a:lnTo>
                  <a:pt x="674643" y="629259"/>
                </a:lnTo>
                <a:lnTo>
                  <a:pt x="676868" y="622274"/>
                </a:lnTo>
                <a:lnTo>
                  <a:pt x="679728" y="614972"/>
                </a:lnTo>
                <a:lnTo>
                  <a:pt x="683225" y="607669"/>
                </a:lnTo>
                <a:lnTo>
                  <a:pt x="687039" y="600684"/>
                </a:lnTo>
                <a:lnTo>
                  <a:pt x="691807" y="593699"/>
                </a:lnTo>
                <a:lnTo>
                  <a:pt x="696575" y="587349"/>
                </a:lnTo>
                <a:lnTo>
                  <a:pt x="702297" y="580682"/>
                </a:lnTo>
                <a:lnTo>
                  <a:pt x="708336" y="574014"/>
                </a:lnTo>
                <a:lnTo>
                  <a:pt x="714693" y="567664"/>
                </a:lnTo>
                <a:lnTo>
                  <a:pt x="722004" y="561632"/>
                </a:lnTo>
                <a:lnTo>
                  <a:pt x="729632" y="555282"/>
                </a:lnTo>
                <a:lnTo>
                  <a:pt x="737897" y="549249"/>
                </a:lnTo>
                <a:lnTo>
                  <a:pt x="743936" y="545122"/>
                </a:lnTo>
                <a:lnTo>
                  <a:pt x="750293" y="540994"/>
                </a:lnTo>
                <a:lnTo>
                  <a:pt x="757286" y="537502"/>
                </a:lnTo>
                <a:lnTo>
                  <a:pt x="764597" y="533692"/>
                </a:lnTo>
                <a:lnTo>
                  <a:pt x="772544" y="530517"/>
                </a:lnTo>
                <a:lnTo>
                  <a:pt x="780490" y="527342"/>
                </a:lnTo>
                <a:lnTo>
                  <a:pt x="789072" y="524167"/>
                </a:lnTo>
                <a:lnTo>
                  <a:pt x="797654" y="521627"/>
                </a:lnTo>
                <a:lnTo>
                  <a:pt x="806872" y="519087"/>
                </a:lnTo>
                <a:lnTo>
                  <a:pt x="816408" y="516229"/>
                </a:lnTo>
                <a:lnTo>
                  <a:pt x="825944" y="514324"/>
                </a:lnTo>
                <a:lnTo>
                  <a:pt x="836116" y="512102"/>
                </a:lnTo>
                <a:lnTo>
                  <a:pt x="846923" y="510514"/>
                </a:lnTo>
                <a:lnTo>
                  <a:pt x="858048" y="508927"/>
                </a:lnTo>
                <a:lnTo>
                  <a:pt x="869173" y="507022"/>
                </a:lnTo>
                <a:close/>
                <a:moveTo>
                  <a:pt x="880616" y="217144"/>
                </a:moveTo>
                <a:lnTo>
                  <a:pt x="880616" y="333984"/>
                </a:lnTo>
                <a:lnTo>
                  <a:pt x="863451" y="335254"/>
                </a:lnTo>
                <a:lnTo>
                  <a:pt x="846287" y="337159"/>
                </a:lnTo>
                <a:lnTo>
                  <a:pt x="829440" y="339382"/>
                </a:lnTo>
                <a:lnTo>
                  <a:pt x="812912" y="341922"/>
                </a:lnTo>
                <a:lnTo>
                  <a:pt x="796701" y="344779"/>
                </a:lnTo>
                <a:lnTo>
                  <a:pt x="780490" y="347954"/>
                </a:lnTo>
                <a:lnTo>
                  <a:pt x="764279" y="351764"/>
                </a:lnTo>
                <a:lnTo>
                  <a:pt x="748386" y="355892"/>
                </a:lnTo>
                <a:lnTo>
                  <a:pt x="726136" y="362242"/>
                </a:lnTo>
                <a:lnTo>
                  <a:pt x="704839" y="368909"/>
                </a:lnTo>
                <a:lnTo>
                  <a:pt x="684814" y="375894"/>
                </a:lnTo>
                <a:lnTo>
                  <a:pt x="666061" y="383197"/>
                </a:lnTo>
                <a:lnTo>
                  <a:pt x="657160" y="387324"/>
                </a:lnTo>
                <a:lnTo>
                  <a:pt x="648260" y="391134"/>
                </a:lnTo>
                <a:lnTo>
                  <a:pt x="639996" y="395262"/>
                </a:lnTo>
                <a:lnTo>
                  <a:pt x="632050" y="399072"/>
                </a:lnTo>
                <a:lnTo>
                  <a:pt x="624103" y="403517"/>
                </a:lnTo>
                <a:lnTo>
                  <a:pt x="616792" y="407644"/>
                </a:lnTo>
                <a:lnTo>
                  <a:pt x="609481" y="412089"/>
                </a:lnTo>
                <a:lnTo>
                  <a:pt x="602806" y="416534"/>
                </a:lnTo>
                <a:lnTo>
                  <a:pt x="593906" y="422567"/>
                </a:lnTo>
                <a:lnTo>
                  <a:pt x="585642" y="428282"/>
                </a:lnTo>
                <a:lnTo>
                  <a:pt x="577060" y="434632"/>
                </a:lnTo>
                <a:lnTo>
                  <a:pt x="569113" y="440982"/>
                </a:lnTo>
                <a:lnTo>
                  <a:pt x="561167" y="447967"/>
                </a:lnTo>
                <a:lnTo>
                  <a:pt x="553538" y="454317"/>
                </a:lnTo>
                <a:lnTo>
                  <a:pt x="545910" y="461302"/>
                </a:lnTo>
                <a:lnTo>
                  <a:pt x="538917" y="468604"/>
                </a:lnTo>
                <a:lnTo>
                  <a:pt x="532241" y="475907"/>
                </a:lnTo>
                <a:lnTo>
                  <a:pt x="525249" y="483527"/>
                </a:lnTo>
                <a:lnTo>
                  <a:pt x="518891" y="491464"/>
                </a:lnTo>
                <a:lnTo>
                  <a:pt x="512534" y="499402"/>
                </a:lnTo>
                <a:lnTo>
                  <a:pt x="506813" y="507022"/>
                </a:lnTo>
                <a:lnTo>
                  <a:pt x="501091" y="515277"/>
                </a:lnTo>
                <a:lnTo>
                  <a:pt x="495370" y="523849"/>
                </a:lnTo>
                <a:lnTo>
                  <a:pt x="490284" y="532422"/>
                </a:lnTo>
                <a:lnTo>
                  <a:pt x="485198" y="541312"/>
                </a:lnTo>
                <a:lnTo>
                  <a:pt x="480430" y="550202"/>
                </a:lnTo>
                <a:lnTo>
                  <a:pt x="475980" y="559092"/>
                </a:lnTo>
                <a:lnTo>
                  <a:pt x="472166" y="568299"/>
                </a:lnTo>
                <a:lnTo>
                  <a:pt x="468352" y="577507"/>
                </a:lnTo>
                <a:lnTo>
                  <a:pt x="464855" y="586714"/>
                </a:lnTo>
                <a:lnTo>
                  <a:pt x="461994" y="596239"/>
                </a:lnTo>
                <a:lnTo>
                  <a:pt x="459134" y="605764"/>
                </a:lnTo>
                <a:lnTo>
                  <a:pt x="456591" y="615289"/>
                </a:lnTo>
                <a:lnTo>
                  <a:pt x="454684" y="624814"/>
                </a:lnTo>
                <a:lnTo>
                  <a:pt x="453094" y="634657"/>
                </a:lnTo>
                <a:lnTo>
                  <a:pt x="451187" y="644182"/>
                </a:lnTo>
                <a:lnTo>
                  <a:pt x="450234" y="654024"/>
                </a:lnTo>
                <a:lnTo>
                  <a:pt x="449280" y="664184"/>
                </a:lnTo>
                <a:lnTo>
                  <a:pt x="448962" y="674344"/>
                </a:lnTo>
                <a:lnTo>
                  <a:pt x="448644" y="684822"/>
                </a:lnTo>
                <a:lnTo>
                  <a:pt x="448962" y="695934"/>
                </a:lnTo>
                <a:lnTo>
                  <a:pt x="449598" y="706729"/>
                </a:lnTo>
                <a:lnTo>
                  <a:pt x="450552" y="717842"/>
                </a:lnTo>
                <a:lnTo>
                  <a:pt x="452141" y="728637"/>
                </a:lnTo>
                <a:lnTo>
                  <a:pt x="453730" y="739432"/>
                </a:lnTo>
                <a:lnTo>
                  <a:pt x="455955" y="749909"/>
                </a:lnTo>
                <a:lnTo>
                  <a:pt x="458180" y="760387"/>
                </a:lnTo>
                <a:lnTo>
                  <a:pt x="461359" y="770547"/>
                </a:lnTo>
                <a:lnTo>
                  <a:pt x="464537" y="781024"/>
                </a:lnTo>
                <a:lnTo>
                  <a:pt x="468352" y="791184"/>
                </a:lnTo>
                <a:lnTo>
                  <a:pt x="472484" y="801027"/>
                </a:lnTo>
                <a:lnTo>
                  <a:pt x="476934" y="810869"/>
                </a:lnTo>
                <a:lnTo>
                  <a:pt x="482020" y="820712"/>
                </a:lnTo>
                <a:lnTo>
                  <a:pt x="487423" y="830237"/>
                </a:lnTo>
                <a:lnTo>
                  <a:pt x="492827" y="839762"/>
                </a:lnTo>
                <a:lnTo>
                  <a:pt x="498866" y="848969"/>
                </a:lnTo>
                <a:lnTo>
                  <a:pt x="505541" y="858177"/>
                </a:lnTo>
                <a:lnTo>
                  <a:pt x="512216" y="867067"/>
                </a:lnTo>
                <a:lnTo>
                  <a:pt x="519527" y="875957"/>
                </a:lnTo>
                <a:lnTo>
                  <a:pt x="527156" y="884212"/>
                </a:lnTo>
                <a:lnTo>
                  <a:pt x="535102" y="892467"/>
                </a:lnTo>
                <a:lnTo>
                  <a:pt x="543367" y="900404"/>
                </a:lnTo>
                <a:lnTo>
                  <a:pt x="551949" y="908024"/>
                </a:lnTo>
                <a:lnTo>
                  <a:pt x="561167" y="915644"/>
                </a:lnTo>
                <a:lnTo>
                  <a:pt x="570385" y="922947"/>
                </a:lnTo>
                <a:lnTo>
                  <a:pt x="580238" y="929932"/>
                </a:lnTo>
                <a:lnTo>
                  <a:pt x="590410" y="936282"/>
                </a:lnTo>
                <a:lnTo>
                  <a:pt x="600899" y="942632"/>
                </a:lnTo>
                <a:lnTo>
                  <a:pt x="611706" y="948982"/>
                </a:lnTo>
                <a:lnTo>
                  <a:pt x="623149" y="954697"/>
                </a:lnTo>
                <a:lnTo>
                  <a:pt x="634592" y="960412"/>
                </a:lnTo>
                <a:lnTo>
                  <a:pt x="646671" y="966127"/>
                </a:lnTo>
                <a:lnTo>
                  <a:pt x="666378" y="974064"/>
                </a:lnTo>
                <a:lnTo>
                  <a:pt x="688629" y="982637"/>
                </a:lnTo>
                <a:lnTo>
                  <a:pt x="713739" y="991209"/>
                </a:lnTo>
                <a:lnTo>
                  <a:pt x="741711" y="1000099"/>
                </a:lnTo>
                <a:lnTo>
                  <a:pt x="772544" y="1009307"/>
                </a:lnTo>
                <a:lnTo>
                  <a:pt x="805919" y="1018514"/>
                </a:lnTo>
                <a:lnTo>
                  <a:pt x="841837" y="1028357"/>
                </a:lnTo>
                <a:lnTo>
                  <a:pt x="880616" y="1038199"/>
                </a:lnTo>
                <a:lnTo>
                  <a:pt x="880616" y="1433487"/>
                </a:lnTo>
                <a:lnTo>
                  <a:pt x="870444" y="1431582"/>
                </a:lnTo>
                <a:lnTo>
                  <a:pt x="860591" y="1429042"/>
                </a:lnTo>
                <a:lnTo>
                  <a:pt x="850737" y="1426820"/>
                </a:lnTo>
                <a:lnTo>
                  <a:pt x="841519" y="1424280"/>
                </a:lnTo>
                <a:lnTo>
                  <a:pt x="831983" y="1421422"/>
                </a:lnTo>
                <a:lnTo>
                  <a:pt x="823083" y="1418247"/>
                </a:lnTo>
                <a:lnTo>
                  <a:pt x="814183" y="1415072"/>
                </a:lnTo>
                <a:lnTo>
                  <a:pt x="805283" y="1411580"/>
                </a:lnTo>
                <a:lnTo>
                  <a:pt x="796701" y="1408087"/>
                </a:lnTo>
                <a:lnTo>
                  <a:pt x="788437" y="1404277"/>
                </a:lnTo>
                <a:lnTo>
                  <a:pt x="780490" y="1400150"/>
                </a:lnTo>
                <a:lnTo>
                  <a:pt x="772544" y="1396022"/>
                </a:lnTo>
                <a:lnTo>
                  <a:pt x="764915" y="1391260"/>
                </a:lnTo>
                <a:lnTo>
                  <a:pt x="757604" y="1386815"/>
                </a:lnTo>
                <a:lnTo>
                  <a:pt x="750293" y="1381735"/>
                </a:lnTo>
                <a:lnTo>
                  <a:pt x="743618" y="1376655"/>
                </a:lnTo>
                <a:lnTo>
                  <a:pt x="732811" y="1368082"/>
                </a:lnTo>
                <a:lnTo>
                  <a:pt x="722640" y="1359192"/>
                </a:lnTo>
                <a:lnTo>
                  <a:pt x="713104" y="1349985"/>
                </a:lnTo>
                <a:lnTo>
                  <a:pt x="704204" y="1340142"/>
                </a:lnTo>
                <a:lnTo>
                  <a:pt x="695621" y="1329982"/>
                </a:lnTo>
                <a:lnTo>
                  <a:pt x="687675" y="1319187"/>
                </a:lnTo>
                <a:lnTo>
                  <a:pt x="680046" y="1308075"/>
                </a:lnTo>
                <a:lnTo>
                  <a:pt x="673371" y="1296327"/>
                </a:lnTo>
                <a:lnTo>
                  <a:pt x="667014" y="1284262"/>
                </a:lnTo>
                <a:lnTo>
                  <a:pt x="660975" y="1271562"/>
                </a:lnTo>
                <a:lnTo>
                  <a:pt x="655889" y="1258862"/>
                </a:lnTo>
                <a:lnTo>
                  <a:pt x="651121" y="1245209"/>
                </a:lnTo>
                <a:lnTo>
                  <a:pt x="646989" y="1231557"/>
                </a:lnTo>
                <a:lnTo>
                  <a:pt x="642857" y="1217269"/>
                </a:lnTo>
                <a:lnTo>
                  <a:pt x="639996" y="1202664"/>
                </a:lnTo>
                <a:lnTo>
                  <a:pt x="637453" y="1187424"/>
                </a:lnTo>
                <a:lnTo>
                  <a:pt x="410819" y="1219492"/>
                </a:lnTo>
                <a:lnTo>
                  <a:pt x="413044" y="1231557"/>
                </a:lnTo>
                <a:lnTo>
                  <a:pt x="415587" y="1243304"/>
                </a:lnTo>
                <a:lnTo>
                  <a:pt x="418766" y="1255370"/>
                </a:lnTo>
                <a:lnTo>
                  <a:pt x="421626" y="1266800"/>
                </a:lnTo>
                <a:lnTo>
                  <a:pt x="424805" y="1278230"/>
                </a:lnTo>
                <a:lnTo>
                  <a:pt x="428619" y="1289660"/>
                </a:lnTo>
                <a:lnTo>
                  <a:pt x="432116" y="1300455"/>
                </a:lnTo>
                <a:lnTo>
                  <a:pt x="435930" y="1311250"/>
                </a:lnTo>
                <a:lnTo>
                  <a:pt x="440062" y="1321727"/>
                </a:lnTo>
                <a:lnTo>
                  <a:pt x="444512" y="1332205"/>
                </a:lnTo>
                <a:lnTo>
                  <a:pt x="448644" y="1342682"/>
                </a:lnTo>
                <a:lnTo>
                  <a:pt x="453412" y="1352525"/>
                </a:lnTo>
                <a:lnTo>
                  <a:pt x="458180" y="1362367"/>
                </a:lnTo>
                <a:lnTo>
                  <a:pt x="463266" y="1372210"/>
                </a:lnTo>
                <a:lnTo>
                  <a:pt x="468352" y="1381735"/>
                </a:lnTo>
                <a:lnTo>
                  <a:pt x="473755" y="1390942"/>
                </a:lnTo>
                <a:lnTo>
                  <a:pt x="479477" y="1399832"/>
                </a:lnTo>
                <a:lnTo>
                  <a:pt x="485198" y="1409040"/>
                </a:lnTo>
                <a:lnTo>
                  <a:pt x="491238" y="1417612"/>
                </a:lnTo>
                <a:lnTo>
                  <a:pt x="497595" y="1426185"/>
                </a:lnTo>
                <a:lnTo>
                  <a:pt x="503634" y="1434757"/>
                </a:lnTo>
                <a:lnTo>
                  <a:pt x="510309" y="1442695"/>
                </a:lnTo>
                <a:lnTo>
                  <a:pt x="517302" y="1450950"/>
                </a:lnTo>
                <a:lnTo>
                  <a:pt x="524295" y="1458570"/>
                </a:lnTo>
                <a:lnTo>
                  <a:pt x="531288" y="1466190"/>
                </a:lnTo>
                <a:lnTo>
                  <a:pt x="538599" y="1473492"/>
                </a:lnTo>
                <a:lnTo>
                  <a:pt x="546227" y="1480795"/>
                </a:lnTo>
                <a:lnTo>
                  <a:pt x="553856" y="1487780"/>
                </a:lnTo>
                <a:lnTo>
                  <a:pt x="561802" y="1494765"/>
                </a:lnTo>
                <a:lnTo>
                  <a:pt x="570067" y="1501750"/>
                </a:lnTo>
                <a:lnTo>
                  <a:pt x="578331" y="1507782"/>
                </a:lnTo>
                <a:lnTo>
                  <a:pt x="586913" y="1514132"/>
                </a:lnTo>
                <a:lnTo>
                  <a:pt x="600581" y="1523657"/>
                </a:lnTo>
                <a:lnTo>
                  <a:pt x="615203" y="1532865"/>
                </a:lnTo>
                <a:lnTo>
                  <a:pt x="630142" y="1541437"/>
                </a:lnTo>
                <a:lnTo>
                  <a:pt x="645717" y="1549375"/>
                </a:lnTo>
                <a:lnTo>
                  <a:pt x="661928" y="1556995"/>
                </a:lnTo>
                <a:lnTo>
                  <a:pt x="678775" y="1563980"/>
                </a:lnTo>
                <a:lnTo>
                  <a:pt x="696257" y="1570647"/>
                </a:lnTo>
                <a:lnTo>
                  <a:pt x="714375" y="1576680"/>
                </a:lnTo>
                <a:lnTo>
                  <a:pt x="733129" y="1582395"/>
                </a:lnTo>
                <a:lnTo>
                  <a:pt x="752518" y="1587475"/>
                </a:lnTo>
                <a:lnTo>
                  <a:pt x="772544" y="1592237"/>
                </a:lnTo>
                <a:lnTo>
                  <a:pt x="792887" y="1596365"/>
                </a:lnTo>
                <a:lnTo>
                  <a:pt x="814183" y="1600175"/>
                </a:lnTo>
                <a:lnTo>
                  <a:pt x="835480" y="1603350"/>
                </a:lnTo>
                <a:lnTo>
                  <a:pt x="858048" y="1606525"/>
                </a:lnTo>
                <a:lnTo>
                  <a:pt x="880616" y="1608747"/>
                </a:lnTo>
                <a:lnTo>
                  <a:pt x="880616" y="1726857"/>
                </a:lnTo>
                <a:lnTo>
                  <a:pt x="1063385" y="1726857"/>
                </a:lnTo>
                <a:lnTo>
                  <a:pt x="1063385" y="1610652"/>
                </a:lnTo>
                <a:lnTo>
                  <a:pt x="1077371" y="1609382"/>
                </a:lnTo>
                <a:lnTo>
                  <a:pt x="1091675" y="1607795"/>
                </a:lnTo>
                <a:lnTo>
                  <a:pt x="1105661" y="1606207"/>
                </a:lnTo>
                <a:lnTo>
                  <a:pt x="1119329" y="1603985"/>
                </a:lnTo>
                <a:lnTo>
                  <a:pt x="1133314" y="1602080"/>
                </a:lnTo>
                <a:lnTo>
                  <a:pt x="1146665" y="1599857"/>
                </a:lnTo>
                <a:lnTo>
                  <a:pt x="1160015" y="1597317"/>
                </a:lnTo>
                <a:lnTo>
                  <a:pt x="1173047" y="1594142"/>
                </a:lnTo>
                <a:lnTo>
                  <a:pt x="1186397" y="1591285"/>
                </a:lnTo>
                <a:lnTo>
                  <a:pt x="1199111" y="1587792"/>
                </a:lnTo>
                <a:lnTo>
                  <a:pt x="1212144" y="1584300"/>
                </a:lnTo>
                <a:lnTo>
                  <a:pt x="1224540" y="1580807"/>
                </a:lnTo>
                <a:lnTo>
                  <a:pt x="1236937" y="1576680"/>
                </a:lnTo>
                <a:lnTo>
                  <a:pt x="1249333" y="1572552"/>
                </a:lnTo>
                <a:lnTo>
                  <a:pt x="1261412" y="1567790"/>
                </a:lnTo>
                <a:lnTo>
                  <a:pt x="1273491" y="1563345"/>
                </a:lnTo>
                <a:lnTo>
                  <a:pt x="1288748" y="1556995"/>
                </a:lnTo>
                <a:lnTo>
                  <a:pt x="1304005" y="1550010"/>
                </a:lnTo>
                <a:lnTo>
                  <a:pt x="1318627" y="1543025"/>
                </a:lnTo>
                <a:lnTo>
                  <a:pt x="1332613" y="1535722"/>
                </a:lnTo>
                <a:lnTo>
                  <a:pt x="1346598" y="1528102"/>
                </a:lnTo>
                <a:lnTo>
                  <a:pt x="1359631" y="1519847"/>
                </a:lnTo>
                <a:lnTo>
                  <a:pt x="1372345" y="1511592"/>
                </a:lnTo>
                <a:lnTo>
                  <a:pt x="1384742" y="1502702"/>
                </a:lnTo>
                <a:lnTo>
                  <a:pt x="1396185" y="1493812"/>
                </a:lnTo>
                <a:lnTo>
                  <a:pt x="1407945" y="1484287"/>
                </a:lnTo>
                <a:lnTo>
                  <a:pt x="1418753" y="1474762"/>
                </a:lnTo>
                <a:lnTo>
                  <a:pt x="1429242" y="1464602"/>
                </a:lnTo>
                <a:lnTo>
                  <a:pt x="1439096" y="1454125"/>
                </a:lnTo>
                <a:lnTo>
                  <a:pt x="1448631" y="1443647"/>
                </a:lnTo>
                <a:lnTo>
                  <a:pt x="1457531" y="1432535"/>
                </a:lnTo>
                <a:lnTo>
                  <a:pt x="1466114" y="1421422"/>
                </a:lnTo>
                <a:lnTo>
                  <a:pt x="1474378" y="1409675"/>
                </a:lnTo>
                <a:lnTo>
                  <a:pt x="1482007" y="1398245"/>
                </a:lnTo>
                <a:lnTo>
                  <a:pt x="1489000" y="1386497"/>
                </a:lnTo>
                <a:lnTo>
                  <a:pt x="1495675" y="1374432"/>
                </a:lnTo>
                <a:lnTo>
                  <a:pt x="1501396" y="1362685"/>
                </a:lnTo>
                <a:lnTo>
                  <a:pt x="1507118" y="1350620"/>
                </a:lnTo>
                <a:lnTo>
                  <a:pt x="1512203" y="1338555"/>
                </a:lnTo>
                <a:lnTo>
                  <a:pt x="1516335" y="1326490"/>
                </a:lnTo>
                <a:lnTo>
                  <a:pt x="1520468" y="1314107"/>
                </a:lnTo>
                <a:lnTo>
                  <a:pt x="1523964" y="1301725"/>
                </a:lnTo>
                <a:lnTo>
                  <a:pt x="1526507" y="1289025"/>
                </a:lnTo>
                <a:lnTo>
                  <a:pt x="1528732" y="1276642"/>
                </a:lnTo>
                <a:lnTo>
                  <a:pt x="1530957" y="1263942"/>
                </a:lnTo>
                <a:lnTo>
                  <a:pt x="1532228" y="1251242"/>
                </a:lnTo>
                <a:lnTo>
                  <a:pt x="1532864" y="1238542"/>
                </a:lnTo>
                <a:lnTo>
                  <a:pt x="1533182" y="1225207"/>
                </a:lnTo>
                <a:lnTo>
                  <a:pt x="1533182" y="1212189"/>
                </a:lnTo>
                <a:lnTo>
                  <a:pt x="1532546" y="1199172"/>
                </a:lnTo>
                <a:lnTo>
                  <a:pt x="1531275" y="1186789"/>
                </a:lnTo>
                <a:lnTo>
                  <a:pt x="1530003" y="1174407"/>
                </a:lnTo>
                <a:lnTo>
                  <a:pt x="1527778" y="1162342"/>
                </a:lnTo>
                <a:lnTo>
                  <a:pt x="1525553" y="1150594"/>
                </a:lnTo>
                <a:lnTo>
                  <a:pt x="1522693" y="1138847"/>
                </a:lnTo>
                <a:lnTo>
                  <a:pt x="1519514" y="1127734"/>
                </a:lnTo>
                <a:lnTo>
                  <a:pt x="1516018" y="1116939"/>
                </a:lnTo>
                <a:lnTo>
                  <a:pt x="1511885" y="1106144"/>
                </a:lnTo>
                <a:lnTo>
                  <a:pt x="1507435" y="1095349"/>
                </a:lnTo>
                <a:lnTo>
                  <a:pt x="1502350" y="1085189"/>
                </a:lnTo>
                <a:lnTo>
                  <a:pt x="1496946" y="1075347"/>
                </a:lnTo>
                <a:lnTo>
                  <a:pt x="1491225" y="1065822"/>
                </a:lnTo>
                <a:lnTo>
                  <a:pt x="1485185" y="1056614"/>
                </a:lnTo>
                <a:lnTo>
                  <a:pt x="1478510" y="1047407"/>
                </a:lnTo>
                <a:lnTo>
                  <a:pt x="1471517" y="1038517"/>
                </a:lnTo>
                <a:lnTo>
                  <a:pt x="1463889" y="1029944"/>
                </a:lnTo>
                <a:lnTo>
                  <a:pt x="1456260" y="1021689"/>
                </a:lnTo>
                <a:lnTo>
                  <a:pt x="1448314" y="1013752"/>
                </a:lnTo>
                <a:lnTo>
                  <a:pt x="1440049" y="1005814"/>
                </a:lnTo>
                <a:lnTo>
                  <a:pt x="1431467" y="998512"/>
                </a:lnTo>
                <a:lnTo>
                  <a:pt x="1422567" y="991527"/>
                </a:lnTo>
                <a:lnTo>
                  <a:pt x="1413349" y="984542"/>
                </a:lnTo>
                <a:lnTo>
                  <a:pt x="1403813" y="977557"/>
                </a:lnTo>
                <a:lnTo>
                  <a:pt x="1393959" y="971207"/>
                </a:lnTo>
                <a:lnTo>
                  <a:pt x="1383788" y="965174"/>
                </a:lnTo>
                <a:lnTo>
                  <a:pt x="1373299" y="959142"/>
                </a:lnTo>
                <a:lnTo>
                  <a:pt x="1362491" y="953427"/>
                </a:lnTo>
                <a:lnTo>
                  <a:pt x="1351048" y="948347"/>
                </a:lnTo>
                <a:lnTo>
                  <a:pt x="1339605" y="942949"/>
                </a:lnTo>
                <a:lnTo>
                  <a:pt x="1327845" y="937869"/>
                </a:lnTo>
                <a:lnTo>
                  <a:pt x="1305912" y="930249"/>
                </a:lnTo>
                <a:lnTo>
                  <a:pt x="1280801" y="921677"/>
                </a:lnTo>
                <a:lnTo>
                  <a:pt x="1252512" y="912469"/>
                </a:lnTo>
                <a:lnTo>
                  <a:pt x="1221362" y="902627"/>
                </a:lnTo>
                <a:lnTo>
                  <a:pt x="1186397" y="892784"/>
                </a:lnTo>
                <a:lnTo>
                  <a:pt x="1148572" y="882307"/>
                </a:lnTo>
                <a:lnTo>
                  <a:pt x="1107568" y="871512"/>
                </a:lnTo>
                <a:lnTo>
                  <a:pt x="1063385" y="860399"/>
                </a:lnTo>
                <a:lnTo>
                  <a:pt x="1063385" y="511149"/>
                </a:lnTo>
                <a:lnTo>
                  <a:pt x="1078960" y="514642"/>
                </a:lnTo>
                <a:lnTo>
                  <a:pt x="1093582" y="518769"/>
                </a:lnTo>
                <a:lnTo>
                  <a:pt x="1108204" y="523214"/>
                </a:lnTo>
                <a:lnTo>
                  <a:pt x="1121554" y="528612"/>
                </a:lnTo>
                <a:lnTo>
                  <a:pt x="1128229" y="531469"/>
                </a:lnTo>
                <a:lnTo>
                  <a:pt x="1134904" y="534644"/>
                </a:lnTo>
                <a:lnTo>
                  <a:pt x="1141261" y="537502"/>
                </a:lnTo>
                <a:lnTo>
                  <a:pt x="1146982" y="540677"/>
                </a:lnTo>
                <a:lnTo>
                  <a:pt x="1153022" y="544169"/>
                </a:lnTo>
                <a:lnTo>
                  <a:pt x="1159061" y="547662"/>
                </a:lnTo>
                <a:lnTo>
                  <a:pt x="1164465" y="551154"/>
                </a:lnTo>
                <a:lnTo>
                  <a:pt x="1169868" y="555282"/>
                </a:lnTo>
                <a:lnTo>
                  <a:pt x="1178768" y="561949"/>
                </a:lnTo>
                <a:lnTo>
                  <a:pt x="1187351" y="568934"/>
                </a:lnTo>
                <a:lnTo>
                  <a:pt x="1195297" y="576554"/>
                </a:lnTo>
                <a:lnTo>
                  <a:pt x="1202926" y="584174"/>
                </a:lnTo>
                <a:lnTo>
                  <a:pt x="1209919" y="592429"/>
                </a:lnTo>
                <a:lnTo>
                  <a:pt x="1216594" y="601002"/>
                </a:lnTo>
                <a:lnTo>
                  <a:pt x="1222633" y="609574"/>
                </a:lnTo>
                <a:lnTo>
                  <a:pt x="1228355" y="618782"/>
                </a:lnTo>
                <a:lnTo>
                  <a:pt x="1233758" y="627989"/>
                </a:lnTo>
                <a:lnTo>
                  <a:pt x="1238844" y="637832"/>
                </a:lnTo>
                <a:lnTo>
                  <a:pt x="1242976" y="647674"/>
                </a:lnTo>
                <a:lnTo>
                  <a:pt x="1247108" y="658469"/>
                </a:lnTo>
                <a:lnTo>
                  <a:pt x="1250287" y="668947"/>
                </a:lnTo>
                <a:lnTo>
                  <a:pt x="1253465" y="680059"/>
                </a:lnTo>
                <a:lnTo>
                  <a:pt x="1256326" y="691172"/>
                </a:lnTo>
                <a:lnTo>
                  <a:pt x="1258233" y="702919"/>
                </a:lnTo>
                <a:lnTo>
                  <a:pt x="1482324" y="675297"/>
                </a:lnTo>
                <a:lnTo>
                  <a:pt x="1479464" y="660692"/>
                </a:lnTo>
                <a:lnTo>
                  <a:pt x="1475967" y="646087"/>
                </a:lnTo>
                <a:lnTo>
                  <a:pt x="1472789" y="632434"/>
                </a:lnTo>
                <a:lnTo>
                  <a:pt x="1469292" y="618782"/>
                </a:lnTo>
                <a:lnTo>
                  <a:pt x="1465160" y="605764"/>
                </a:lnTo>
                <a:lnTo>
                  <a:pt x="1461028" y="592747"/>
                </a:lnTo>
                <a:lnTo>
                  <a:pt x="1456260" y="580364"/>
                </a:lnTo>
                <a:lnTo>
                  <a:pt x="1451810" y="568299"/>
                </a:lnTo>
                <a:lnTo>
                  <a:pt x="1446406" y="556552"/>
                </a:lnTo>
                <a:lnTo>
                  <a:pt x="1441321" y="545439"/>
                </a:lnTo>
                <a:lnTo>
                  <a:pt x="1435599" y="534644"/>
                </a:lnTo>
                <a:lnTo>
                  <a:pt x="1429560" y="523532"/>
                </a:lnTo>
                <a:lnTo>
                  <a:pt x="1423838" y="513689"/>
                </a:lnTo>
                <a:lnTo>
                  <a:pt x="1417163" y="503847"/>
                </a:lnTo>
                <a:lnTo>
                  <a:pt x="1410488" y="494322"/>
                </a:lnTo>
                <a:lnTo>
                  <a:pt x="1403177" y="485432"/>
                </a:lnTo>
                <a:lnTo>
                  <a:pt x="1395867" y="476542"/>
                </a:lnTo>
                <a:lnTo>
                  <a:pt x="1388238" y="467969"/>
                </a:lnTo>
                <a:lnTo>
                  <a:pt x="1379974" y="459714"/>
                </a:lnTo>
                <a:lnTo>
                  <a:pt x="1371074" y="451459"/>
                </a:lnTo>
                <a:lnTo>
                  <a:pt x="1361538" y="443522"/>
                </a:lnTo>
                <a:lnTo>
                  <a:pt x="1351366" y="435902"/>
                </a:lnTo>
                <a:lnTo>
                  <a:pt x="1341195" y="428599"/>
                </a:lnTo>
                <a:lnTo>
                  <a:pt x="1330388" y="421614"/>
                </a:lnTo>
                <a:lnTo>
                  <a:pt x="1319262" y="414629"/>
                </a:lnTo>
                <a:lnTo>
                  <a:pt x="1307184" y="407962"/>
                </a:lnTo>
                <a:lnTo>
                  <a:pt x="1294787" y="401294"/>
                </a:lnTo>
                <a:lnTo>
                  <a:pt x="1282073" y="395262"/>
                </a:lnTo>
                <a:lnTo>
                  <a:pt x="1268723" y="389229"/>
                </a:lnTo>
                <a:lnTo>
                  <a:pt x="1254737" y="383197"/>
                </a:lnTo>
                <a:lnTo>
                  <a:pt x="1240751" y="378117"/>
                </a:lnTo>
                <a:lnTo>
                  <a:pt x="1225812" y="372402"/>
                </a:lnTo>
                <a:lnTo>
                  <a:pt x="1207058" y="366369"/>
                </a:lnTo>
                <a:lnTo>
                  <a:pt x="1187986" y="360972"/>
                </a:lnTo>
                <a:lnTo>
                  <a:pt x="1168279" y="355574"/>
                </a:lnTo>
                <a:lnTo>
                  <a:pt x="1147936" y="351129"/>
                </a:lnTo>
                <a:lnTo>
                  <a:pt x="1127593" y="346684"/>
                </a:lnTo>
                <a:lnTo>
                  <a:pt x="1106614" y="343192"/>
                </a:lnTo>
                <a:lnTo>
                  <a:pt x="1085000" y="339699"/>
                </a:lnTo>
                <a:lnTo>
                  <a:pt x="1063385" y="337159"/>
                </a:lnTo>
                <a:lnTo>
                  <a:pt x="1063385" y="217144"/>
                </a:lnTo>
                <a:close/>
                <a:moveTo>
                  <a:pt x="972000" y="0"/>
                </a:moveTo>
                <a:cubicBezTo>
                  <a:pt x="1508821" y="0"/>
                  <a:pt x="1944000" y="435179"/>
                  <a:pt x="1944000" y="972000"/>
                </a:cubicBezTo>
                <a:cubicBezTo>
                  <a:pt x="1944000" y="1508821"/>
                  <a:pt x="1508821" y="1944000"/>
                  <a:pt x="972000" y="1944000"/>
                </a:cubicBezTo>
                <a:cubicBezTo>
                  <a:pt x="435179" y="1944000"/>
                  <a:pt x="0" y="1508821"/>
                  <a:pt x="0" y="972000"/>
                </a:cubicBezTo>
                <a:cubicBezTo>
                  <a:pt x="0" y="435179"/>
                  <a:pt x="435179" y="0"/>
                  <a:pt x="972000" y="0"/>
                </a:cubicBezTo>
                <a:close/>
              </a:path>
            </a:pathLst>
          </a:custGeom>
          <a:solidFill>
            <a:sysClr val="window" lastClr="FFFFFF"/>
          </a:solidFill>
          <a:ln w="25400" cap="flat" cmpd="sng" algn="ctr">
            <a:noFill/>
            <a:prstDash val="solid"/>
          </a:ln>
          <a:effec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Calibri"/>
              <a:ea typeface="微软雅黑" pitchFamily="34" charset="-122"/>
              <a:cs typeface="+mn-cs"/>
            </a:endParaRPr>
          </a:p>
        </p:txBody>
      </p:sp>
    </p:spTree>
    <p:extLst>
      <p:ext uri="{BB962C8B-B14F-4D97-AF65-F5344CB8AC3E}">
        <p14:creationId xmlns:p14="http://schemas.microsoft.com/office/powerpoint/2010/main" val="3381209903"/>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44000">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14:bounceEnd="44000">
                                          <p:cBhvr additive="base">
                                            <p:cTn id="7" dur="500" fill="hold"/>
                                            <p:tgtEl>
                                              <p:spTgt spid="51"/>
                                            </p:tgtEl>
                                            <p:attrNameLst>
                                              <p:attrName>ppt_x</p:attrName>
                                            </p:attrNameLst>
                                          </p:cBhvr>
                                          <p:tavLst>
                                            <p:tav tm="0">
                                              <p:val>
                                                <p:strVal val="0-#ppt_w/2"/>
                                              </p:val>
                                            </p:tav>
                                            <p:tav tm="100000">
                                              <p:val>
                                                <p:strVal val="#ppt_x"/>
                                              </p:val>
                                            </p:tav>
                                          </p:tavLst>
                                        </p:anim>
                                        <p:anim calcmode="lin" valueType="num" p14:bounceEnd="44000">
                                          <p:cBhvr additive="base">
                                            <p:cTn id="8" dur="500" fill="hold"/>
                                            <p:tgtEl>
                                              <p:spTgt spid="51"/>
                                            </p:tgtEl>
                                            <p:attrNameLst>
                                              <p:attrName>ppt_y</p:attrName>
                                            </p:attrNameLst>
                                          </p:cBhvr>
                                          <p:tavLst>
                                            <p:tav tm="0">
                                              <p:val>
                                                <p:strVal val="#ppt_y"/>
                                              </p:val>
                                            </p:tav>
                                            <p:tav tm="100000">
                                              <p:val>
                                                <p:strVal val="#ppt_y"/>
                                              </p:val>
                                            </p:tav>
                                          </p:tavLst>
                                        </p:anim>
                                      </p:childTnLst>
                                    </p:cTn>
                                  </p:par>
                                  <p:par>
                                    <p:cTn id="9" presetID="12" presetClass="entr" presetSubtype="8" fill="hold" grpId="0" nodeType="withEffect">
                                      <p:stCondLst>
                                        <p:cond delay="200"/>
                                      </p:stCondLst>
                                      <p:childTnLst>
                                        <p:set>
                                          <p:cBhvr>
                                            <p:cTn id="10" dur="1" fill="hold">
                                              <p:stCondLst>
                                                <p:cond delay="0"/>
                                              </p:stCondLst>
                                            </p:cTn>
                                            <p:tgtEl>
                                              <p:spTgt spid="55"/>
                                            </p:tgtEl>
                                            <p:attrNameLst>
                                              <p:attrName>style.visibility</p:attrName>
                                            </p:attrNameLst>
                                          </p:cBhvr>
                                          <p:to>
                                            <p:strVal val="visible"/>
                                          </p:to>
                                        </p:set>
                                        <p:anim calcmode="lin" valueType="num">
                                          <p:cBhvr additive="base">
                                            <p:cTn id="11" dur="300"/>
                                            <p:tgtEl>
                                              <p:spTgt spid="55"/>
                                            </p:tgtEl>
                                            <p:attrNameLst>
                                              <p:attrName>ppt_x</p:attrName>
                                            </p:attrNameLst>
                                          </p:cBhvr>
                                          <p:tavLst>
                                            <p:tav tm="0">
                                              <p:val>
                                                <p:strVal val="#ppt_x-#ppt_w*1.125000"/>
                                              </p:val>
                                            </p:tav>
                                            <p:tav tm="100000">
                                              <p:val>
                                                <p:strVal val="#ppt_x"/>
                                              </p:val>
                                            </p:tav>
                                          </p:tavLst>
                                        </p:anim>
                                        <p:animEffect transition="in" filter="wipe(right)">
                                          <p:cBhvr>
                                            <p:cTn id="12" dur="300"/>
                                            <p:tgtEl>
                                              <p:spTgt spid="55"/>
                                            </p:tgtEl>
                                          </p:cBhvr>
                                        </p:animEffect>
                                      </p:childTnLst>
                                    </p:cTn>
                                  </p:par>
                                  <p:par>
                                    <p:cTn id="13" presetID="12" presetClass="entr" presetSubtype="8" fill="hold" grpId="0" nodeType="withEffect">
                                      <p:stCondLst>
                                        <p:cond delay="20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300"/>
                                            <p:tgtEl>
                                              <p:spTgt spid="48"/>
                                            </p:tgtEl>
                                            <p:attrNameLst>
                                              <p:attrName>ppt_x</p:attrName>
                                            </p:attrNameLst>
                                          </p:cBhvr>
                                          <p:tavLst>
                                            <p:tav tm="0">
                                              <p:val>
                                                <p:strVal val="#ppt_x-#ppt_w*1.125000"/>
                                              </p:val>
                                            </p:tav>
                                            <p:tav tm="100000">
                                              <p:val>
                                                <p:strVal val="#ppt_x"/>
                                              </p:val>
                                            </p:tav>
                                          </p:tavLst>
                                        </p:anim>
                                        <p:animEffect transition="in" filter="wipe(right)">
                                          <p:cBhvr>
                                            <p:cTn id="16" dur="300"/>
                                            <p:tgtEl>
                                              <p:spTgt spid="48"/>
                                            </p:tgtEl>
                                          </p:cBhvr>
                                        </p:animEffect>
                                      </p:childTnLst>
                                    </p:cTn>
                                  </p:par>
                                </p:childTnLst>
                              </p:cTn>
                            </p:par>
                            <p:par>
                              <p:cTn id="17" fill="hold">
                                <p:stCondLst>
                                  <p:cond delay="500"/>
                                </p:stCondLst>
                                <p:childTnLst>
                                  <p:par>
                                    <p:cTn id="18" presetID="2" presetClass="entr" presetSubtype="2" fill="hold" grpId="0" nodeType="afterEffect" p14:presetBounceEnd="44000">
                                      <p:stCondLst>
                                        <p:cond delay="0"/>
                                      </p:stCondLst>
                                      <p:childTnLst>
                                        <p:set>
                                          <p:cBhvr>
                                            <p:cTn id="19" dur="1" fill="hold">
                                              <p:stCondLst>
                                                <p:cond delay="0"/>
                                              </p:stCondLst>
                                            </p:cTn>
                                            <p:tgtEl>
                                              <p:spTgt spid="50"/>
                                            </p:tgtEl>
                                            <p:attrNameLst>
                                              <p:attrName>style.visibility</p:attrName>
                                            </p:attrNameLst>
                                          </p:cBhvr>
                                          <p:to>
                                            <p:strVal val="visible"/>
                                          </p:to>
                                        </p:set>
                                        <p:anim calcmode="lin" valueType="num" p14:bounceEnd="44000">
                                          <p:cBhvr additive="base">
                                            <p:cTn id="20" dur="500" fill="hold"/>
                                            <p:tgtEl>
                                              <p:spTgt spid="50"/>
                                            </p:tgtEl>
                                            <p:attrNameLst>
                                              <p:attrName>ppt_x</p:attrName>
                                            </p:attrNameLst>
                                          </p:cBhvr>
                                          <p:tavLst>
                                            <p:tav tm="0">
                                              <p:val>
                                                <p:strVal val="1+#ppt_w/2"/>
                                              </p:val>
                                            </p:tav>
                                            <p:tav tm="100000">
                                              <p:val>
                                                <p:strVal val="#ppt_x"/>
                                              </p:val>
                                            </p:tav>
                                          </p:tavLst>
                                        </p:anim>
                                        <p:anim calcmode="lin" valueType="num" p14:bounceEnd="44000">
                                          <p:cBhvr additive="base">
                                            <p:cTn id="21" dur="500" fill="hold"/>
                                            <p:tgtEl>
                                              <p:spTgt spid="50"/>
                                            </p:tgtEl>
                                            <p:attrNameLst>
                                              <p:attrName>ppt_y</p:attrName>
                                            </p:attrNameLst>
                                          </p:cBhvr>
                                          <p:tavLst>
                                            <p:tav tm="0">
                                              <p:val>
                                                <p:strVal val="#ppt_y"/>
                                              </p:val>
                                            </p:tav>
                                            <p:tav tm="100000">
                                              <p:val>
                                                <p:strVal val="#ppt_y"/>
                                              </p:val>
                                            </p:tav>
                                          </p:tavLst>
                                        </p:anim>
                                      </p:childTnLst>
                                    </p:cTn>
                                  </p:par>
                                  <p:par>
                                    <p:cTn id="22" presetID="12" presetClass="entr" presetSubtype="2" fill="hold" grpId="0" nodeType="withEffect">
                                      <p:stCondLst>
                                        <p:cond delay="200"/>
                                      </p:stCondLst>
                                      <p:childTnLst>
                                        <p:set>
                                          <p:cBhvr>
                                            <p:cTn id="23" dur="1" fill="hold">
                                              <p:stCondLst>
                                                <p:cond delay="0"/>
                                              </p:stCondLst>
                                            </p:cTn>
                                            <p:tgtEl>
                                              <p:spTgt spid="49"/>
                                            </p:tgtEl>
                                            <p:attrNameLst>
                                              <p:attrName>style.visibility</p:attrName>
                                            </p:attrNameLst>
                                          </p:cBhvr>
                                          <p:to>
                                            <p:strVal val="visible"/>
                                          </p:to>
                                        </p:set>
                                        <p:anim calcmode="lin" valueType="num">
                                          <p:cBhvr additive="base">
                                            <p:cTn id="24" dur="300"/>
                                            <p:tgtEl>
                                              <p:spTgt spid="49"/>
                                            </p:tgtEl>
                                            <p:attrNameLst>
                                              <p:attrName>ppt_x</p:attrName>
                                            </p:attrNameLst>
                                          </p:cBhvr>
                                          <p:tavLst>
                                            <p:tav tm="0">
                                              <p:val>
                                                <p:strVal val="#ppt_x+#ppt_w*1.125000"/>
                                              </p:val>
                                            </p:tav>
                                            <p:tav tm="100000">
                                              <p:val>
                                                <p:strVal val="#ppt_x"/>
                                              </p:val>
                                            </p:tav>
                                          </p:tavLst>
                                        </p:anim>
                                        <p:animEffect transition="in" filter="wipe(left)">
                                          <p:cBhvr>
                                            <p:cTn id="25" dur="300"/>
                                            <p:tgtEl>
                                              <p:spTgt spid="49"/>
                                            </p:tgtEl>
                                          </p:cBhvr>
                                        </p:animEffect>
                                      </p:childTnLst>
                                    </p:cTn>
                                  </p:par>
                                  <p:par>
                                    <p:cTn id="26" presetID="12" presetClass="entr" presetSubtype="2" fill="hold" grpId="0" nodeType="withEffect">
                                      <p:stCondLst>
                                        <p:cond delay="200"/>
                                      </p:stCondLst>
                                      <p:childTnLst>
                                        <p:set>
                                          <p:cBhvr>
                                            <p:cTn id="27" dur="1" fill="hold">
                                              <p:stCondLst>
                                                <p:cond delay="0"/>
                                              </p:stCondLst>
                                            </p:cTn>
                                            <p:tgtEl>
                                              <p:spTgt spid="54"/>
                                            </p:tgtEl>
                                            <p:attrNameLst>
                                              <p:attrName>style.visibility</p:attrName>
                                            </p:attrNameLst>
                                          </p:cBhvr>
                                          <p:to>
                                            <p:strVal val="visible"/>
                                          </p:to>
                                        </p:set>
                                        <p:anim calcmode="lin" valueType="num">
                                          <p:cBhvr additive="base">
                                            <p:cTn id="28" dur="300"/>
                                            <p:tgtEl>
                                              <p:spTgt spid="54"/>
                                            </p:tgtEl>
                                            <p:attrNameLst>
                                              <p:attrName>ppt_x</p:attrName>
                                            </p:attrNameLst>
                                          </p:cBhvr>
                                          <p:tavLst>
                                            <p:tav tm="0">
                                              <p:val>
                                                <p:strVal val="#ppt_x+#ppt_w*1.125000"/>
                                              </p:val>
                                            </p:tav>
                                            <p:tav tm="100000">
                                              <p:val>
                                                <p:strVal val="#ppt_x"/>
                                              </p:val>
                                            </p:tav>
                                          </p:tavLst>
                                        </p:anim>
                                        <p:animEffect transition="in" filter="wipe(left)">
                                          <p:cBhvr>
                                            <p:cTn id="29" dur="300"/>
                                            <p:tgtEl>
                                              <p:spTgt spid="54"/>
                                            </p:tgtEl>
                                          </p:cBhvr>
                                        </p:animEffect>
                                      </p:childTnLst>
                                    </p:cTn>
                                  </p:par>
                                </p:childTnLst>
                              </p:cTn>
                            </p:par>
                            <p:par>
                              <p:cTn id="30" fill="hold">
                                <p:stCondLst>
                                  <p:cond delay="1000"/>
                                </p:stCondLst>
                                <p:childTnLst>
                                  <p:par>
                                    <p:cTn id="31" presetID="2" presetClass="entr" presetSubtype="8" fill="hold" grpId="0" nodeType="afterEffect" p14:presetBounceEnd="44000">
                                      <p:stCondLst>
                                        <p:cond delay="0"/>
                                      </p:stCondLst>
                                      <p:childTnLst>
                                        <p:set>
                                          <p:cBhvr>
                                            <p:cTn id="32" dur="1" fill="hold">
                                              <p:stCondLst>
                                                <p:cond delay="0"/>
                                              </p:stCondLst>
                                            </p:cTn>
                                            <p:tgtEl>
                                              <p:spTgt spid="36"/>
                                            </p:tgtEl>
                                            <p:attrNameLst>
                                              <p:attrName>style.visibility</p:attrName>
                                            </p:attrNameLst>
                                          </p:cBhvr>
                                          <p:to>
                                            <p:strVal val="visible"/>
                                          </p:to>
                                        </p:set>
                                        <p:anim calcmode="lin" valueType="num" p14:bounceEnd="44000">
                                          <p:cBhvr additive="base">
                                            <p:cTn id="33" dur="500" fill="hold"/>
                                            <p:tgtEl>
                                              <p:spTgt spid="36"/>
                                            </p:tgtEl>
                                            <p:attrNameLst>
                                              <p:attrName>ppt_x</p:attrName>
                                            </p:attrNameLst>
                                          </p:cBhvr>
                                          <p:tavLst>
                                            <p:tav tm="0">
                                              <p:val>
                                                <p:strVal val="0-#ppt_w/2"/>
                                              </p:val>
                                            </p:tav>
                                            <p:tav tm="100000">
                                              <p:val>
                                                <p:strVal val="#ppt_x"/>
                                              </p:val>
                                            </p:tav>
                                          </p:tavLst>
                                        </p:anim>
                                        <p:anim calcmode="lin" valueType="num" p14:bounceEnd="44000">
                                          <p:cBhvr additive="base">
                                            <p:cTn id="34" dur="500" fill="hold"/>
                                            <p:tgtEl>
                                              <p:spTgt spid="36"/>
                                            </p:tgtEl>
                                            <p:attrNameLst>
                                              <p:attrName>ppt_y</p:attrName>
                                            </p:attrNameLst>
                                          </p:cBhvr>
                                          <p:tavLst>
                                            <p:tav tm="0">
                                              <p:val>
                                                <p:strVal val="#ppt_y"/>
                                              </p:val>
                                            </p:tav>
                                            <p:tav tm="100000">
                                              <p:val>
                                                <p:strVal val="#ppt_y"/>
                                              </p:val>
                                            </p:tav>
                                          </p:tavLst>
                                        </p:anim>
                                      </p:childTnLst>
                                    </p:cTn>
                                  </p:par>
                                  <p:par>
                                    <p:cTn id="35" presetID="12" presetClass="entr" presetSubtype="8" fill="hold" grpId="0" nodeType="withEffect">
                                      <p:stCondLst>
                                        <p:cond delay="200"/>
                                      </p:stCondLst>
                                      <p:childTnLst>
                                        <p:set>
                                          <p:cBhvr>
                                            <p:cTn id="36" dur="1" fill="hold">
                                              <p:stCondLst>
                                                <p:cond delay="0"/>
                                              </p:stCondLst>
                                            </p:cTn>
                                            <p:tgtEl>
                                              <p:spTgt spid="32"/>
                                            </p:tgtEl>
                                            <p:attrNameLst>
                                              <p:attrName>style.visibility</p:attrName>
                                            </p:attrNameLst>
                                          </p:cBhvr>
                                          <p:to>
                                            <p:strVal val="visible"/>
                                          </p:to>
                                        </p:set>
                                        <p:anim calcmode="lin" valueType="num">
                                          <p:cBhvr additive="base">
                                            <p:cTn id="37" dur="300"/>
                                            <p:tgtEl>
                                              <p:spTgt spid="32"/>
                                            </p:tgtEl>
                                            <p:attrNameLst>
                                              <p:attrName>ppt_x</p:attrName>
                                            </p:attrNameLst>
                                          </p:cBhvr>
                                          <p:tavLst>
                                            <p:tav tm="0">
                                              <p:val>
                                                <p:strVal val="#ppt_x-#ppt_w*1.125000"/>
                                              </p:val>
                                            </p:tav>
                                            <p:tav tm="100000">
                                              <p:val>
                                                <p:strVal val="#ppt_x"/>
                                              </p:val>
                                            </p:tav>
                                          </p:tavLst>
                                        </p:anim>
                                        <p:animEffect transition="in" filter="wipe(right)">
                                          <p:cBhvr>
                                            <p:cTn id="38" dur="300"/>
                                            <p:tgtEl>
                                              <p:spTgt spid="32"/>
                                            </p:tgtEl>
                                          </p:cBhvr>
                                        </p:animEffect>
                                      </p:childTnLst>
                                    </p:cTn>
                                  </p:par>
                                  <p:par>
                                    <p:cTn id="39" presetID="12" presetClass="entr" presetSubtype="8" fill="hold" grpId="0" nodeType="withEffect">
                                      <p:stCondLst>
                                        <p:cond delay="200"/>
                                      </p:stCondLst>
                                      <p:childTnLst>
                                        <p:set>
                                          <p:cBhvr>
                                            <p:cTn id="40" dur="1" fill="hold">
                                              <p:stCondLst>
                                                <p:cond delay="0"/>
                                              </p:stCondLst>
                                            </p:cTn>
                                            <p:tgtEl>
                                              <p:spTgt spid="45"/>
                                            </p:tgtEl>
                                            <p:attrNameLst>
                                              <p:attrName>style.visibility</p:attrName>
                                            </p:attrNameLst>
                                          </p:cBhvr>
                                          <p:to>
                                            <p:strVal val="visible"/>
                                          </p:to>
                                        </p:set>
                                        <p:anim calcmode="lin" valueType="num">
                                          <p:cBhvr additive="base">
                                            <p:cTn id="41" dur="300"/>
                                            <p:tgtEl>
                                              <p:spTgt spid="45"/>
                                            </p:tgtEl>
                                            <p:attrNameLst>
                                              <p:attrName>ppt_x</p:attrName>
                                            </p:attrNameLst>
                                          </p:cBhvr>
                                          <p:tavLst>
                                            <p:tav tm="0">
                                              <p:val>
                                                <p:strVal val="#ppt_x-#ppt_w*1.125000"/>
                                              </p:val>
                                            </p:tav>
                                            <p:tav tm="100000">
                                              <p:val>
                                                <p:strVal val="#ppt_x"/>
                                              </p:val>
                                            </p:tav>
                                          </p:tavLst>
                                        </p:anim>
                                        <p:animEffect transition="in" filter="wipe(right)">
                                          <p:cBhvr>
                                            <p:cTn id="42" dur="300"/>
                                            <p:tgtEl>
                                              <p:spTgt spid="45"/>
                                            </p:tgtEl>
                                          </p:cBhvr>
                                        </p:animEffect>
                                      </p:childTnLst>
                                    </p:cTn>
                                  </p:par>
                                </p:childTnLst>
                              </p:cTn>
                            </p:par>
                            <p:par>
                              <p:cTn id="43" fill="hold">
                                <p:stCondLst>
                                  <p:cond delay="1500"/>
                                </p:stCondLst>
                                <p:childTnLst>
                                  <p:par>
                                    <p:cTn id="44" presetID="2" presetClass="entr" presetSubtype="2" fill="hold" nodeType="afterEffect" p14:presetBounceEnd="44000">
                                      <p:stCondLst>
                                        <p:cond delay="0"/>
                                      </p:stCondLst>
                                      <p:childTnLst>
                                        <p:set>
                                          <p:cBhvr>
                                            <p:cTn id="45" dur="1" fill="hold">
                                              <p:stCondLst>
                                                <p:cond delay="0"/>
                                              </p:stCondLst>
                                            </p:cTn>
                                            <p:tgtEl>
                                              <p:spTgt spid="37"/>
                                            </p:tgtEl>
                                            <p:attrNameLst>
                                              <p:attrName>style.visibility</p:attrName>
                                            </p:attrNameLst>
                                          </p:cBhvr>
                                          <p:to>
                                            <p:strVal val="visible"/>
                                          </p:to>
                                        </p:set>
                                        <p:anim calcmode="lin" valueType="num" p14:bounceEnd="44000">
                                          <p:cBhvr additive="base">
                                            <p:cTn id="46" dur="500" fill="hold"/>
                                            <p:tgtEl>
                                              <p:spTgt spid="37"/>
                                            </p:tgtEl>
                                            <p:attrNameLst>
                                              <p:attrName>ppt_x</p:attrName>
                                            </p:attrNameLst>
                                          </p:cBhvr>
                                          <p:tavLst>
                                            <p:tav tm="0">
                                              <p:val>
                                                <p:strVal val="1+#ppt_w/2"/>
                                              </p:val>
                                            </p:tav>
                                            <p:tav tm="100000">
                                              <p:val>
                                                <p:strVal val="#ppt_x"/>
                                              </p:val>
                                            </p:tav>
                                          </p:tavLst>
                                        </p:anim>
                                        <p:anim calcmode="lin" valueType="num" p14:bounceEnd="44000">
                                          <p:cBhvr additive="base">
                                            <p:cTn id="47" dur="500" fill="hold"/>
                                            <p:tgtEl>
                                              <p:spTgt spid="37"/>
                                            </p:tgtEl>
                                            <p:attrNameLst>
                                              <p:attrName>ppt_y</p:attrName>
                                            </p:attrNameLst>
                                          </p:cBhvr>
                                          <p:tavLst>
                                            <p:tav tm="0">
                                              <p:val>
                                                <p:strVal val="#ppt_y"/>
                                              </p:val>
                                            </p:tav>
                                            <p:tav tm="100000">
                                              <p:val>
                                                <p:strVal val="#ppt_y"/>
                                              </p:val>
                                            </p:tav>
                                          </p:tavLst>
                                        </p:anim>
                                      </p:childTnLst>
                                    </p:cTn>
                                  </p:par>
                                  <p:par>
                                    <p:cTn id="48" presetID="12" presetClass="entr" presetSubtype="2" fill="hold" grpId="0" nodeType="withEffect">
                                      <p:stCondLst>
                                        <p:cond delay="200"/>
                                      </p:stCondLst>
                                      <p:childTnLst>
                                        <p:set>
                                          <p:cBhvr>
                                            <p:cTn id="49" dur="1" fill="hold">
                                              <p:stCondLst>
                                                <p:cond delay="0"/>
                                              </p:stCondLst>
                                            </p:cTn>
                                            <p:tgtEl>
                                              <p:spTgt spid="34"/>
                                            </p:tgtEl>
                                            <p:attrNameLst>
                                              <p:attrName>style.visibility</p:attrName>
                                            </p:attrNameLst>
                                          </p:cBhvr>
                                          <p:to>
                                            <p:strVal val="visible"/>
                                          </p:to>
                                        </p:set>
                                        <p:anim calcmode="lin" valueType="num">
                                          <p:cBhvr additive="base">
                                            <p:cTn id="50" dur="300"/>
                                            <p:tgtEl>
                                              <p:spTgt spid="34"/>
                                            </p:tgtEl>
                                            <p:attrNameLst>
                                              <p:attrName>ppt_x</p:attrName>
                                            </p:attrNameLst>
                                          </p:cBhvr>
                                          <p:tavLst>
                                            <p:tav tm="0">
                                              <p:val>
                                                <p:strVal val="#ppt_x+#ppt_w*1.125000"/>
                                              </p:val>
                                            </p:tav>
                                            <p:tav tm="100000">
                                              <p:val>
                                                <p:strVal val="#ppt_x"/>
                                              </p:val>
                                            </p:tav>
                                          </p:tavLst>
                                        </p:anim>
                                        <p:animEffect transition="in" filter="wipe(left)">
                                          <p:cBhvr>
                                            <p:cTn id="51" dur="300"/>
                                            <p:tgtEl>
                                              <p:spTgt spid="34"/>
                                            </p:tgtEl>
                                          </p:cBhvr>
                                        </p:animEffect>
                                      </p:childTnLst>
                                    </p:cTn>
                                  </p:par>
                                  <p:par>
                                    <p:cTn id="52" presetID="12" presetClass="entr" presetSubtype="2" fill="hold" grpId="0" nodeType="withEffect">
                                      <p:stCondLst>
                                        <p:cond delay="200"/>
                                      </p:stCondLst>
                                      <p:childTnLst>
                                        <p:set>
                                          <p:cBhvr>
                                            <p:cTn id="53" dur="1" fill="hold">
                                              <p:stCondLst>
                                                <p:cond delay="0"/>
                                              </p:stCondLst>
                                            </p:cTn>
                                            <p:tgtEl>
                                              <p:spTgt spid="47"/>
                                            </p:tgtEl>
                                            <p:attrNameLst>
                                              <p:attrName>style.visibility</p:attrName>
                                            </p:attrNameLst>
                                          </p:cBhvr>
                                          <p:to>
                                            <p:strVal val="visible"/>
                                          </p:to>
                                        </p:set>
                                        <p:anim calcmode="lin" valueType="num">
                                          <p:cBhvr additive="base">
                                            <p:cTn id="54" dur="300"/>
                                            <p:tgtEl>
                                              <p:spTgt spid="47"/>
                                            </p:tgtEl>
                                            <p:attrNameLst>
                                              <p:attrName>ppt_x</p:attrName>
                                            </p:attrNameLst>
                                          </p:cBhvr>
                                          <p:tavLst>
                                            <p:tav tm="0">
                                              <p:val>
                                                <p:strVal val="#ppt_x+#ppt_w*1.125000"/>
                                              </p:val>
                                            </p:tav>
                                            <p:tav tm="100000">
                                              <p:val>
                                                <p:strVal val="#ppt_x"/>
                                              </p:val>
                                            </p:tav>
                                          </p:tavLst>
                                        </p:anim>
                                        <p:animEffect transition="in" filter="wipe(left)">
                                          <p:cBhvr>
                                            <p:cTn id="55" dur="300"/>
                                            <p:tgtEl>
                                              <p:spTgt spid="47"/>
                                            </p:tgtEl>
                                          </p:cBhvr>
                                        </p:animEffect>
                                      </p:childTnLst>
                                    </p:cTn>
                                  </p:par>
                                </p:childTnLst>
                              </p:cTn>
                            </p:par>
                            <p:par>
                              <p:cTn id="56" fill="hold">
                                <p:stCondLst>
                                  <p:cond delay="2000"/>
                                </p:stCondLst>
                                <p:childTnLst>
                                  <p:par>
                                    <p:cTn id="57" presetID="2" presetClass="entr" presetSubtype="8" fill="hold" nodeType="afterEffect" p14:presetBounceEnd="44000">
                                      <p:stCondLst>
                                        <p:cond delay="0"/>
                                      </p:stCondLst>
                                      <p:childTnLst>
                                        <p:set>
                                          <p:cBhvr>
                                            <p:cTn id="58" dur="1" fill="hold">
                                              <p:stCondLst>
                                                <p:cond delay="0"/>
                                              </p:stCondLst>
                                            </p:cTn>
                                            <p:tgtEl>
                                              <p:spTgt spid="41"/>
                                            </p:tgtEl>
                                            <p:attrNameLst>
                                              <p:attrName>style.visibility</p:attrName>
                                            </p:attrNameLst>
                                          </p:cBhvr>
                                          <p:to>
                                            <p:strVal val="visible"/>
                                          </p:to>
                                        </p:set>
                                        <p:anim calcmode="lin" valueType="num" p14:bounceEnd="44000">
                                          <p:cBhvr additive="base">
                                            <p:cTn id="59" dur="500" fill="hold"/>
                                            <p:tgtEl>
                                              <p:spTgt spid="41"/>
                                            </p:tgtEl>
                                            <p:attrNameLst>
                                              <p:attrName>ppt_x</p:attrName>
                                            </p:attrNameLst>
                                          </p:cBhvr>
                                          <p:tavLst>
                                            <p:tav tm="0">
                                              <p:val>
                                                <p:strVal val="0-#ppt_w/2"/>
                                              </p:val>
                                            </p:tav>
                                            <p:tav tm="100000">
                                              <p:val>
                                                <p:strVal val="#ppt_x"/>
                                              </p:val>
                                            </p:tav>
                                          </p:tavLst>
                                        </p:anim>
                                        <p:anim calcmode="lin" valueType="num" p14:bounceEnd="44000">
                                          <p:cBhvr additive="base">
                                            <p:cTn id="60" dur="500" fill="hold"/>
                                            <p:tgtEl>
                                              <p:spTgt spid="41"/>
                                            </p:tgtEl>
                                            <p:attrNameLst>
                                              <p:attrName>ppt_y</p:attrName>
                                            </p:attrNameLst>
                                          </p:cBhvr>
                                          <p:tavLst>
                                            <p:tav tm="0">
                                              <p:val>
                                                <p:strVal val="#ppt_y"/>
                                              </p:val>
                                            </p:tav>
                                            <p:tav tm="100000">
                                              <p:val>
                                                <p:strVal val="#ppt_y"/>
                                              </p:val>
                                            </p:tav>
                                          </p:tavLst>
                                        </p:anim>
                                      </p:childTnLst>
                                    </p:cTn>
                                  </p:par>
                                  <p:par>
                                    <p:cTn id="61" presetID="12" presetClass="entr" presetSubtype="8" fill="hold" grpId="0" nodeType="withEffect">
                                      <p:stCondLst>
                                        <p:cond delay="200"/>
                                      </p:stCondLst>
                                      <p:childTnLst>
                                        <p:set>
                                          <p:cBhvr>
                                            <p:cTn id="62" dur="1" fill="hold">
                                              <p:stCondLst>
                                                <p:cond delay="0"/>
                                              </p:stCondLst>
                                            </p:cTn>
                                            <p:tgtEl>
                                              <p:spTgt spid="46"/>
                                            </p:tgtEl>
                                            <p:attrNameLst>
                                              <p:attrName>style.visibility</p:attrName>
                                            </p:attrNameLst>
                                          </p:cBhvr>
                                          <p:to>
                                            <p:strVal val="visible"/>
                                          </p:to>
                                        </p:set>
                                        <p:anim calcmode="lin" valueType="num">
                                          <p:cBhvr additive="base">
                                            <p:cTn id="63" dur="300"/>
                                            <p:tgtEl>
                                              <p:spTgt spid="46"/>
                                            </p:tgtEl>
                                            <p:attrNameLst>
                                              <p:attrName>ppt_x</p:attrName>
                                            </p:attrNameLst>
                                          </p:cBhvr>
                                          <p:tavLst>
                                            <p:tav tm="0">
                                              <p:val>
                                                <p:strVal val="#ppt_x-#ppt_w*1.125000"/>
                                              </p:val>
                                            </p:tav>
                                            <p:tav tm="100000">
                                              <p:val>
                                                <p:strVal val="#ppt_x"/>
                                              </p:val>
                                            </p:tav>
                                          </p:tavLst>
                                        </p:anim>
                                        <p:animEffect transition="in" filter="wipe(right)">
                                          <p:cBhvr>
                                            <p:cTn id="64" dur="300"/>
                                            <p:tgtEl>
                                              <p:spTgt spid="46"/>
                                            </p:tgtEl>
                                          </p:cBhvr>
                                        </p:animEffect>
                                      </p:childTnLst>
                                    </p:cTn>
                                  </p:par>
                                  <p:par>
                                    <p:cTn id="65" presetID="12" presetClass="entr" presetSubtype="8" fill="hold" grpId="0" nodeType="withEffect">
                                      <p:stCondLst>
                                        <p:cond delay="200"/>
                                      </p:stCondLst>
                                      <p:childTnLst>
                                        <p:set>
                                          <p:cBhvr>
                                            <p:cTn id="66" dur="1" fill="hold">
                                              <p:stCondLst>
                                                <p:cond delay="0"/>
                                              </p:stCondLst>
                                            </p:cTn>
                                            <p:tgtEl>
                                              <p:spTgt spid="33"/>
                                            </p:tgtEl>
                                            <p:attrNameLst>
                                              <p:attrName>style.visibility</p:attrName>
                                            </p:attrNameLst>
                                          </p:cBhvr>
                                          <p:to>
                                            <p:strVal val="visible"/>
                                          </p:to>
                                        </p:set>
                                        <p:anim calcmode="lin" valueType="num">
                                          <p:cBhvr additive="base">
                                            <p:cTn id="67" dur="300"/>
                                            <p:tgtEl>
                                              <p:spTgt spid="33"/>
                                            </p:tgtEl>
                                            <p:attrNameLst>
                                              <p:attrName>ppt_x</p:attrName>
                                            </p:attrNameLst>
                                          </p:cBhvr>
                                          <p:tavLst>
                                            <p:tav tm="0">
                                              <p:val>
                                                <p:strVal val="#ppt_x-#ppt_w*1.125000"/>
                                              </p:val>
                                            </p:tav>
                                            <p:tav tm="100000">
                                              <p:val>
                                                <p:strVal val="#ppt_x"/>
                                              </p:val>
                                            </p:tav>
                                          </p:tavLst>
                                        </p:anim>
                                        <p:animEffect transition="in" filter="wipe(right)">
                                          <p:cBhvr>
                                            <p:cTn id="68" dur="300"/>
                                            <p:tgtEl>
                                              <p:spTgt spid="33"/>
                                            </p:tgtEl>
                                          </p:cBhvr>
                                        </p:animEffect>
                                      </p:childTnLst>
                                    </p:cTn>
                                  </p:par>
                                </p:childTnLst>
                              </p:cTn>
                            </p:par>
                            <p:par>
                              <p:cTn id="69" fill="hold">
                                <p:stCondLst>
                                  <p:cond delay="2500"/>
                                </p:stCondLst>
                                <p:childTnLst>
                                  <p:par>
                                    <p:cTn id="70" presetID="2" presetClass="entr" presetSubtype="2" fill="hold" grpId="0" nodeType="afterEffect" p14:presetBounceEnd="44000">
                                      <p:stCondLst>
                                        <p:cond delay="0"/>
                                      </p:stCondLst>
                                      <p:childTnLst>
                                        <p:set>
                                          <p:cBhvr>
                                            <p:cTn id="71" dur="1" fill="hold">
                                              <p:stCondLst>
                                                <p:cond delay="0"/>
                                              </p:stCondLst>
                                            </p:cTn>
                                            <p:tgtEl>
                                              <p:spTgt spid="40"/>
                                            </p:tgtEl>
                                            <p:attrNameLst>
                                              <p:attrName>style.visibility</p:attrName>
                                            </p:attrNameLst>
                                          </p:cBhvr>
                                          <p:to>
                                            <p:strVal val="visible"/>
                                          </p:to>
                                        </p:set>
                                        <p:anim calcmode="lin" valueType="num" p14:bounceEnd="44000">
                                          <p:cBhvr additive="base">
                                            <p:cTn id="72" dur="500" fill="hold"/>
                                            <p:tgtEl>
                                              <p:spTgt spid="40"/>
                                            </p:tgtEl>
                                            <p:attrNameLst>
                                              <p:attrName>ppt_x</p:attrName>
                                            </p:attrNameLst>
                                          </p:cBhvr>
                                          <p:tavLst>
                                            <p:tav tm="0">
                                              <p:val>
                                                <p:strVal val="1+#ppt_w/2"/>
                                              </p:val>
                                            </p:tav>
                                            <p:tav tm="100000">
                                              <p:val>
                                                <p:strVal val="#ppt_x"/>
                                              </p:val>
                                            </p:tav>
                                          </p:tavLst>
                                        </p:anim>
                                        <p:anim calcmode="lin" valueType="num" p14:bounceEnd="44000">
                                          <p:cBhvr additive="base">
                                            <p:cTn id="73" dur="500" fill="hold"/>
                                            <p:tgtEl>
                                              <p:spTgt spid="40"/>
                                            </p:tgtEl>
                                            <p:attrNameLst>
                                              <p:attrName>ppt_y</p:attrName>
                                            </p:attrNameLst>
                                          </p:cBhvr>
                                          <p:tavLst>
                                            <p:tav tm="0">
                                              <p:val>
                                                <p:strVal val="#ppt_y"/>
                                              </p:val>
                                            </p:tav>
                                            <p:tav tm="100000">
                                              <p:val>
                                                <p:strVal val="#ppt_y"/>
                                              </p:val>
                                            </p:tav>
                                          </p:tavLst>
                                        </p:anim>
                                      </p:childTnLst>
                                    </p:cTn>
                                  </p:par>
                                  <p:par>
                                    <p:cTn id="74" presetID="12" presetClass="entr" presetSubtype="2" fill="hold" grpId="0" nodeType="withEffect">
                                      <p:stCondLst>
                                        <p:cond delay="200"/>
                                      </p:stCondLst>
                                      <p:childTnLst>
                                        <p:set>
                                          <p:cBhvr>
                                            <p:cTn id="75" dur="1" fill="hold">
                                              <p:stCondLst>
                                                <p:cond delay="0"/>
                                              </p:stCondLst>
                                            </p:cTn>
                                            <p:tgtEl>
                                              <p:spTgt spid="35"/>
                                            </p:tgtEl>
                                            <p:attrNameLst>
                                              <p:attrName>style.visibility</p:attrName>
                                            </p:attrNameLst>
                                          </p:cBhvr>
                                          <p:to>
                                            <p:strVal val="visible"/>
                                          </p:to>
                                        </p:set>
                                        <p:anim calcmode="lin" valueType="num">
                                          <p:cBhvr additive="base">
                                            <p:cTn id="76" dur="300"/>
                                            <p:tgtEl>
                                              <p:spTgt spid="35"/>
                                            </p:tgtEl>
                                            <p:attrNameLst>
                                              <p:attrName>ppt_x</p:attrName>
                                            </p:attrNameLst>
                                          </p:cBhvr>
                                          <p:tavLst>
                                            <p:tav tm="0">
                                              <p:val>
                                                <p:strVal val="#ppt_x+#ppt_w*1.125000"/>
                                              </p:val>
                                            </p:tav>
                                            <p:tav tm="100000">
                                              <p:val>
                                                <p:strVal val="#ppt_x"/>
                                              </p:val>
                                            </p:tav>
                                          </p:tavLst>
                                        </p:anim>
                                        <p:animEffect transition="in" filter="wipe(left)">
                                          <p:cBhvr>
                                            <p:cTn id="77" dur="300"/>
                                            <p:tgtEl>
                                              <p:spTgt spid="35"/>
                                            </p:tgtEl>
                                          </p:cBhvr>
                                        </p:animEffect>
                                      </p:childTnLst>
                                    </p:cTn>
                                  </p:par>
                                  <p:par>
                                    <p:cTn id="78" presetID="12" presetClass="entr" presetSubtype="2" fill="hold" grpId="0" nodeType="withEffect">
                                      <p:stCondLst>
                                        <p:cond delay="200"/>
                                      </p:stCondLst>
                                      <p:childTnLst>
                                        <p:set>
                                          <p:cBhvr>
                                            <p:cTn id="79" dur="1" fill="hold">
                                              <p:stCondLst>
                                                <p:cond delay="0"/>
                                              </p:stCondLst>
                                            </p:cTn>
                                            <p:tgtEl>
                                              <p:spTgt spid="44"/>
                                            </p:tgtEl>
                                            <p:attrNameLst>
                                              <p:attrName>style.visibility</p:attrName>
                                            </p:attrNameLst>
                                          </p:cBhvr>
                                          <p:to>
                                            <p:strVal val="visible"/>
                                          </p:to>
                                        </p:set>
                                        <p:anim calcmode="lin" valueType="num">
                                          <p:cBhvr additive="base">
                                            <p:cTn id="80" dur="300"/>
                                            <p:tgtEl>
                                              <p:spTgt spid="44"/>
                                            </p:tgtEl>
                                            <p:attrNameLst>
                                              <p:attrName>ppt_x</p:attrName>
                                            </p:attrNameLst>
                                          </p:cBhvr>
                                          <p:tavLst>
                                            <p:tav tm="0">
                                              <p:val>
                                                <p:strVal val="#ppt_x+#ppt_w*1.125000"/>
                                              </p:val>
                                            </p:tav>
                                            <p:tav tm="100000">
                                              <p:val>
                                                <p:strVal val="#ppt_x"/>
                                              </p:val>
                                            </p:tav>
                                          </p:tavLst>
                                        </p:anim>
                                        <p:animEffect transition="in" filter="wipe(left)">
                                          <p:cBhvr>
                                            <p:cTn id="81" dur="300"/>
                                            <p:tgtEl>
                                              <p:spTgt spid="44"/>
                                            </p:tgtEl>
                                          </p:cBhvr>
                                        </p:animEffect>
                                      </p:childTnLst>
                                    </p:cTn>
                                  </p:par>
                                </p:childTnLst>
                              </p:cTn>
                            </p:par>
                            <p:par>
                              <p:cTn id="82" fill="hold">
                                <p:stCondLst>
                                  <p:cond delay="3000"/>
                                </p:stCondLst>
                                <p:childTnLst>
                                  <p:par>
                                    <p:cTn id="83" presetID="53" presetClass="entr" presetSubtype="528" fill="hold" grpId="0" nodeType="afterEffect">
                                      <p:stCondLst>
                                        <p:cond delay="0"/>
                                      </p:stCondLst>
                                      <p:childTnLst>
                                        <p:set>
                                          <p:cBhvr>
                                            <p:cTn id="84" dur="1" fill="hold">
                                              <p:stCondLst>
                                                <p:cond delay="0"/>
                                              </p:stCondLst>
                                            </p:cTn>
                                            <p:tgtEl>
                                              <p:spTgt spid="59"/>
                                            </p:tgtEl>
                                            <p:attrNameLst>
                                              <p:attrName>style.visibility</p:attrName>
                                            </p:attrNameLst>
                                          </p:cBhvr>
                                          <p:to>
                                            <p:strVal val="visible"/>
                                          </p:to>
                                        </p:set>
                                        <p:anim calcmode="lin" valueType="num">
                                          <p:cBhvr>
                                            <p:cTn id="85" dur="500" fill="hold"/>
                                            <p:tgtEl>
                                              <p:spTgt spid="59"/>
                                            </p:tgtEl>
                                            <p:attrNameLst>
                                              <p:attrName>ppt_w</p:attrName>
                                            </p:attrNameLst>
                                          </p:cBhvr>
                                          <p:tavLst>
                                            <p:tav tm="0">
                                              <p:val>
                                                <p:fltVal val="0"/>
                                              </p:val>
                                            </p:tav>
                                            <p:tav tm="100000">
                                              <p:val>
                                                <p:strVal val="#ppt_w"/>
                                              </p:val>
                                            </p:tav>
                                          </p:tavLst>
                                        </p:anim>
                                        <p:anim calcmode="lin" valueType="num">
                                          <p:cBhvr>
                                            <p:cTn id="86" dur="500" fill="hold"/>
                                            <p:tgtEl>
                                              <p:spTgt spid="59"/>
                                            </p:tgtEl>
                                            <p:attrNameLst>
                                              <p:attrName>ppt_h</p:attrName>
                                            </p:attrNameLst>
                                          </p:cBhvr>
                                          <p:tavLst>
                                            <p:tav tm="0">
                                              <p:val>
                                                <p:fltVal val="0"/>
                                              </p:val>
                                            </p:tav>
                                            <p:tav tm="100000">
                                              <p:val>
                                                <p:strVal val="#ppt_h"/>
                                              </p:val>
                                            </p:tav>
                                          </p:tavLst>
                                        </p:anim>
                                        <p:animEffect transition="in" filter="fade">
                                          <p:cBhvr>
                                            <p:cTn id="87" dur="500"/>
                                            <p:tgtEl>
                                              <p:spTgt spid="59"/>
                                            </p:tgtEl>
                                          </p:cBhvr>
                                        </p:animEffect>
                                        <p:anim calcmode="lin" valueType="num">
                                          <p:cBhvr>
                                            <p:cTn id="88" dur="500" fill="hold"/>
                                            <p:tgtEl>
                                              <p:spTgt spid="59"/>
                                            </p:tgtEl>
                                            <p:attrNameLst>
                                              <p:attrName>ppt_x</p:attrName>
                                            </p:attrNameLst>
                                          </p:cBhvr>
                                          <p:tavLst>
                                            <p:tav tm="0">
                                              <p:val>
                                                <p:fltVal val="0.5"/>
                                              </p:val>
                                            </p:tav>
                                            <p:tav tm="100000">
                                              <p:val>
                                                <p:strVal val="#ppt_x"/>
                                              </p:val>
                                            </p:tav>
                                          </p:tavLst>
                                        </p:anim>
                                        <p:anim calcmode="lin" valueType="num">
                                          <p:cBhvr>
                                            <p:cTn id="89" dur="500" fill="hold"/>
                                            <p:tgtEl>
                                              <p:spTgt spid="59"/>
                                            </p:tgtEl>
                                            <p:attrNameLst>
                                              <p:attrName>ppt_y</p:attrName>
                                            </p:attrNameLst>
                                          </p:cBhvr>
                                          <p:tavLst>
                                            <p:tav tm="0">
                                              <p:val>
                                                <p:fltVal val="0.5"/>
                                              </p:val>
                                            </p:tav>
                                            <p:tav tm="100000">
                                              <p:val>
                                                <p:strVal val="#ppt_y"/>
                                              </p:val>
                                            </p:tav>
                                          </p:tavLst>
                                        </p:anim>
                                      </p:childTnLst>
                                    </p:cTn>
                                  </p:par>
                                  <p:par>
                                    <p:cTn id="90" presetID="53" presetClass="entr" presetSubtype="528" fill="hold" grpId="0" nodeType="withEffect">
                                      <p:stCondLst>
                                        <p:cond delay="1000"/>
                                      </p:stCondLst>
                                      <p:childTnLst>
                                        <p:set>
                                          <p:cBhvr>
                                            <p:cTn id="91" dur="1" fill="hold">
                                              <p:stCondLst>
                                                <p:cond delay="0"/>
                                              </p:stCondLst>
                                            </p:cTn>
                                            <p:tgtEl>
                                              <p:spTgt spid="56"/>
                                            </p:tgtEl>
                                            <p:attrNameLst>
                                              <p:attrName>style.visibility</p:attrName>
                                            </p:attrNameLst>
                                          </p:cBhvr>
                                          <p:to>
                                            <p:strVal val="visible"/>
                                          </p:to>
                                        </p:set>
                                        <p:anim calcmode="lin" valueType="num">
                                          <p:cBhvr>
                                            <p:cTn id="92" dur="500" fill="hold"/>
                                            <p:tgtEl>
                                              <p:spTgt spid="56"/>
                                            </p:tgtEl>
                                            <p:attrNameLst>
                                              <p:attrName>ppt_w</p:attrName>
                                            </p:attrNameLst>
                                          </p:cBhvr>
                                          <p:tavLst>
                                            <p:tav tm="0">
                                              <p:val>
                                                <p:fltVal val="0"/>
                                              </p:val>
                                            </p:tav>
                                            <p:tav tm="100000">
                                              <p:val>
                                                <p:strVal val="#ppt_w"/>
                                              </p:val>
                                            </p:tav>
                                          </p:tavLst>
                                        </p:anim>
                                        <p:anim calcmode="lin" valueType="num">
                                          <p:cBhvr>
                                            <p:cTn id="93" dur="500" fill="hold"/>
                                            <p:tgtEl>
                                              <p:spTgt spid="56"/>
                                            </p:tgtEl>
                                            <p:attrNameLst>
                                              <p:attrName>ppt_h</p:attrName>
                                            </p:attrNameLst>
                                          </p:cBhvr>
                                          <p:tavLst>
                                            <p:tav tm="0">
                                              <p:val>
                                                <p:fltVal val="0"/>
                                              </p:val>
                                            </p:tav>
                                            <p:tav tm="100000">
                                              <p:val>
                                                <p:strVal val="#ppt_h"/>
                                              </p:val>
                                            </p:tav>
                                          </p:tavLst>
                                        </p:anim>
                                        <p:animEffect transition="in" filter="fade">
                                          <p:cBhvr>
                                            <p:cTn id="94" dur="500"/>
                                            <p:tgtEl>
                                              <p:spTgt spid="56"/>
                                            </p:tgtEl>
                                          </p:cBhvr>
                                        </p:animEffect>
                                        <p:anim calcmode="lin" valueType="num">
                                          <p:cBhvr>
                                            <p:cTn id="95" dur="500" fill="hold"/>
                                            <p:tgtEl>
                                              <p:spTgt spid="56"/>
                                            </p:tgtEl>
                                            <p:attrNameLst>
                                              <p:attrName>ppt_x</p:attrName>
                                            </p:attrNameLst>
                                          </p:cBhvr>
                                          <p:tavLst>
                                            <p:tav tm="0">
                                              <p:val>
                                                <p:fltVal val="0.5"/>
                                              </p:val>
                                            </p:tav>
                                            <p:tav tm="100000">
                                              <p:val>
                                                <p:strVal val="#ppt_x"/>
                                              </p:val>
                                            </p:tav>
                                          </p:tavLst>
                                        </p:anim>
                                        <p:anim calcmode="lin" valueType="num">
                                          <p:cBhvr>
                                            <p:cTn id="96" dur="500" fill="hold"/>
                                            <p:tgtEl>
                                              <p:spTgt spid="56"/>
                                            </p:tgtEl>
                                            <p:attrNameLst>
                                              <p:attrName>ppt_y</p:attrName>
                                            </p:attrNameLst>
                                          </p:cBhvr>
                                          <p:tavLst>
                                            <p:tav tm="0">
                                              <p:val>
                                                <p:fltVal val="0.5"/>
                                              </p:val>
                                            </p:tav>
                                            <p:tav tm="100000">
                                              <p:val>
                                                <p:strVal val="#ppt_y"/>
                                              </p:val>
                                            </p:tav>
                                          </p:tavLst>
                                        </p:anim>
                                      </p:childTnLst>
                                    </p:cTn>
                                  </p:par>
                                  <p:par>
                                    <p:cTn id="97" presetID="53" presetClass="entr" presetSubtype="528" fill="hold" grpId="0" nodeType="withEffect">
                                      <p:stCondLst>
                                        <p:cond delay="800"/>
                                      </p:stCondLst>
                                      <p:childTnLst>
                                        <p:set>
                                          <p:cBhvr>
                                            <p:cTn id="98" dur="1" fill="hold">
                                              <p:stCondLst>
                                                <p:cond delay="0"/>
                                              </p:stCondLst>
                                            </p:cTn>
                                            <p:tgtEl>
                                              <p:spTgt spid="57"/>
                                            </p:tgtEl>
                                            <p:attrNameLst>
                                              <p:attrName>style.visibility</p:attrName>
                                            </p:attrNameLst>
                                          </p:cBhvr>
                                          <p:to>
                                            <p:strVal val="visible"/>
                                          </p:to>
                                        </p:set>
                                        <p:anim calcmode="lin" valueType="num">
                                          <p:cBhvr>
                                            <p:cTn id="99" dur="500" fill="hold"/>
                                            <p:tgtEl>
                                              <p:spTgt spid="57"/>
                                            </p:tgtEl>
                                            <p:attrNameLst>
                                              <p:attrName>ppt_w</p:attrName>
                                            </p:attrNameLst>
                                          </p:cBhvr>
                                          <p:tavLst>
                                            <p:tav tm="0">
                                              <p:val>
                                                <p:fltVal val="0"/>
                                              </p:val>
                                            </p:tav>
                                            <p:tav tm="100000">
                                              <p:val>
                                                <p:strVal val="#ppt_w"/>
                                              </p:val>
                                            </p:tav>
                                          </p:tavLst>
                                        </p:anim>
                                        <p:anim calcmode="lin" valueType="num">
                                          <p:cBhvr>
                                            <p:cTn id="100" dur="500" fill="hold"/>
                                            <p:tgtEl>
                                              <p:spTgt spid="57"/>
                                            </p:tgtEl>
                                            <p:attrNameLst>
                                              <p:attrName>ppt_h</p:attrName>
                                            </p:attrNameLst>
                                          </p:cBhvr>
                                          <p:tavLst>
                                            <p:tav tm="0">
                                              <p:val>
                                                <p:fltVal val="0"/>
                                              </p:val>
                                            </p:tav>
                                            <p:tav tm="100000">
                                              <p:val>
                                                <p:strVal val="#ppt_h"/>
                                              </p:val>
                                            </p:tav>
                                          </p:tavLst>
                                        </p:anim>
                                        <p:animEffect transition="in" filter="fade">
                                          <p:cBhvr>
                                            <p:cTn id="101" dur="500"/>
                                            <p:tgtEl>
                                              <p:spTgt spid="57"/>
                                            </p:tgtEl>
                                          </p:cBhvr>
                                        </p:animEffect>
                                        <p:anim calcmode="lin" valueType="num">
                                          <p:cBhvr>
                                            <p:cTn id="102" dur="500" fill="hold"/>
                                            <p:tgtEl>
                                              <p:spTgt spid="57"/>
                                            </p:tgtEl>
                                            <p:attrNameLst>
                                              <p:attrName>ppt_x</p:attrName>
                                            </p:attrNameLst>
                                          </p:cBhvr>
                                          <p:tavLst>
                                            <p:tav tm="0">
                                              <p:val>
                                                <p:fltVal val="0.5"/>
                                              </p:val>
                                            </p:tav>
                                            <p:tav tm="100000">
                                              <p:val>
                                                <p:strVal val="#ppt_x"/>
                                              </p:val>
                                            </p:tav>
                                          </p:tavLst>
                                        </p:anim>
                                        <p:anim calcmode="lin" valueType="num">
                                          <p:cBhvr>
                                            <p:cTn id="103" dur="500" fill="hold"/>
                                            <p:tgtEl>
                                              <p:spTgt spid="57"/>
                                            </p:tgtEl>
                                            <p:attrNameLst>
                                              <p:attrName>ppt_y</p:attrName>
                                            </p:attrNameLst>
                                          </p:cBhvr>
                                          <p:tavLst>
                                            <p:tav tm="0">
                                              <p:val>
                                                <p:fltVal val="0.5"/>
                                              </p:val>
                                            </p:tav>
                                            <p:tav tm="100000">
                                              <p:val>
                                                <p:strVal val="#ppt_y"/>
                                              </p:val>
                                            </p:tav>
                                          </p:tavLst>
                                        </p:anim>
                                      </p:childTnLst>
                                    </p:cTn>
                                  </p:par>
                                  <p:par>
                                    <p:cTn id="104" presetID="53" presetClass="entr" presetSubtype="528" fill="hold" grpId="0" nodeType="withEffect">
                                      <p:stCondLst>
                                        <p:cond delay="600"/>
                                      </p:stCondLst>
                                      <p:childTnLst>
                                        <p:set>
                                          <p:cBhvr>
                                            <p:cTn id="105" dur="1" fill="hold">
                                              <p:stCondLst>
                                                <p:cond delay="0"/>
                                              </p:stCondLst>
                                            </p:cTn>
                                            <p:tgtEl>
                                              <p:spTgt spid="58"/>
                                            </p:tgtEl>
                                            <p:attrNameLst>
                                              <p:attrName>style.visibility</p:attrName>
                                            </p:attrNameLst>
                                          </p:cBhvr>
                                          <p:to>
                                            <p:strVal val="visible"/>
                                          </p:to>
                                        </p:set>
                                        <p:anim calcmode="lin" valueType="num">
                                          <p:cBhvr>
                                            <p:cTn id="106" dur="500" fill="hold"/>
                                            <p:tgtEl>
                                              <p:spTgt spid="58"/>
                                            </p:tgtEl>
                                            <p:attrNameLst>
                                              <p:attrName>ppt_w</p:attrName>
                                            </p:attrNameLst>
                                          </p:cBhvr>
                                          <p:tavLst>
                                            <p:tav tm="0">
                                              <p:val>
                                                <p:fltVal val="0"/>
                                              </p:val>
                                            </p:tav>
                                            <p:tav tm="100000">
                                              <p:val>
                                                <p:strVal val="#ppt_w"/>
                                              </p:val>
                                            </p:tav>
                                          </p:tavLst>
                                        </p:anim>
                                        <p:anim calcmode="lin" valueType="num">
                                          <p:cBhvr>
                                            <p:cTn id="107" dur="500" fill="hold"/>
                                            <p:tgtEl>
                                              <p:spTgt spid="58"/>
                                            </p:tgtEl>
                                            <p:attrNameLst>
                                              <p:attrName>ppt_h</p:attrName>
                                            </p:attrNameLst>
                                          </p:cBhvr>
                                          <p:tavLst>
                                            <p:tav tm="0">
                                              <p:val>
                                                <p:fltVal val="0"/>
                                              </p:val>
                                            </p:tav>
                                            <p:tav tm="100000">
                                              <p:val>
                                                <p:strVal val="#ppt_h"/>
                                              </p:val>
                                            </p:tav>
                                          </p:tavLst>
                                        </p:anim>
                                        <p:animEffect transition="in" filter="fade">
                                          <p:cBhvr>
                                            <p:cTn id="108" dur="500"/>
                                            <p:tgtEl>
                                              <p:spTgt spid="58"/>
                                            </p:tgtEl>
                                          </p:cBhvr>
                                        </p:animEffect>
                                        <p:anim calcmode="lin" valueType="num">
                                          <p:cBhvr>
                                            <p:cTn id="109" dur="500" fill="hold"/>
                                            <p:tgtEl>
                                              <p:spTgt spid="58"/>
                                            </p:tgtEl>
                                            <p:attrNameLst>
                                              <p:attrName>ppt_x</p:attrName>
                                            </p:attrNameLst>
                                          </p:cBhvr>
                                          <p:tavLst>
                                            <p:tav tm="0">
                                              <p:val>
                                                <p:fltVal val="0.5"/>
                                              </p:val>
                                            </p:tav>
                                            <p:tav tm="100000">
                                              <p:val>
                                                <p:strVal val="#ppt_x"/>
                                              </p:val>
                                            </p:tav>
                                          </p:tavLst>
                                        </p:anim>
                                        <p:anim calcmode="lin" valueType="num">
                                          <p:cBhvr>
                                            <p:cTn id="110" dur="500" fill="hold"/>
                                            <p:tgtEl>
                                              <p:spTgt spid="58"/>
                                            </p:tgtEl>
                                            <p:attrNameLst>
                                              <p:attrName>ppt_y</p:attrName>
                                            </p:attrNameLst>
                                          </p:cBhvr>
                                          <p:tavLst>
                                            <p:tav tm="0">
                                              <p:val>
                                                <p:fltVal val="0.5"/>
                                              </p:val>
                                            </p:tav>
                                            <p:tav tm="100000">
                                              <p:val>
                                                <p:strVal val="#ppt_y"/>
                                              </p:val>
                                            </p:tav>
                                          </p:tavLst>
                                        </p:anim>
                                      </p:childTnLst>
                                    </p:cTn>
                                  </p:par>
                                  <p:par>
                                    <p:cTn id="111" presetID="53" presetClass="entr" presetSubtype="528" fill="hold" grpId="0" nodeType="withEffect">
                                      <p:stCondLst>
                                        <p:cond delay="200"/>
                                      </p:stCondLst>
                                      <p:childTnLst>
                                        <p:set>
                                          <p:cBhvr>
                                            <p:cTn id="112" dur="1" fill="hold">
                                              <p:stCondLst>
                                                <p:cond delay="0"/>
                                              </p:stCondLst>
                                            </p:cTn>
                                            <p:tgtEl>
                                              <p:spTgt spid="60"/>
                                            </p:tgtEl>
                                            <p:attrNameLst>
                                              <p:attrName>style.visibility</p:attrName>
                                            </p:attrNameLst>
                                          </p:cBhvr>
                                          <p:to>
                                            <p:strVal val="visible"/>
                                          </p:to>
                                        </p:set>
                                        <p:anim calcmode="lin" valueType="num">
                                          <p:cBhvr>
                                            <p:cTn id="113" dur="500" fill="hold"/>
                                            <p:tgtEl>
                                              <p:spTgt spid="60"/>
                                            </p:tgtEl>
                                            <p:attrNameLst>
                                              <p:attrName>ppt_w</p:attrName>
                                            </p:attrNameLst>
                                          </p:cBhvr>
                                          <p:tavLst>
                                            <p:tav tm="0">
                                              <p:val>
                                                <p:fltVal val="0"/>
                                              </p:val>
                                            </p:tav>
                                            <p:tav tm="100000">
                                              <p:val>
                                                <p:strVal val="#ppt_w"/>
                                              </p:val>
                                            </p:tav>
                                          </p:tavLst>
                                        </p:anim>
                                        <p:anim calcmode="lin" valueType="num">
                                          <p:cBhvr>
                                            <p:cTn id="114" dur="500" fill="hold"/>
                                            <p:tgtEl>
                                              <p:spTgt spid="60"/>
                                            </p:tgtEl>
                                            <p:attrNameLst>
                                              <p:attrName>ppt_h</p:attrName>
                                            </p:attrNameLst>
                                          </p:cBhvr>
                                          <p:tavLst>
                                            <p:tav tm="0">
                                              <p:val>
                                                <p:fltVal val="0"/>
                                              </p:val>
                                            </p:tav>
                                            <p:tav tm="100000">
                                              <p:val>
                                                <p:strVal val="#ppt_h"/>
                                              </p:val>
                                            </p:tav>
                                          </p:tavLst>
                                        </p:anim>
                                        <p:animEffect transition="in" filter="fade">
                                          <p:cBhvr>
                                            <p:cTn id="115" dur="500"/>
                                            <p:tgtEl>
                                              <p:spTgt spid="60"/>
                                            </p:tgtEl>
                                          </p:cBhvr>
                                        </p:animEffect>
                                        <p:anim calcmode="lin" valueType="num">
                                          <p:cBhvr>
                                            <p:cTn id="116" dur="500" fill="hold"/>
                                            <p:tgtEl>
                                              <p:spTgt spid="60"/>
                                            </p:tgtEl>
                                            <p:attrNameLst>
                                              <p:attrName>ppt_x</p:attrName>
                                            </p:attrNameLst>
                                          </p:cBhvr>
                                          <p:tavLst>
                                            <p:tav tm="0">
                                              <p:val>
                                                <p:fltVal val="0.5"/>
                                              </p:val>
                                            </p:tav>
                                            <p:tav tm="100000">
                                              <p:val>
                                                <p:strVal val="#ppt_x"/>
                                              </p:val>
                                            </p:tav>
                                          </p:tavLst>
                                        </p:anim>
                                        <p:anim calcmode="lin" valueType="num">
                                          <p:cBhvr>
                                            <p:cTn id="117" dur="500" fill="hold"/>
                                            <p:tgtEl>
                                              <p:spTgt spid="60"/>
                                            </p:tgtEl>
                                            <p:attrNameLst>
                                              <p:attrName>ppt_y</p:attrName>
                                            </p:attrNameLst>
                                          </p:cBhvr>
                                          <p:tavLst>
                                            <p:tav tm="0">
                                              <p:val>
                                                <p:fltVal val="0.5"/>
                                              </p:val>
                                            </p:tav>
                                            <p:tav tm="100000">
                                              <p:val>
                                                <p:strVal val="#ppt_y"/>
                                              </p:val>
                                            </p:tav>
                                          </p:tavLst>
                                        </p:anim>
                                      </p:childTnLst>
                                    </p:cTn>
                                  </p:par>
                                  <p:par>
                                    <p:cTn id="118" presetID="53" presetClass="entr" presetSubtype="528" fill="hold" grpId="0" nodeType="withEffect">
                                      <p:stCondLst>
                                        <p:cond delay="400"/>
                                      </p:stCondLst>
                                      <p:childTnLst>
                                        <p:set>
                                          <p:cBhvr>
                                            <p:cTn id="119" dur="1" fill="hold">
                                              <p:stCondLst>
                                                <p:cond delay="0"/>
                                              </p:stCondLst>
                                            </p:cTn>
                                            <p:tgtEl>
                                              <p:spTgt spid="61"/>
                                            </p:tgtEl>
                                            <p:attrNameLst>
                                              <p:attrName>style.visibility</p:attrName>
                                            </p:attrNameLst>
                                          </p:cBhvr>
                                          <p:to>
                                            <p:strVal val="visible"/>
                                          </p:to>
                                        </p:set>
                                        <p:anim calcmode="lin" valueType="num">
                                          <p:cBhvr>
                                            <p:cTn id="120" dur="500" fill="hold"/>
                                            <p:tgtEl>
                                              <p:spTgt spid="61"/>
                                            </p:tgtEl>
                                            <p:attrNameLst>
                                              <p:attrName>ppt_w</p:attrName>
                                            </p:attrNameLst>
                                          </p:cBhvr>
                                          <p:tavLst>
                                            <p:tav tm="0">
                                              <p:val>
                                                <p:fltVal val="0"/>
                                              </p:val>
                                            </p:tav>
                                            <p:tav tm="100000">
                                              <p:val>
                                                <p:strVal val="#ppt_w"/>
                                              </p:val>
                                            </p:tav>
                                          </p:tavLst>
                                        </p:anim>
                                        <p:anim calcmode="lin" valueType="num">
                                          <p:cBhvr>
                                            <p:cTn id="121" dur="500" fill="hold"/>
                                            <p:tgtEl>
                                              <p:spTgt spid="61"/>
                                            </p:tgtEl>
                                            <p:attrNameLst>
                                              <p:attrName>ppt_h</p:attrName>
                                            </p:attrNameLst>
                                          </p:cBhvr>
                                          <p:tavLst>
                                            <p:tav tm="0">
                                              <p:val>
                                                <p:fltVal val="0"/>
                                              </p:val>
                                            </p:tav>
                                            <p:tav tm="100000">
                                              <p:val>
                                                <p:strVal val="#ppt_h"/>
                                              </p:val>
                                            </p:tav>
                                          </p:tavLst>
                                        </p:anim>
                                        <p:animEffect transition="in" filter="fade">
                                          <p:cBhvr>
                                            <p:cTn id="122" dur="500"/>
                                            <p:tgtEl>
                                              <p:spTgt spid="61"/>
                                            </p:tgtEl>
                                          </p:cBhvr>
                                        </p:animEffect>
                                        <p:anim calcmode="lin" valueType="num">
                                          <p:cBhvr>
                                            <p:cTn id="123" dur="500" fill="hold"/>
                                            <p:tgtEl>
                                              <p:spTgt spid="61"/>
                                            </p:tgtEl>
                                            <p:attrNameLst>
                                              <p:attrName>ppt_x</p:attrName>
                                            </p:attrNameLst>
                                          </p:cBhvr>
                                          <p:tavLst>
                                            <p:tav tm="0">
                                              <p:val>
                                                <p:fltVal val="0.5"/>
                                              </p:val>
                                            </p:tav>
                                            <p:tav tm="100000">
                                              <p:val>
                                                <p:strVal val="#ppt_x"/>
                                              </p:val>
                                            </p:tav>
                                          </p:tavLst>
                                        </p:anim>
                                        <p:anim calcmode="lin" valueType="num">
                                          <p:cBhvr>
                                            <p:cTn id="124" dur="500" fill="hold"/>
                                            <p:tgtEl>
                                              <p:spTgt spid="6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animBg="1"/>
          <p:bldP spid="40" grpId="0" animBg="1"/>
          <p:bldP spid="44" grpId="0"/>
          <p:bldP spid="45" grpId="0"/>
          <p:bldP spid="46" grpId="0"/>
          <p:bldP spid="47" grpId="0"/>
          <p:bldP spid="48" grpId="0"/>
          <p:bldP spid="49" grpId="0"/>
          <p:bldP spid="50" grpId="0" animBg="1"/>
          <p:bldP spid="54" grpId="0"/>
          <p:bldP spid="55" grpId="0"/>
          <p:bldP spid="56" grpId="0" animBg="1"/>
          <p:bldP spid="57" grpId="0" animBg="1"/>
          <p:bldP spid="58" grpId="0" animBg="1"/>
          <p:bldP spid="59" grpId="0" animBg="1"/>
          <p:bldP spid="60" grpId="0" animBg="1"/>
          <p:bldP spid="61"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500" fill="hold"/>
                                            <p:tgtEl>
                                              <p:spTgt spid="51"/>
                                            </p:tgtEl>
                                            <p:attrNameLst>
                                              <p:attrName>ppt_x</p:attrName>
                                            </p:attrNameLst>
                                          </p:cBhvr>
                                          <p:tavLst>
                                            <p:tav tm="0">
                                              <p:val>
                                                <p:strVal val="0-#ppt_w/2"/>
                                              </p:val>
                                            </p:tav>
                                            <p:tav tm="100000">
                                              <p:val>
                                                <p:strVal val="#ppt_x"/>
                                              </p:val>
                                            </p:tav>
                                          </p:tavLst>
                                        </p:anim>
                                        <p:anim calcmode="lin" valueType="num">
                                          <p:cBhvr additive="base">
                                            <p:cTn id="8" dur="500" fill="hold"/>
                                            <p:tgtEl>
                                              <p:spTgt spid="51"/>
                                            </p:tgtEl>
                                            <p:attrNameLst>
                                              <p:attrName>ppt_y</p:attrName>
                                            </p:attrNameLst>
                                          </p:cBhvr>
                                          <p:tavLst>
                                            <p:tav tm="0">
                                              <p:val>
                                                <p:strVal val="#ppt_y"/>
                                              </p:val>
                                            </p:tav>
                                            <p:tav tm="100000">
                                              <p:val>
                                                <p:strVal val="#ppt_y"/>
                                              </p:val>
                                            </p:tav>
                                          </p:tavLst>
                                        </p:anim>
                                      </p:childTnLst>
                                    </p:cTn>
                                  </p:par>
                                  <p:par>
                                    <p:cTn id="9" presetID="12" presetClass="entr" presetSubtype="8" fill="hold" grpId="0" nodeType="withEffect">
                                      <p:stCondLst>
                                        <p:cond delay="200"/>
                                      </p:stCondLst>
                                      <p:childTnLst>
                                        <p:set>
                                          <p:cBhvr>
                                            <p:cTn id="10" dur="1" fill="hold">
                                              <p:stCondLst>
                                                <p:cond delay="0"/>
                                              </p:stCondLst>
                                            </p:cTn>
                                            <p:tgtEl>
                                              <p:spTgt spid="55"/>
                                            </p:tgtEl>
                                            <p:attrNameLst>
                                              <p:attrName>style.visibility</p:attrName>
                                            </p:attrNameLst>
                                          </p:cBhvr>
                                          <p:to>
                                            <p:strVal val="visible"/>
                                          </p:to>
                                        </p:set>
                                        <p:anim calcmode="lin" valueType="num">
                                          <p:cBhvr additive="base">
                                            <p:cTn id="11" dur="300"/>
                                            <p:tgtEl>
                                              <p:spTgt spid="55"/>
                                            </p:tgtEl>
                                            <p:attrNameLst>
                                              <p:attrName>ppt_x</p:attrName>
                                            </p:attrNameLst>
                                          </p:cBhvr>
                                          <p:tavLst>
                                            <p:tav tm="0">
                                              <p:val>
                                                <p:strVal val="#ppt_x-#ppt_w*1.125000"/>
                                              </p:val>
                                            </p:tav>
                                            <p:tav tm="100000">
                                              <p:val>
                                                <p:strVal val="#ppt_x"/>
                                              </p:val>
                                            </p:tav>
                                          </p:tavLst>
                                        </p:anim>
                                        <p:animEffect transition="in" filter="wipe(right)">
                                          <p:cBhvr>
                                            <p:cTn id="12" dur="300"/>
                                            <p:tgtEl>
                                              <p:spTgt spid="55"/>
                                            </p:tgtEl>
                                          </p:cBhvr>
                                        </p:animEffect>
                                      </p:childTnLst>
                                    </p:cTn>
                                  </p:par>
                                  <p:par>
                                    <p:cTn id="13" presetID="12" presetClass="entr" presetSubtype="8" fill="hold" grpId="0" nodeType="withEffect">
                                      <p:stCondLst>
                                        <p:cond delay="20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300"/>
                                            <p:tgtEl>
                                              <p:spTgt spid="48"/>
                                            </p:tgtEl>
                                            <p:attrNameLst>
                                              <p:attrName>ppt_x</p:attrName>
                                            </p:attrNameLst>
                                          </p:cBhvr>
                                          <p:tavLst>
                                            <p:tav tm="0">
                                              <p:val>
                                                <p:strVal val="#ppt_x-#ppt_w*1.125000"/>
                                              </p:val>
                                            </p:tav>
                                            <p:tav tm="100000">
                                              <p:val>
                                                <p:strVal val="#ppt_x"/>
                                              </p:val>
                                            </p:tav>
                                          </p:tavLst>
                                        </p:anim>
                                        <p:animEffect transition="in" filter="wipe(right)">
                                          <p:cBhvr>
                                            <p:cTn id="16" dur="300"/>
                                            <p:tgtEl>
                                              <p:spTgt spid="48"/>
                                            </p:tgtEl>
                                          </p:cBhvr>
                                        </p:animEffect>
                                      </p:childTnLst>
                                    </p:cTn>
                                  </p:par>
                                </p:childTnLst>
                              </p:cTn>
                            </p:par>
                            <p:par>
                              <p:cTn id="17" fill="hold">
                                <p:stCondLst>
                                  <p:cond delay="500"/>
                                </p:stCondLst>
                                <p:childTnLst>
                                  <p:par>
                                    <p:cTn id="18" presetID="2" presetClass="entr" presetSubtype="2" fill="hold" grpId="0" nodeType="afterEffect">
                                      <p:stCondLst>
                                        <p:cond delay="0"/>
                                      </p:stCondLst>
                                      <p:childTnLst>
                                        <p:set>
                                          <p:cBhvr>
                                            <p:cTn id="19" dur="1" fill="hold">
                                              <p:stCondLst>
                                                <p:cond delay="0"/>
                                              </p:stCondLst>
                                            </p:cTn>
                                            <p:tgtEl>
                                              <p:spTgt spid="50"/>
                                            </p:tgtEl>
                                            <p:attrNameLst>
                                              <p:attrName>style.visibility</p:attrName>
                                            </p:attrNameLst>
                                          </p:cBhvr>
                                          <p:to>
                                            <p:strVal val="visible"/>
                                          </p:to>
                                        </p:set>
                                        <p:anim calcmode="lin" valueType="num">
                                          <p:cBhvr additive="base">
                                            <p:cTn id="20" dur="500" fill="hold"/>
                                            <p:tgtEl>
                                              <p:spTgt spid="50"/>
                                            </p:tgtEl>
                                            <p:attrNameLst>
                                              <p:attrName>ppt_x</p:attrName>
                                            </p:attrNameLst>
                                          </p:cBhvr>
                                          <p:tavLst>
                                            <p:tav tm="0">
                                              <p:val>
                                                <p:strVal val="1+#ppt_w/2"/>
                                              </p:val>
                                            </p:tav>
                                            <p:tav tm="100000">
                                              <p:val>
                                                <p:strVal val="#ppt_x"/>
                                              </p:val>
                                            </p:tav>
                                          </p:tavLst>
                                        </p:anim>
                                        <p:anim calcmode="lin" valueType="num">
                                          <p:cBhvr additive="base">
                                            <p:cTn id="21" dur="500" fill="hold"/>
                                            <p:tgtEl>
                                              <p:spTgt spid="50"/>
                                            </p:tgtEl>
                                            <p:attrNameLst>
                                              <p:attrName>ppt_y</p:attrName>
                                            </p:attrNameLst>
                                          </p:cBhvr>
                                          <p:tavLst>
                                            <p:tav tm="0">
                                              <p:val>
                                                <p:strVal val="#ppt_y"/>
                                              </p:val>
                                            </p:tav>
                                            <p:tav tm="100000">
                                              <p:val>
                                                <p:strVal val="#ppt_y"/>
                                              </p:val>
                                            </p:tav>
                                          </p:tavLst>
                                        </p:anim>
                                      </p:childTnLst>
                                    </p:cTn>
                                  </p:par>
                                  <p:par>
                                    <p:cTn id="22" presetID="12" presetClass="entr" presetSubtype="2" fill="hold" grpId="0" nodeType="withEffect">
                                      <p:stCondLst>
                                        <p:cond delay="200"/>
                                      </p:stCondLst>
                                      <p:childTnLst>
                                        <p:set>
                                          <p:cBhvr>
                                            <p:cTn id="23" dur="1" fill="hold">
                                              <p:stCondLst>
                                                <p:cond delay="0"/>
                                              </p:stCondLst>
                                            </p:cTn>
                                            <p:tgtEl>
                                              <p:spTgt spid="49"/>
                                            </p:tgtEl>
                                            <p:attrNameLst>
                                              <p:attrName>style.visibility</p:attrName>
                                            </p:attrNameLst>
                                          </p:cBhvr>
                                          <p:to>
                                            <p:strVal val="visible"/>
                                          </p:to>
                                        </p:set>
                                        <p:anim calcmode="lin" valueType="num">
                                          <p:cBhvr additive="base">
                                            <p:cTn id="24" dur="300"/>
                                            <p:tgtEl>
                                              <p:spTgt spid="49"/>
                                            </p:tgtEl>
                                            <p:attrNameLst>
                                              <p:attrName>ppt_x</p:attrName>
                                            </p:attrNameLst>
                                          </p:cBhvr>
                                          <p:tavLst>
                                            <p:tav tm="0">
                                              <p:val>
                                                <p:strVal val="#ppt_x+#ppt_w*1.125000"/>
                                              </p:val>
                                            </p:tav>
                                            <p:tav tm="100000">
                                              <p:val>
                                                <p:strVal val="#ppt_x"/>
                                              </p:val>
                                            </p:tav>
                                          </p:tavLst>
                                        </p:anim>
                                        <p:animEffect transition="in" filter="wipe(left)">
                                          <p:cBhvr>
                                            <p:cTn id="25" dur="300"/>
                                            <p:tgtEl>
                                              <p:spTgt spid="49"/>
                                            </p:tgtEl>
                                          </p:cBhvr>
                                        </p:animEffect>
                                      </p:childTnLst>
                                    </p:cTn>
                                  </p:par>
                                  <p:par>
                                    <p:cTn id="26" presetID="12" presetClass="entr" presetSubtype="2" fill="hold" grpId="0" nodeType="withEffect">
                                      <p:stCondLst>
                                        <p:cond delay="200"/>
                                      </p:stCondLst>
                                      <p:childTnLst>
                                        <p:set>
                                          <p:cBhvr>
                                            <p:cTn id="27" dur="1" fill="hold">
                                              <p:stCondLst>
                                                <p:cond delay="0"/>
                                              </p:stCondLst>
                                            </p:cTn>
                                            <p:tgtEl>
                                              <p:spTgt spid="54"/>
                                            </p:tgtEl>
                                            <p:attrNameLst>
                                              <p:attrName>style.visibility</p:attrName>
                                            </p:attrNameLst>
                                          </p:cBhvr>
                                          <p:to>
                                            <p:strVal val="visible"/>
                                          </p:to>
                                        </p:set>
                                        <p:anim calcmode="lin" valueType="num">
                                          <p:cBhvr additive="base">
                                            <p:cTn id="28" dur="300"/>
                                            <p:tgtEl>
                                              <p:spTgt spid="54"/>
                                            </p:tgtEl>
                                            <p:attrNameLst>
                                              <p:attrName>ppt_x</p:attrName>
                                            </p:attrNameLst>
                                          </p:cBhvr>
                                          <p:tavLst>
                                            <p:tav tm="0">
                                              <p:val>
                                                <p:strVal val="#ppt_x+#ppt_w*1.125000"/>
                                              </p:val>
                                            </p:tav>
                                            <p:tav tm="100000">
                                              <p:val>
                                                <p:strVal val="#ppt_x"/>
                                              </p:val>
                                            </p:tav>
                                          </p:tavLst>
                                        </p:anim>
                                        <p:animEffect transition="in" filter="wipe(left)">
                                          <p:cBhvr>
                                            <p:cTn id="29" dur="300"/>
                                            <p:tgtEl>
                                              <p:spTgt spid="54"/>
                                            </p:tgtEl>
                                          </p:cBhvr>
                                        </p:animEffect>
                                      </p:childTnLst>
                                    </p:cTn>
                                  </p:par>
                                </p:childTnLst>
                              </p:cTn>
                            </p:par>
                            <p:par>
                              <p:cTn id="30" fill="hold">
                                <p:stCondLst>
                                  <p:cond delay="1000"/>
                                </p:stCondLst>
                                <p:childTnLst>
                                  <p:par>
                                    <p:cTn id="31" presetID="2" presetClass="entr" presetSubtype="8"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 calcmode="lin" valueType="num">
                                          <p:cBhvr additive="base">
                                            <p:cTn id="33" dur="500" fill="hold"/>
                                            <p:tgtEl>
                                              <p:spTgt spid="36"/>
                                            </p:tgtEl>
                                            <p:attrNameLst>
                                              <p:attrName>ppt_x</p:attrName>
                                            </p:attrNameLst>
                                          </p:cBhvr>
                                          <p:tavLst>
                                            <p:tav tm="0">
                                              <p:val>
                                                <p:strVal val="0-#ppt_w/2"/>
                                              </p:val>
                                            </p:tav>
                                            <p:tav tm="100000">
                                              <p:val>
                                                <p:strVal val="#ppt_x"/>
                                              </p:val>
                                            </p:tav>
                                          </p:tavLst>
                                        </p:anim>
                                        <p:anim calcmode="lin" valueType="num">
                                          <p:cBhvr additive="base">
                                            <p:cTn id="34" dur="500" fill="hold"/>
                                            <p:tgtEl>
                                              <p:spTgt spid="36"/>
                                            </p:tgtEl>
                                            <p:attrNameLst>
                                              <p:attrName>ppt_y</p:attrName>
                                            </p:attrNameLst>
                                          </p:cBhvr>
                                          <p:tavLst>
                                            <p:tav tm="0">
                                              <p:val>
                                                <p:strVal val="#ppt_y"/>
                                              </p:val>
                                            </p:tav>
                                            <p:tav tm="100000">
                                              <p:val>
                                                <p:strVal val="#ppt_y"/>
                                              </p:val>
                                            </p:tav>
                                          </p:tavLst>
                                        </p:anim>
                                      </p:childTnLst>
                                    </p:cTn>
                                  </p:par>
                                  <p:par>
                                    <p:cTn id="35" presetID="12" presetClass="entr" presetSubtype="8" fill="hold" grpId="0" nodeType="withEffect">
                                      <p:stCondLst>
                                        <p:cond delay="200"/>
                                      </p:stCondLst>
                                      <p:childTnLst>
                                        <p:set>
                                          <p:cBhvr>
                                            <p:cTn id="36" dur="1" fill="hold">
                                              <p:stCondLst>
                                                <p:cond delay="0"/>
                                              </p:stCondLst>
                                            </p:cTn>
                                            <p:tgtEl>
                                              <p:spTgt spid="32"/>
                                            </p:tgtEl>
                                            <p:attrNameLst>
                                              <p:attrName>style.visibility</p:attrName>
                                            </p:attrNameLst>
                                          </p:cBhvr>
                                          <p:to>
                                            <p:strVal val="visible"/>
                                          </p:to>
                                        </p:set>
                                        <p:anim calcmode="lin" valueType="num">
                                          <p:cBhvr additive="base">
                                            <p:cTn id="37" dur="300"/>
                                            <p:tgtEl>
                                              <p:spTgt spid="32"/>
                                            </p:tgtEl>
                                            <p:attrNameLst>
                                              <p:attrName>ppt_x</p:attrName>
                                            </p:attrNameLst>
                                          </p:cBhvr>
                                          <p:tavLst>
                                            <p:tav tm="0">
                                              <p:val>
                                                <p:strVal val="#ppt_x-#ppt_w*1.125000"/>
                                              </p:val>
                                            </p:tav>
                                            <p:tav tm="100000">
                                              <p:val>
                                                <p:strVal val="#ppt_x"/>
                                              </p:val>
                                            </p:tav>
                                          </p:tavLst>
                                        </p:anim>
                                        <p:animEffect transition="in" filter="wipe(right)">
                                          <p:cBhvr>
                                            <p:cTn id="38" dur="300"/>
                                            <p:tgtEl>
                                              <p:spTgt spid="32"/>
                                            </p:tgtEl>
                                          </p:cBhvr>
                                        </p:animEffect>
                                      </p:childTnLst>
                                    </p:cTn>
                                  </p:par>
                                  <p:par>
                                    <p:cTn id="39" presetID="12" presetClass="entr" presetSubtype="8" fill="hold" grpId="0" nodeType="withEffect">
                                      <p:stCondLst>
                                        <p:cond delay="200"/>
                                      </p:stCondLst>
                                      <p:childTnLst>
                                        <p:set>
                                          <p:cBhvr>
                                            <p:cTn id="40" dur="1" fill="hold">
                                              <p:stCondLst>
                                                <p:cond delay="0"/>
                                              </p:stCondLst>
                                            </p:cTn>
                                            <p:tgtEl>
                                              <p:spTgt spid="45"/>
                                            </p:tgtEl>
                                            <p:attrNameLst>
                                              <p:attrName>style.visibility</p:attrName>
                                            </p:attrNameLst>
                                          </p:cBhvr>
                                          <p:to>
                                            <p:strVal val="visible"/>
                                          </p:to>
                                        </p:set>
                                        <p:anim calcmode="lin" valueType="num">
                                          <p:cBhvr additive="base">
                                            <p:cTn id="41" dur="300"/>
                                            <p:tgtEl>
                                              <p:spTgt spid="45"/>
                                            </p:tgtEl>
                                            <p:attrNameLst>
                                              <p:attrName>ppt_x</p:attrName>
                                            </p:attrNameLst>
                                          </p:cBhvr>
                                          <p:tavLst>
                                            <p:tav tm="0">
                                              <p:val>
                                                <p:strVal val="#ppt_x-#ppt_w*1.125000"/>
                                              </p:val>
                                            </p:tav>
                                            <p:tav tm="100000">
                                              <p:val>
                                                <p:strVal val="#ppt_x"/>
                                              </p:val>
                                            </p:tav>
                                          </p:tavLst>
                                        </p:anim>
                                        <p:animEffect transition="in" filter="wipe(right)">
                                          <p:cBhvr>
                                            <p:cTn id="42" dur="300"/>
                                            <p:tgtEl>
                                              <p:spTgt spid="45"/>
                                            </p:tgtEl>
                                          </p:cBhvr>
                                        </p:animEffect>
                                      </p:childTnLst>
                                    </p:cTn>
                                  </p:par>
                                </p:childTnLst>
                              </p:cTn>
                            </p:par>
                            <p:par>
                              <p:cTn id="43" fill="hold">
                                <p:stCondLst>
                                  <p:cond delay="1500"/>
                                </p:stCondLst>
                                <p:childTnLst>
                                  <p:par>
                                    <p:cTn id="44" presetID="2" presetClass="entr" presetSubtype="2" fill="hold" nodeType="afterEffect">
                                      <p:stCondLst>
                                        <p:cond delay="0"/>
                                      </p:stCondLst>
                                      <p:childTnLst>
                                        <p:set>
                                          <p:cBhvr>
                                            <p:cTn id="45" dur="1" fill="hold">
                                              <p:stCondLst>
                                                <p:cond delay="0"/>
                                              </p:stCondLst>
                                            </p:cTn>
                                            <p:tgtEl>
                                              <p:spTgt spid="37"/>
                                            </p:tgtEl>
                                            <p:attrNameLst>
                                              <p:attrName>style.visibility</p:attrName>
                                            </p:attrNameLst>
                                          </p:cBhvr>
                                          <p:to>
                                            <p:strVal val="visible"/>
                                          </p:to>
                                        </p:set>
                                        <p:anim calcmode="lin" valueType="num">
                                          <p:cBhvr additive="base">
                                            <p:cTn id="46" dur="500" fill="hold"/>
                                            <p:tgtEl>
                                              <p:spTgt spid="37"/>
                                            </p:tgtEl>
                                            <p:attrNameLst>
                                              <p:attrName>ppt_x</p:attrName>
                                            </p:attrNameLst>
                                          </p:cBhvr>
                                          <p:tavLst>
                                            <p:tav tm="0">
                                              <p:val>
                                                <p:strVal val="1+#ppt_w/2"/>
                                              </p:val>
                                            </p:tav>
                                            <p:tav tm="100000">
                                              <p:val>
                                                <p:strVal val="#ppt_x"/>
                                              </p:val>
                                            </p:tav>
                                          </p:tavLst>
                                        </p:anim>
                                        <p:anim calcmode="lin" valueType="num">
                                          <p:cBhvr additive="base">
                                            <p:cTn id="47" dur="500" fill="hold"/>
                                            <p:tgtEl>
                                              <p:spTgt spid="37"/>
                                            </p:tgtEl>
                                            <p:attrNameLst>
                                              <p:attrName>ppt_y</p:attrName>
                                            </p:attrNameLst>
                                          </p:cBhvr>
                                          <p:tavLst>
                                            <p:tav tm="0">
                                              <p:val>
                                                <p:strVal val="#ppt_y"/>
                                              </p:val>
                                            </p:tav>
                                            <p:tav tm="100000">
                                              <p:val>
                                                <p:strVal val="#ppt_y"/>
                                              </p:val>
                                            </p:tav>
                                          </p:tavLst>
                                        </p:anim>
                                      </p:childTnLst>
                                    </p:cTn>
                                  </p:par>
                                  <p:par>
                                    <p:cTn id="48" presetID="12" presetClass="entr" presetSubtype="2" fill="hold" grpId="0" nodeType="withEffect">
                                      <p:stCondLst>
                                        <p:cond delay="200"/>
                                      </p:stCondLst>
                                      <p:childTnLst>
                                        <p:set>
                                          <p:cBhvr>
                                            <p:cTn id="49" dur="1" fill="hold">
                                              <p:stCondLst>
                                                <p:cond delay="0"/>
                                              </p:stCondLst>
                                            </p:cTn>
                                            <p:tgtEl>
                                              <p:spTgt spid="34"/>
                                            </p:tgtEl>
                                            <p:attrNameLst>
                                              <p:attrName>style.visibility</p:attrName>
                                            </p:attrNameLst>
                                          </p:cBhvr>
                                          <p:to>
                                            <p:strVal val="visible"/>
                                          </p:to>
                                        </p:set>
                                        <p:anim calcmode="lin" valueType="num">
                                          <p:cBhvr additive="base">
                                            <p:cTn id="50" dur="300"/>
                                            <p:tgtEl>
                                              <p:spTgt spid="34"/>
                                            </p:tgtEl>
                                            <p:attrNameLst>
                                              <p:attrName>ppt_x</p:attrName>
                                            </p:attrNameLst>
                                          </p:cBhvr>
                                          <p:tavLst>
                                            <p:tav tm="0">
                                              <p:val>
                                                <p:strVal val="#ppt_x+#ppt_w*1.125000"/>
                                              </p:val>
                                            </p:tav>
                                            <p:tav tm="100000">
                                              <p:val>
                                                <p:strVal val="#ppt_x"/>
                                              </p:val>
                                            </p:tav>
                                          </p:tavLst>
                                        </p:anim>
                                        <p:animEffect transition="in" filter="wipe(left)">
                                          <p:cBhvr>
                                            <p:cTn id="51" dur="300"/>
                                            <p:tgtEl>
                                              <p:spTgt spid="34"/>
                                            </p:tgtEl>
                                          </p:cBhvr>
                                        </p:animEffect>
                                      </p:childTnLst>
                                    </p:cTn>
                                  </p:par>
                                  <p:par>
                                    <p:cTn id="52" presetID="12" presetClass="entr" presetSubtype="2" fill="hold" grpId="0" nodeType="withEffect">
                                      <p:stCondLst>
                                        <p:cond delay="200"/>
                                      </p:stCondLst>
                                      <p:childTnLst>
                                        <p:set>
                                          <p:cBhvr>
                                            <p:cTn id="53" dur="1" fill="hold">
                                              <p:stCondLst>
                                                <p:cond delay="0"/>
                                              </p:stCondLst>
                                            </p:cTn>
                                            <p:tgtEl>
                                              <p:spTgt spid="47"/>
                                            </p:tgtEl>
                                            <p:attrNameLst>
                                              <p:attrName>style.visibility</p:attrName>
                                            </p:attrNameLst>
                                          </p:cBhvr>
                                          <p:to>
                                            <p:strVal val="visible"/>
                                          </p:to>
                                        </p:set>
                                        <p:anim calcmode="lin" valueType="num">
                                          <p:cBhvr additive="base">
                                            <p:cTn id="54" dur="300"/>
                                            <p:tgtEl>
                                              <p:spTgt spid="47"/>
                                            </p:tgtEl>
                                            <p:attrNameLst>
                                              <p:attrName>ppt_x</p:attrName>
                                            </p:attrNameLst>
                                          </p:cBhvr>
                                          <p:tavLst>
                                            <p:tav tm="0">
                                              <p:val>
                                                <p:strVal val="#ppt_x+#ppt_w*1.125000"/>
                                              </p:val>
                                            </p:tav>
                                            <p:tav tm="100000">
                                              <p:val>
                                                <p:strVal val="#ppt_x"/>
                                              </p:val>
                                            </p:tav>
                                          </p:tavLst>
                                        </p:anim>
                                        <p:animEffect transition="in" filter="wipe(left)">
                                          <p:cBhvr>
                                            <p:cTn id="55" dur="300"/>
                                            <p:tgtEl>
                                              <p:spTgt spid="47"/>
                                            </p:tgtEl>
                                          </p:cBhvr>
                                        </p:animEffect>
                                      </p:childTnLst>
                                    </p:cTn>
                                  </p:par>
                                </p:childTnLst>
                              </p:cTn>
                            </p:par>
                            <p:par>
                              <p:cTn id="56" fill="hold">
                                <p:stCondLst>
                                  <p:cond delay="2000"/>
                                </p:stCondLst>
                                <p:childTnLst>
                                  <p:par>
                                    <p:cTn id="57" presetID="2" presetClass="entr" presetSubtype="8" fill="hold" nodeType="afterEffect">
                                      <p:stCondLst>
                                        <p:cond delay="0"/>
                                      </p:stCondLst>
                                      <p:childTnLst>
                                        <p:set>
                                          <p:cBhvr>
                                            <p:cTn id="58" dur="1" fill="hold">
                                              <p:stCondLst>
                                                <p:cond delay="0"/>
                                              </p:stCondLst>
                                            </p:cTn>
                                            <p:tgtEl>
                                              <p:spTgt spid="41"/>
                                            </p:tgtEl>
                                            <p:attrNameLst>
                                              <p:attrName>style.visibility</p:attrName>
                                            </p:attrNameLst>
                                          </p:cBhvr>
                                          <p:to>
                                            <p:strVal val="visible"/>
                                          </p:to>
                                        </p:set>
                                        <p:anim calcmode="lin" valueType="num">
                                          <p:cBhvr additive="base">
                                            <p:cTn id="59" dur="500" fill="hold"/>
                                            <p:tgtEl>
                                              <p:spTgt spid="41"/>
                                            </p:tgtEl>
                                            <p:attrNameLst>
                                              <p:attrName>ppt_x</p:attrName>
                                            </p:attrNameLst>
                                          </p:cBhvr>
                                          <p:tavLst>
                                            <p:tav tm="0">
                                              <p:val>
                                                <p:strVal val="0-#ppt_w/2"/>
                                              </p:val>
                                            </p:tav>
                                            <p:tav tm="100000">
                                              <p:val>
                                                <p:strVal val="#ppt_x"/>
                                              </p:val>
                                            </p:tav>
                                          </p:tavLst>
                                        </p:anim>
                                        <p:anim calcmode="lin" valueType="num">
                                          <p:cBhvr additive="base">
                                            <p:cTn id="60" dur="500" fill="hold"/>
                                            <p:tgtEl>
                                              <p:spTgt spid="41"/>
                                            </p:tgtEl>
                                            <p:attrNameLst>
                                              <p:attrName>ppt_y</p:attrName>
                                            </p:attrNameLst>
                                          </p:cBhvr>
                                          <p:tavLst>
                                            <p:tav tm="0">
                                              <p:val>
                                                <p:strVal val="#ppt_y"/>
                                              </p:val>
                                            </p:tav>
                                            <p:tav tm="100000">
                                              <p:val>
                                                <p:strVal val="#ppt_y"/>
                                              </p:val>
                                            </p:tav>
                                          </p:tavLst>
                                        </p:anim>
                                      </p:childTnLst>
                                    </p:cTn>
                                  </p:par>
                                  <p:par>
                                    <p:cTn id="61" presetID="12" presetClass="entr" presetSubtype="8" fill="hold" grpId="0" nodeType="withEffect">
                                      <p:stCondLst>
                                        <p:cond delay="200"/>
                                      </p:stCondLst>
                                      <p:childTnLst>
                                        <p:set>
                                          <p:cBhvr>
                                            <p:cTn id="62" dur="1" fill="hold">
                                              <p:stCondLst>
                                                <p:cond delay="0"/>
                                              </p:stCondLst>
                                            </p:cTn>
                                            <p:tgtEl>
                                              <p:spTgt spid="46"/>
                                            </p:tgtEl>
                                            <p:attrNameLst>
                                              <p:attrName>style.visibility</p:attrName>
                                            </p:attrNameLst>
                                          </p:cBhvr>
                                          <p:to>
                                            <p:strVal val="visible"/>
                                          </p:to>
                                        </p:set>
                                        <p:anim calcmode="lin" valueType="num">
                                          <p:cBhvr additive="base">
                                            <p:cTn id="63" dur="300"/>
                                            <p:tgtEl>
                                              <p:spTgt spid="46"/>
                                            </p:tgtEl>
                                            <p:attrNameLst>
                                              <p:attrName>ppt_x</p:attrName>
                                            </p:attrNameLst>
                                          </p:cBhvr>
                                          <p:tavLst>
                                            <p:tav tm="0">
                                              <p:val>
                                                <p:strVal val="#ppt_x-#ppt_w*1.125000"/>
                                              </p:val>
                                            </p:tav>
                                            <p:tav tm="100000">
                                              <p:val>
                                                <p:strVal val="#ppt_x"/>
                                              </p:val>
                                            </p:tav>
                                          </p:tavLst>
                                        </p:anim>
                                        <p:animEffect transition="in" filter="wipe(right)">
                                          <p:cBhvr>
                                            <p:cTn id="64" dur="300"/>
                                            <p:tgtEl>
                                              <p:spTgt spid="46"/>
                                            </p:tgtEl>
                                          </p:cBhvr>
                                        </p:animEffect>
                                      </p:childTnLst>
                                    </p:cTn>
                                  </p:par>
                                  <p:par>
                                    <p:cTn id="65" presetID="12" presetClass="entr" presetSubtype="8" fill="hold" grpId="0" nodeType="withEffect">
                                      <p:stCondLst>
                                        <p:cond delay="200"/>
                                      </p:stCondLst>
                                      <p:childTnLst>
                                        <p:set>
                                          <p:cBhvr>
                                            <p:cTn id="66" dur="1" fill="hold">
                                              <p:stCondLst>
                                                <p:cond delay="0"/>
                                              </p:stCondLst>
                                            </p:cTn>
                                            <p:tgtEl>
                                              <p:spTgt spid="33"/>
                                            </p:tgtEl>
                                            <p:attrNameLst>
                                              <p:attrName>style.visibility</p:attrName>
                                            </p:attrNameLst>
                                          </p:cBhvr>
                                          <p:to>
                                            <p:strVal val="visible"/>
                                          </p:to>
                                        </p:set>
                                        <p:anim calcmode="lin" valueType="num">
                                          <p:cBhvr additive="base">
                                            <p:cTn id="67" dur="300"/>
                                            <p:tgtEl>
                                              <p:spTgt spid="33"/>
                                            </p:tgtEl>
                                            <p:attrNameLst>
                                              <p:attrName>ppt_x</p:attrName>
                                            </p:attrNameLst>
                                          </p:cBhvr>
                                          <p:tavLst>
                                            <p:tav tm="0">
                                              <p:val>
                                                <p:strVal val="#ppt_x-#ppt_w*1.125000"/>
                                              </p:val>
                                            </p:tav>
                                            <p:tav tm="100000">
                                              <p:val>
                                                <p:strVal val="#ppt_x"/>
                                              </p:val>
                                            </p:tav>
                                          </p:tavLst>
                                        </p:anim>
                                        <p:animEffect transition="in" filter="wipe(right)">
                                          <p:cBhvr>
                                            <p:cTn id="68" dur="300"/>
                                            <p:tgtEl>
                                              <p:spTgt spid="33"/>
                                            </p:tgtEl>
                                          </p:cBhvr>
                                        </p:animEffect>
                                      </p:childTnLst>
                                    </p:cTn>
                                  </p:par>
                                </p:childTnLst>
                              </p:cTn>
                            </p:par>
                            <p:par>
                              <p:cTn id="69" fill="hold">
                                <p:stCondLst>
                                  <p:cond delay="2500"/>
                                </p:stCondLst>
                                <p:childTnLst>
                                  <p:par>
                                    <p:cTn id="70" presetID="2" presetClass="entr" presetSubtype="2" fill="hold" grpId="0" nodeType="afterEffect">
                                      <p:stCondLst>
                                        <p:cond delay="0"/>
                                      </p:stCondLst>
                                      <p:childTnLst>
                                        <p:set>
                                          <p:cBhvr>
                                            <p:cTn id="71" dur="1" fill="hold">
                                              <p:stCondLst>
                                                <p:cond delay="0"/>
                                              </p:stCondLst>
                                            </p:cTn>
                                            <p:tgtEl>
                                              <p:spTgt spid="40"/>
                                            </p:tgtEl>
                                            <p:attrNameLst>
                                              <p:attrName>style.visibility</p:attrName>
                                            </p:attrNameLst>
                                          </p:cBhvr>
                                          <p:to>
                                            <p:strVal val="visible"/>
                                          </p:to>
                                        </p:set>
                                        <p:anim calcmode="lin" valueType="num">
                                          <p:cBhvr additive="base">
                                            <p:cTn id="72" dur="500" fill="hold"/>
                                            <p:tgtEl>
                                              <p:spTgt spid="40"/>
                                            </p:tgtEl>
                                            <p:attrNameLst>
                                              <p:attrName>ppt_x</p:attrName>
                                            </p:attrNameLst>
                                          </p:cBhvr>
                                          <p:tavLst>
                                            <p:tav tm="0">
                                              <p:val>
                                                <p:strVal val="1+#ppt_w/2"/>
                                              </p:val>
                                            </p:tav>
                                            <p:tav tm="100000">
                                              <p:val>
                                                <p:strVal val="#ppt_x"/>
                                              </p:val>
                                            </p:tav>
                                          </p:tavLst>
                                        </p:anim>
                                        <p:anim calcmode="lin" valueType="num">
                                          <p:cBhvr additive="base">
                                            <p:cTn id="73" dur="500" fill="hold"/>
                                            <p:tgtEl>
                                              <p:spTgt spid="40"/>
                                            </p:tgtEl>
                                            <p:attrNameLst>
                                              <p:attrName>ppt_y</p:attrName>
                                            </p:attrNameLst>
                                          </p:cBhvr>
                                          <p:tavLst>
                                            <p:tav tm="0">
                                              <p:val>
                                                <p:strVal val="#ppt_y"/>
                                              </p:val>
                                            </p:tav>
                                            <p:tav tm="100000">
                                              <p:val>
                                                <p:strVal val="#ppt_y"/>
                                              </p:val>
                                            </p:tav>
                                          </p:tavLst>
                                        </p:anim>
                                      </p:childTnLst>
                                    </p:cTn>
                                  </p:par>
                                  <p:par>
                                    <p:cTn id="74" presetID="12" presetClass="entr" presetSubtype="2" fill="hold" grpId="0" nodeType="withEffect">
                                      <p:stCondLst>
                                        <p:cond delay="200"/>
                                      </p:stCondLst>
                                      <p:childTnLst>
                                        <p:set>
                                          <p:cBhvr>
                                            <p:cTn id="75" dur="1" fill="hold">
                                              <p:stCondLst>
                                                <p:cond delay="0"/>
                                              </p:stCondLst>
                                            </p:cTn>
                                            <p:tgtEl>
                                              <p:spTgt spid="35"/>
                                            </p:tgtEl>
                                            <p:attrNameLst>
                                              <p:attrName>style.visibility</p:attrName>
                                            </p:attrNameLst>
                                          </p:cBhvr>
                                          <p:to>
                                            <p:strVal val="visible"/>
                                          </p:to>
                                        </p:set>
                                        <p:anim calcmode="lin" valueType="num">
                                          <p:cBhvr additive="base">
                                            <p:cTn id="76" dur="300"/>
                                            <p:tgtEl>
                                              <p:spTgt spid="35"/>
                                            </p:tgtEl>
                                            <p:attrNameLst>
                                              <p:attrName>ppt_x</p:attrName>
                                            </p:attrNameLst>
                                          </p:cBhvr>
                                          <p:tavLst>
                                            <p:tav tm="0">
                                              <p:val>
                                                <p:strVal val="#ppt_x+#ppt_w*1.125000"/>
                                              </p:val>
                                            </p:tav>
                                            <p:tav tm="100000">
                                              <p:val>
                                                <p:strVal val="#ppt_x"/>
                                              </p:val>
                                            </p:tav>
                                          </p:tavLst>
                                        </p:anim>
                                        <p:animEffect transition="in" filter="wipe(left)">
                                          <p:cBhvr>
                                            <p:cTn id="77" dur="300"/>
                                            <p:tgtEl>
                                              <p:spTgt spid="35"/>
                                            </p:tgtEl>
                                          </p:cBhvr>
                                        </p:animEffect>
                                      </p:childTnLst>
                                    </p:cTn>
                                  </p:par>
                                  <p:par>
                                    <p:cTn id="78" presetID="12" presetClass="entr" presetSubtype="2" fill="hold" grpId="0" nodeType="withEffect">
                                      <p:stCondLst>
                                        <p:cond delay="200"/>
                                      </p:stCondLst>
                                      <p:childTnLst>
                                        <p:set>
                                          <p:cBhvr>
                                            <p:cTn id="79" dur="1" fill="hold">
                                              <p:stCondLst>
                                                <p:cond delay="0"/>
                                              </p:stCondLst>
                                            </p:cTn>
                                            <p:tgtEl>
                                              <p:spTgt spid="44"/>
                                            </p:tgtEl>
                                            <p:attrNameLst>
                                              <p:attrName>style.visibility</p:attrName>
                                            </p:attrNameLst>
                                          </p:cBhvr>
                                          <p:to>
                                            <p:strVal val="visible"/>
                                          </p:to>
                                        </p:set>
                                        <p:anim calcmode="lin" valueType="num">
                                          <p:cBhvr additive="base">
                                            <p:cTn id="80" dur="300"/>
                                            <p:tgtEl>
                                              <p:spTgt spid="44"/>
                                            </p:tgtEl>
                                            <p:attrNameLst>
                                              <p:attrName>ppt_x</p:attrName>
                                            </p:attrNameLst>
                                          </p:cBhvr>
                                          <p:tavLst>
                                            <p:tav tm="0">
                                              <p:val>
                                                <p:strVal val="#ppt_x+#ppt_w*1.125000"/>
                                              </p:val>
                                            </p:tav>
                                            <p:tav tm="100000">
                                              <p:val>
                                                <p:strVal val="#ppt_x"/>
                                              </p:val>
                                            </p:tav>
                                          </p:tavLst>
                                        </p:anim>
                                        <p:animEffect transition="in" filter="wipe(left)">
                                          <p:cBhvr>
                                            <p:cTn id="81" dur="300"/>
                                            <p:tgtEl>
                                              <p:spTgt spid="44"/>
                                            </p:tgtEl>
                                          </p:cBhvr>
                                        </p:animEffect>
                                      </p:childTnLst>
                                    </p:cTn>
                                  </p:par>
                                </p:childTnLst>
                              </p:cTn>
                            </p:par>
                            <p:par>
                              <p:cTn id="82" fill="hold">
                                <p:stCondLst>
                                  <p:cond delay="3000"/>
                                </p:stCondLst>
                                <p:childTnLst>
                                  <p:par>
                                    <p:cTn id="83" presetID="53" presetClass="entr" presetSubtype="528" fill="hold" grpId="0" nodeType="afterEffect">
                                      <p:stCondLst>
                                        <p:cond delay="0"/>
                                      </p:stCondLst>
                                      <p:childTnLst>
                                        <p:set>
                                          <p:cBhvr>
                                            <p:cTn id="84" dur="1" fill="hold">
                                              <p:stCondLst>
                                                <p:cond delay="0"/>
                                              </p:stCondLst>
                                            </p:cTn>
                                            <p:tgtEl>
                                              <p:spTgt spid="59"/>
                                            </p:tgtEl>
                                            <p:attrNameLst>
                                              <p:attrName>style.visibility</p:attrName>
                                            </p:attrNameLst>
                                          </p:cBhvr>
                                          <p:to>
                                            <p:strVal val="visible"/>
                                          </p:to>
                                        </p:set>
                                        <p:anim calcmode="lin" valueType="num">
                                          <p:cBhvr>
                                            <p:cTn id="85" dur="500" fill="hold"/>
                                            <p:tgtEl>
                                              <p:spTgt spid="59"/>
                                            </p:tgtEl>
                                            <p:attrNameLst>
                                              <p:attrName>ppt_w</p:attrName>
                                            </p:attrNameLst>
                                          </p:cBhvr>
                                          <p:tavLst>
                                            <p:tav tm="0">
                                              <p:val>
                                                <p:fltVal val="0"/>
                                              </p:val>
                                            </p:tav>
                                            <p:tav tm="100000">
                                              <p:val>
                                                <p:strVal val="#ppt_w"/>
                                              </p:val>
                                            </p:tav>
                                          </p:tavLst>
                                        </p:anim>
                                        <p:anim calcmode="lin" valueType="num">
                                          <p:cBhvr>
                                            <p:cTn id="86" dur="500" fill="hold"/>
                                            <p:tgtEl>
                                              <p:spTgt spid="59"/>
                                            </p:tgtEl>
                                            <p:attrNameLst>
                                              <p:attrName>ppt_h</p:attrName>
                                            </p:attrNameLst>
                                          </p:cBhvr>
                                          <p:tavLst>
                                            <p:tav tm="0">
                                              <p:val>
                                                <p:fltVal val="0"/>
                                              </p:val>
                                            </p:tav>
                                            <p:tav tm="100000">
                                              <p:val>
                                                <p:strVal val="#ppt_h"/>
                                              </p:val>
                                            </p:tav>
                                          </p:tavLst>
                                        </p:anim>
                                        <p:animEffect transition="in" filter="fade">
                                          <p:cBhvr>
                                            <p:cTn id="87" dur="500"/>
                                            <p:tgtEl>
                                              <p:spTgt spid="59"/>
                                            </p:tgtEl>
                                          </p:cBhvr>
                                        </p:animEffect>
                                        <p:anim calcmode="lin" valueType="num">
                                          <p:cBhvr>
                                            <p:cTn id="88" dur="500" fill="hold"/>
                                            <p:tgtEl>
                                              <p:spTgt spid="59"/>
                                            </p:tgtEl>
                                            <p:attrNameLst>
                                              <p:attrName>ppt_x</p:attrName>
                                            </p:attrNameLst>
                                          </p:cBhvr>
                                          <p:tavLst>
                                            <p:tav tm="0">
                                              <p:val>
                                                <p:fltVal val="0.5"/>
                                              </p:val>
                                            </p:tav>
                                            <p:tav tm="100000">
                                              <p:val>
                                                <p:strVal val="#ppt_x"/>
                                              </p:val>
                                            </p:tav>
                                          </p:tavLst>
                                        </p:anim>
                                        <p:anim calcmode="lin" valueType="num">
                                          <p:cBhvr>
                                            <p:cTn id="89" dur="500" fill="hold"/>
                                            <p:tgtEl>
                                              <p:spTgt spid="59"/>
                                            </p:tgtEl>
                                            <p:attrNameLst>
                                              <p:attrName>ppt_y</p:attrName>
                                            </p:attrNameLst>
                                          </p:cBhvr>
                                          <p:tavLst>
                                            <p:tav tm="0">
                                              <p:val>
                                                <p:fltVal val="0.5"/>
                                              </p:val>
                                            </p:tav>
                                            <p:tav tm="100000">
                                              <p:val>
                                                <p:strVal val="#ppt_y"/>
                                              </p:val>
                                            </p:tav>
                                          </p:tavLst>
                                        </p:anim>
                                      </p:childTnLst>
                                    </p:cTn>
                                  </p:par>
                                  <p:par>
                                    <p:cTn id="90" presetID="53" presetClass="entr" presetSubtype="528" fill="hold" grpId="0" nodeType="withEffect">
                                      <p:stCondLst>
                                        <p:cond delay="1000"/>
                                      </p:stCondLst>
                                      <p:childTnLst>
                                        <p:set>
                                          <p:cBhvr>
                                            <p:cTn id="91" dur="1" fill="hold">
                                              <p:stCondLst>
                                                <p:cond delay="0"/>
                                              </p:stCondLst>
                                            </p:cTn>
                                            <p:tgtEl>
                                              <p:spTgt spid="56"/>
                                            </p:tgtEl>
                                            <p:attrNameLst>
                                              <p:attrName>style.visibility</p:attrName>
                                            </p:attrNameLst>
                                          </p:cBhvr>
                                          <p:to>
                                            <p:strVal val="visible"/>
                                          </p:to>
                                        </p:set>
                                        <p:anim calcmode="lin" valueType="num">
                                          <p:cBhvr>
                                            <p:cTn id="92" dur="500" fill="hold"/>
                                            <p:tgtEl>
                                              <p:spTgt spid="56"/>
                                            </p:tgtEl>
                                            <p:attrNameLst>
                                              <p:attrName>ppt_w</p:attrName>
                                            </p:attrNameLst>
                                          </p:cBhvr>
                                          <p:tavLst>
                                            <p:tav tm="0">
                                              <p:val>
                                                <p:fltVal val="0"/>
                                              </p:val>
                                            </p:tav>
                                            <p:tav tm="100000">
                                              <p:val>
                                                <p:strVal val="#ppt_w"/>
                                              </p:val>
                                            </p:tav>
                                          </p:tavLst>
                                        </p:anim>
                                        <p:anim calcmode="lin" valueType="num">
                                          <p:cBhvr>
                                            <p:cTn id="93" dur="500" fill="hold"/>
                                            <p:tgtEl>
                                              <p:spTgt spid="56"/>
                                            </p:tgtEl>
                                            <p:attrNameLst>
                                              <p:attrName>ppt_h</p:attrName>
                                            </p:attrNameLst>
                                          </p:cBhvr>
                                          <p:tavLst>
                                            <p:tav tm="0">
                                              <p:val>
                                                <p:fltVal val="0"/>
                                              </p:val>
                                            </p:tav>
                                            <p:tav tm="100000">
                                              <p:val>
                                                <p:strVal val="#ppt_h"/>
                                              </p:val>
                                            </p:tav>
                                          </p:tavLst>
                                        </p:anim>
                                        <p:animEffect transition="in" filter="fade">
                                          <p:cBhvr>
                                            <p:cTn id="94" dur="500"/>
                                            <p:tgtEl>
                                              <p:spTgt spid="56"/>
                                            </p:tgtEl>
                                          </p:cBhvr>
                                        </p:animEffect>
                                        <p:anim calcmode="lin" valueType="num">
                                          <p:cBhvr>
                                            <p:cTn id="95" dur="500" fill="hold"/>
                                            <p:tgtEl>
                                              <p:spTgt spid="56"/>
                                            </p:tgtEl>
                                            <p:attrNameLst>
                                              <p:attrName>ppt_x</p:attrName>
                                            </p:attrNameLst>
                                          </p:cBhvr>
                                          <p:tavLst>
                                            <p:tav tm="0">
                                              <p:val>
                                                <p:fltVal val="0.5"/>
                                              </p:val>
                                            </p:tav>
                                            <p:tav tm="100000">
                                              <p:val>
                                                <p:strVal val="#ppt_x"/>
                                              </p:val>
                                            </p:tav>
                                          </p:tavLst>
                                        </p:anim>
                                        <p:anim calcmode="lin" valueType="num">
                                          <p:cBhvr>
                                            <p:cTn id="96" dur="500" fill="hold"/>
                                            <p:tgtEl>
                                              <p:spTgt spid="56"/>
                                            </p:tgtEl>
                                            <p:attrNameLst>
                                              <p:attrName>ppt_y</p:attrName>
                                            </p:attrNameLst>
                                          </p:cBhvr>
                                          <p:tavLst>
                                            <p:tav tm="0">
                                              <p:val>
                                                <p:fltVal val="0.5"/>
                                              </p:val>
                                            </p:tav>
                                            <p:tav tm="100000">
                                              <p:val>
                                                <p:strVal val="#ppt_y"/>
                                              </p:val>
                                            </p:tav>
                                          </p:tavLst>
                                        </p:anim>
                                      </p:childTnLst>
                                    </p:cTn>
                                  </p:par>
                                  <p:par>
                                    <p:cTn id="97" presetID="53" presetClass="entr" presetSubtype="528" fill="hold" grpId="0" nodeType="withEffect">
                                      <p:stCondLst>
                                        <p:cond delay="800"/>
                                      </p:stCondLst>
                                      <p:childTnLst>
                                        <p:set>
                                          <p:cBhvr>
                                            <p:cTn id="98" dur="1" fill="hold">
                                              <p:stCondLst>
                                                <p:cond delay="0"/>
                                              </p:stCondLst>
                                            </p:cTn>
                                            <p:tgtEl>
                                              <p:spTgt spid="57"/>
                                            </p:tgtEl>
                                            <p:attrNameLst>
                                              <p:attrName>style.visibility</p:attrName>
                                            </p:attrNameLst>
                                          </p:cBhvr>
                                          <p:to>
                                            <p:strVal val="visible"/>
                                          </p:to>
                                        </p:set>
                                        <p:anim calcmode="lin" valueType="num">
                                          <p:cBhvr>
                                            <p:cTn id="99" dur="500" fill="hold"/>
                                            <p:tgtEl>
                                              <p:spTgt spid="57"/>
                                            </p:tgtEl>
                                            <p:attrNameLst>
                                              <p:attrName>ppt_w</p:attrName>
                                            </p:attrNameLst>
                                          </p:cBhvr>
                                          <p:tavLst>
                                            <p:tav tm="0">
                                              <p:val>
                                                <p:fltVal val="0"/>
                                              </p:val>
                                            </p:tav>
                                            <p:tav tm="100000">
                                              <p:val>
                                                <p:strVal val="#ppt_w"/>
                                              </p:val>
                                            </p:tav>
                                          </p:tavLst>
                                        </p:anim>
                                        <p:anim calcmode="lin" valueType="num">
                                          <p:cBhvr>
                                            <p:cTn id="100" dur="500" fill="hold"/>
                                            <p:tgtEl>
                                              <p:spTgt spid="57"/>
                                            </p:tgtEl>
                                            <p:attrNameLst>
                                              <p:attrName>ppt_h</p:attrName>
                                            </p:attrNameLst>
                                          </p:cBhvr>
                                          <p:tavLst>
                                            <p:tav tm="0">
                                              <p:val>
                                                <p:fltVal val="0"/>
                                              </p:val>
                                            </p:tav>
                                            <p:tav tm="100000">
                                              <p:val>
                                                <p:strVal val="#ppt_h"/>
                                              </p:val>
                                            </p:tav>
                                          </p:tavLst>
                                        </p:anim>
                                        <p:animEffect transition="in" filter="fade">
                                          <p:cBhvr>
                                            <p:cTn id="101" dur="500"/>
                                            <p:tgtEl>
                                              <p:spTgt spid="57"/>
                                            </p:tgtEl>
                                          </p:cBhvr>
                                        </p:animEffect>
                                        <p:anim calcmode="lin" valueType="num">
                                          <p:cBhvr>
                                            <p:cTn id="102" dur="500" fill="hold"/>
                                            <p:tgtEl>
                                              <p:spTgt spid="57"/>
                                            </p:tgtEl>
                                            <p:attrNameLst>
                                              <p:attrName>ppt_x</p:attrName>
                                            </p:attrNameLst>
                                          </p:cBhvr>
                                          <p:tavLst>
                                            <p:tav tm="0">
                                              <p:val>
                                                <p:fltVal val="0.5"/>
                                              </p:val>
                                            </p:tav>
                                            <p:tav tm="100000">
                                              <p:val>
                                                <p:strVal val="#ppt_x"/>
                                              </p:val>
                                            </p:tav>
                                          </p:tavLst>
                                        </p:anim>
                                        <p:anim calcmode="lin" valueType="num">
                                          <p:cBhvr>
                                            <p:cTn id="103" dur="500" fill="hold"/>
                                            <p:tgtEl>
                                              <p:spTgt spid="57"/>
                                            </p:tgtEl>
                                            <p:attrNameLst>
                                              <p:attrName>ppt_y</p:attrName>
                                            </p:attrNameLst>
                                          </p:cBhvr>
                                          <p:tavLst>
                                            <p:tav tm="0">
                                              <p:val>
                                                <p:fltVal val="0.5"/>
                                              </p:val>
                                            </p:tav>
                                            <p:tav tm="100000">
                                              <p:val>
                                                <p:strVal val="#ppt_y"/>
                                              </p:val>
                                            </p:tav>
                                          </p:tavLst>
                                        </p:anim>
                                      </p:childTnLst>
                                    </p:cTn>
                                  </p:par>
                                  <p:par>
                                    <p:cTn id="104" presetID="53" presetClass="entr" presetSubtype="528" fill="hold" grpId="0" nodeType="withEffect">
                                      <p:stCondLst>
                                        <p:cond delay="600"/>
                                      </p:stCondLst>
                                      <p:childTnLst>
                                        <p:set>
                                          <p:cBhvr>
                                            <p:cTn id="105" dur="1" fill="hold">
                                              <p:stCondLst>
                                                <p:cond delay="0"/>
                                              </p:stCondLst>
                                            </p:cTn>
                                            <p:tgtEl>
                                              <p:spTgt spid="58"/>
                                            </p:tgtEl>
                                            <p:attrNameLst>
                                              <p:attrName>style.visibility</p:attrName>
                                            </p:attrNameLst>
                                          </p:cBhvr>
                                          <p:to>
                                            <p:strVal val="visible"/>
                                          </p:to>
                                        </p:set>
                                        <p:anim calcmode="lin" valueType="num">
                                          <p:cBhvr>
                                            <p:cTn id="106" dur="500" fill="hold"/>
                                            <p:tgtEl>
                                              <p:spTgt spid="58"/>
                                            </p:tgtEl>
                                            <p:attrNameLst>
                                              <p:attrName>ppt_w</p:attrName>
                                            </p:attrNameLst>
                                          </p:cBhvr>
                                          <p:tavLst>
                                            <p:tav tm="0">
                                              <p:val>
                                                <p:fltVal val="0"/>
                                              </p:val>
                                            </p:tav>
                                            <p:tav tm="100000">
                                              <p:val>
                                                <p:strVal val="#ppt_w"/>
                                              </p:val>
                                            </p:tav>
                                          </p:tavLst>
                                        </p:anim>
                                        <p:anim calcmode="lin" valueType="num">
                                          <p:cBhvr>
                                            <p:cTn id="107" dur="500" fill="hold"/>
                                            <p:tgtEl>
                                              <p:spTgt spid="58"/>
                                            </p:tgtEl>
                                            <p:attrNameLst>
                                              <p:attrName>ppt_h</p:attrName>
                                            </p:attrNameLst>
                                          </p:cBhvr>
                                          <p:tavLst>
                                            <p:tav tm="0">
                                              <p:val>
                                                <p:fltVal val="0"/>
                                              </p:val>
                                            </p:tav>
                                            <p:tav tm="100000">
                                              <p:val>
                                                <p:strVal val="#ppt_h"/>
                                              </p:val>
                                            </p:tav>
                                          </p:tavLst>
                                        </p:anim>
                                        <p:animEffect transition="in" filter="fade">
                                          <p:cBhvr>
                                            <p:cTn id="108" dur="500"/>
                                            <p:tgtEl>
                                              <p:spTgt spid="58"/>
                                            </p:tgtEl>
                                          </p:cBhvr>
                                        </p:animEffect>
                                        <p:anim calcmode="lin" valueType="num">
                                          <p:cBhvr>
                                            <p:cTn id="109" dur="500" fill="hold"/>
                                            <p:tgtEl>
                                              <p:spTgt spid="58"/>
                                            </p:tgtEl>
                                            <p:attrNameLst>
                                              <p:attrName>ppt_x</p:attrName>
                                            </p:attrNameLst>
                                          </p:cBhvr>
                                          <p:tavLst>
                                            <p:tav tm="0">
                                              <p:val>
                                                <p:fltVal val="0.5"/>
                                              </p:val>
                                            </p:tav>
                                            <p:tav tm="100000">
                                              <p:val>
                                                <p:strVal val="#ppt_x"/>
                                              </p:val>
                                            </p:tav>
                                          </p:tavLst>
                                        </p:anim>
                                        <p:anim calcmode="lin" valueType="num">
                                          <p:cBhvr>
                                            <p:cTn id="110" dur="500" fill="hold"/>
                                            <p:tgtEl>
                                              <p:spTgt spid="58"/>
                                            </p:tgtEl>
                                            <p:attrNameLst>
                                              <p:attrName>ppt_y</p:attrName>
                                            </p:attrNameLst>
                                          </p:cBhvr>
                                          <p:tavLst>
                                            <p:tav tm="0">
                                              <p:val>
                                                <p:fltVal val="0.5"/>
                                              </p:val>
                                            </p:tav>
                                            <p:tav tm="100000">
                                              <p:val>
                                                <p:strVal val="#ppt_y"/>
                                              </p:val>
                                            </p:tav>
                                          </p:tavLst>
                                        </p:anim>
                                      </p:childTnLst>
                                    </p:cTn>
                                  </p:par>
                                  <p:par>
                                    <p:cTn id="111" presetID="53" presetClass="entr" presetSubtype="528" fill="hold" grpId="0" nodeType="withEffect">
                                      <p:stCondLst>
                                        <p:cond delay="200"/>
                                      </p:stCondLst>
                                      <p:childTnLst>
                                        <p:set>
                                          <p:cBhvr>
                                            <p:cTn id="112" dur="1" fill="hold">
                                              <p:stCondLst>
                                                <p:cond delay="0"/>
                                              </p:stCondLst>
                                            </p:cTn>
                                            <p:tgtEl>
                                              <p:spTgt spid="60"/>
                                            </p:tgtEl>
                                            <p:attrNameLst>
                                              <p:attrName>style.visibility</p:attrName>
                                            </p:attrNameLst>
                                          </p:cBhvr>
                                          <p:to>
                                            <p:strVal val="visible"/>
                                          </p:to>
                                        </p:set>
                                        <p:anim calcmode="lin" valueType="num">
                                          <p:cBhvr>
                                            <p:cTn id="113" dur="500" fill="hold"/>
                                            <p:tgtEl>
                                              <p:spTgt spid="60"/>
                                            </p:tgtEl>
                                            <p:attrNameLst>
                                              <p:attrName>ppt_w</p:attrName>
                                            </p:attrNameLst>
                                          </p:cBhvr>
                                          <p:tavLst>
                                            <p:tav tm="0">
                                              <p:val>
                                                <p:fltVal val="0"/>
                                              </p:val>
                                            </p:tav>
                                            <p:tav tm="100000">
                                              <p:val>
                                                <p:strVal val="#ppt_w"/>
                                              </p:val>
                                            </p:tav>
                                          </p:tavLst>
                                        </p:anim>
                                        <p:anim calcmode="lin" valueType="num">
                                          <p:cBhvr>
                                            <p:cTn id="114" dur="500" fill="hold"/>
                                            <p:tgtEl>
                                              <p:spTgt spid="60"/>
                                            </p:tgtEl>
                                            <p:attrNameLst>
                                              <p:attrName>ppt_h</p:attrName>
                                            </p:attrNameLst>
                                          </p:cBhvr>
                                          <p:tavLst>
                                            <p:tav tm="0">
                                              <p:val>
                                                <p:fltVal val="0"/>
                                              </p:val>
                                            </p:tav>
                                            <p:tav tm="100000">
                                              <p:val>
                                                <p:strVal val="#ppt_h"/>
                                              </p:val>
                                            </p:tav>
                                          </p:tavLst>
                                        </p:anim>
                                        <p:animEffect transition="in" filter="fade">
                                          <p:cBhvr>
                                            <p:cTn id="115" dur="500"/>
                                            <p:tgtEl>
                                              <p:spTgt spid="60"/>
                                            </p:tgtEl>
                                          </p:cBhvr>
                                        </p:animEffect>
                                        <p:anim calcmode="lin" valueType="num">
                                          <p:cBhvr>
                                            <p:cTn id="116" dur="500" fill="hold"/>
                                            <p:tgtEl>
                                              <p:spTgt spid="60"/>
                                            </p:tgtEl>
                                            <p:attrNameLst>
                                              <p:attrName>ppt_x</p:attrName>
                                            </p:attrNameLst>
                                          </p:cBhvr>
                                          <p:tavLst>
                                            <p:tav tm="0">
                                              <p:val>
                                                <p:fltVal val="0.5"/>
                                              </p:val>
                                            </p:tav>
                                            <p:tav tm="100000">
                                              <p:val>
                                                <p:strVal val="#ppt_x"/>
                                              </p:val>
                                            </p:tav>
                                          </p:tavLst>
                                        </p:anim>
                                        <p:anim calcmode="lin" valueType="num">
                                          <p:cBhvr>
                                            <p:cTn id="117" dur="500" fill="hold"/>
                                            <p:tgtEl>
                                              <p:spTgt spid="60"/>
                                            </p:tgtEl>
                                            <p:attrNameLst>
                                              <p:attrName>ppt_y</p:attrName>
                                            </p:attrNameLst>
                                          </p:cBhvr>
                                          <p:tavLst>
                                            <p:tav tm="0">
                                              <p:val>
                                                <p:fltVal val="0.5"/>
                                              </p:val>
                                            </p:tav>
                                            <p:tav tm="100000">
                                              <p:val>
                                                <p:strVal val="#ppt_y"/>
                                              </p:val>
                                            </p:tav>
                                          </p:tavLst>
                                        </p:anim>
                                      </p:childTnLst>
                                    </p:cTn>
                                  </p:par>
                                  <p:par>
                                    <p:cTn id="118" presetID="53" presetClass="entr" presetSubtype="528" fill="hold" grpId="0" nodeType="withEffect">
                                      <p:stCondLst>
                                        <p:cond delay="400"/>
                                      </p:stCondLst>
                                      <p:childTnLst>
                                        <p:set>
                                          <p:cBhvr>
                                            <p:cTn id="119" dur="1" fill="hold">
                                              <p:stCondLst>
                                                <p:cond delay="0"/>
                                              </p:stCondLst>
                                            </p:cTn>
                                            <p:tgtEl>
                                              <p:spTgt spid="61"/>
                                            </p:tgtEl>
                                            <p:attrNameLst>
                                              <p:attrName>style.visibility</p:attrName>
                                            </p:attrNameLst>
                                          </p:cBhvr>
                                          <p:to>
                                            <p:strVal val="visible"/>
                                          </p:to>
                                        </p:set>
                                        <p:anim calcmode="lin" valueType="num">
                                          <p:cBhvr>
                                            <p:cTn id="120" dur="500" fill="hold"/>
                                            <p:tgtEl>
                                              <p:spTgt spid="61"/>
                                            </p:tgtEl>
                                            <p:attrNameLst>
                                              <p:attrName>ppt_w</p:attrName>
                                            </p:attrNameLst>
                                          </p:cBhvr>
                                          <p:tavLst>
                                            <p:tav tm="0">
                                              <p:val>
                                                <p:fltVal val="0"/>
                                              </p:val>
                                            </p:tav>
                                            <p:tav tm="100000">
                                              <p:val>
                                                <p:strVal val="#ppt_w"/>
                                              </p:val>
                                            </p:tav>
                                          </p:tavLst>
                                        </p:anim>
                                        <p:anim calcmode="lin" valueType="num">
                                          <p:cBhvr>
                                            <p:cTn id="121" dur="500" fill="hold"/>
                                            <p:tgtEl>
                                              <p:spTgt spid="61"/>
                                            </p:tgtEl>
                                            <p:attrNameLst>
                                              <p:attrName>ppt_h</p:attrName>
                                            </p:attrNameLst>
                                          </p:cBhvr>
                                          <p:tavLst>
                                            <p:tav tm="0">
                                              <p:val>
                                                <p:fltVal val="0"/>
                                              </p:val>
                                            </p:tav>
                                            <p:tav tm="100000">
                                              <p:val>
                                                <p:strVal val="#ppt_h"/>
                                              </p:val>
                                            </p:tav>
                                          </p:tavLst>
                                        </p:anim>
                                        <p:animEffect transition="in" filter="fade">
                                          <p:cBhvr>
                                            <p:cTn id="122" dur="500"/>
                                            <p:tgtEl>
                                              <p:spTgt spid="61"/>
                                            </p:tgtEl>
                                          </p:cBhvr>
                                        </p:animEffect>
                                        <p:anim calcmode="lin" valueType="num">
                                          <p:cBhvr>
                                            <p:cTn id="123" dur="500" fill="hold"/>
                                            <p:tgtEl>
                                              <p:spTgt spid="61"/>
                                            </p:tgtEl>
                                            <p:attrNameLst>
                                              <p:attrName>ppt_x</p:attrName>
                                            </p:attrNameLst>
                                          </p:cBhvr>
                                          <p:tavLst>
                                            <p:tav tm="0">
                                              <p:val>
                                                <p:fltVal val="0.5"/>
                                              </p:val>
                                            </p:tav>
                                            <p:tav tm="100000">
                                              <p:val>
                                                <p:strVal val="#ppt_x"/>
                                              </p:val>
                                            </p:tav>
                                          </p:tavLst>
                                        </p:anim>
                                        <p:anim calcmode="lin" valueType="num">
                                          <p:cBhvr>
                                            <p:cTn id="124" dur="500" fill="hold"/>
                                            <p:tgtEl>
                                              <p:spTgt spid="6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animBg="1"/>
          <p:bldP spid="40" grpId="0" animBg="1"/>
          <p:bldP spid="44" grpId="0"/>
          <p:bldP spid="45" grpId="0"/>
          <p:bldP spid="46" grpId="0"/>
          <p:bldP spid="47" grpId="0"/>
          <p:bldP spid="48" grpId="0"/>
          <p:bldP spid="49" grpId="0"/>
          <p:bldP spid="50" grpId="0" animBg="1"/>
          <p:bldP spid="54" grpId="0"/>
          <p:bldP spid="55" grpId="0"/>
          <p:bldP spid="56" grpId="0" animBg="1"/>
          <p:bldP spid="57" grpId="0" animBg="1"/>
          <p:bldP spid="58" grpId="0" animBg="1"/>
          <p:bldP spid="59" grpId="0" animBg="1"/>
          <p:bldP spid="60" grpId="0" animBg="1"/>
          <p:bldP spid="61" grpId="0" animBg="1"/>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圆角矩形 22"/>
          <p:cNvSpPr/>
          <p:nvPr/>
        </p:nvSpPr>
        <p:spPr>
          <a:xfrm>
            <a:off x="628568" y="2853507"/>
            <a:ext cx="2448272" cy="2375693"/>
          </a:xfrm>
          <a:prstGeom prst="roundRect">
            <a:avLst/>
          </a:prstGeom>
          <a:noFill/>
          <a:ln w="12700" cap="flat" cmpd="sng" algn="ctr">
            <a:solidFill>
              <a:srgbClr val="0070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nvGrpSpPr>
          <p:cNvPr id="24" name="组合 23"/>
          <p:cNvGrpSpPr/>
          <p:nvPr/>
        </p:nvGrpSpPr>
        <p:grpSpPr>
          <a:xfrm>
            <a:off x="1108334" y="1721625"/>
            <a:ext cx="1447442" cy="1447442"/>
            <a:chOff x="304800" y="673100"/>
            <a:chExt cx="4000500" cy="4000500"/>
          </a:xfrm>
          <a:effectLst>
            <a:outerShdw blurRad="444500" dist="2540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26" name="椭圆 2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sp>
        <p:nvSpPr>
          <p:cNvPr id="27" name="椭圆 26"/>
          <p:cNvSpPr/>
          <p:nvPr/>
        </p:nvSpPr>
        <p:spPr>
          <a:xfrm>
            <a:off x="2212421" y="2666852"/>
            <a:ext cx="373310" cy="373310"/>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1</a:t>
            </a: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28" name="矩形 27"/>
          <p:cNvSpPr/>
          <p:nvPr/>
        </p:nvSpPr>
        <p:spPr>
          <a:xfrm>
            <a:off x="1291080" y="2292039"/>
            <a:ext cx="1107996"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添加标题</a:t>
            </a:r>
            <a:endPar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29" name="圆角矩形 28"/>
          <p:cNvSpPr/>
          <p:nvPr/>
        </p:nvSpPr>
        <p:spPr>
          <a:xfrm>
            <a:off x="3346388" y="2853506"/>
            <a:ext cx="2448272" cy="2375693"/>
          </a:xfrm>
          <a:prstGeom prst="roundRect">
            <a:avLst/>
          </a:prstGeom>
          <a:noFill/>
          <a:ln w="12700" cap="flat" cmpd="sng" algn="ctr">
            <a:solidFill>
              <a:srgbClr val="0070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30" name="圆角矩形 29"/>
          <p:cNvSpPr/>
          <p:nvPr/>
        </p:nvSpPr>
        <p:spPr>
          <a:xfrm>
            <a:off x="6080527" y="2853505"/>
            <a:ext cx="2448272" cy="2375693"/>
          </a:xfrm>
          <a:prstGeom prst="roundRect">
            <a:avLst/>
          </a:prstGeom>
          <a:noFill/>
          <a:ln w="12700" cap="flat" cmpd="sng" algn="ctr">
            <a:solidFill>
              <a:srgbClr val="0070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nvGrpSpPr>
          <p:cNvPr id="31" name="组合 30"/>
          <p:cNvGrpSpPr/>
          <p:nvPr/>
        </p:nvGrpSpPr>
        <p:grpSpPr>
          <a:xfrm>
            <a:off x="3846803" y="1765534"/>
            <a:ext cx="1447442" cy="1447442"/>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33" name="椭圆 3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grpSp>
        <p:nvGrpSpPr>
          <p:cNvPr id="34" name="组合 33"/>
          <p:cNvGrpSpPr/>
          <p:nvPr/>
        </p:nvGrpSpPr>
        <p:grpSpPr>
          <a:xfrm>
            <a:off x="6580942" y="1721625"/>
            <a:ext cx="1447442" cy="1447442"/>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36" name="椭圆 3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sp>
        <p:nvSpPr>
          <p:cNvPr id="37" name="椭圆 36"/>
          <p:cNvSpPr/>
          <p:nvPr/>
        </p:nvSpPr>
        <p:spPr>
          <a:xfrm>
            <a:off x="5004048" y="2666852"/>
            <a:ext cx="373310" cy="373310"/>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2</a:t>
            </a: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38" name="椭圆 37"/>
          <p:cNvSpPr/>
          <p:nvPr/>
        </p:nvSpPr>
        <p:spPr>
          <a:xfrm>
            <a:off x="7740352" y="2666852"/>
            <a:ext cx="373310" cy="373310"/>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3</a:t>
            </a: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39" name="矩形 38"/>
          <p:cNvSpPr/>
          <p:nvPr/>
        </p:nvSpPr>
        <p:spPr>
          <a:xfrm>
            <a:off x="4016526" y="2292039"/>
            <a:ext cx="1107996"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添加标题</a:t>
            </a:r>
            <a:endPar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0" name="矩形 39"/>
          <p:cNvSpPr/>
          <p:nvPr/>
        </p:nvSpPr>
        <p:spPr>
          <a:xfrm>
            <a:off x="6750665" y="2292039"/>
            <a:ext cx="1107996"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添加标题</a:t>
            </a:r>
            <a:endPar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1" name="TextBox 40"/>
          <p:cNvSpPr txBox="1"/>
          <p:nvPr/>
        </p:nvSpPr>
        <p:spPr>
          <a:xfrm>
            <a:off x="892717" y="3398988"/>
            <a:ext cx="1944216" cy="1600438"/>
          </a:xfrm>
          <a:prstGeom prst="rect">
            <a:avLst/>
          </a:prstGeom>
          <a:noFill/>
        </p:spPr>
        <p:txBody>
          <a:bodyPr wrap="square" lIns="0" tIns="0" rIns="0" bIns="0"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       点击</a:t>
            </a:r>
            <a:r>
              <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输入简要文字内容，文字内容需概括精炼，不用多余的文字修饰。点击输入简要文字内容，文字内容需概括精炼，不用多余的文字修饰</a:t>
            </a:r>
            <a:r>
              <a:rPr kumimoji="0" lang="zh-CN" altLang="en-US" sz="10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       点击</a:t>
            </a:r>
            <a:r>
              <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输入简要文字内容，文字内容需概括精炼，不用多余的文字</a:t>
            </a:r>
            <a:r>
              <a:rPr kumimoji="0" lang="zh-CN" altLang="en-US" sz="10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修饰。</a:t>
            </a:r>
            <a:endParaRPr kumimoji="0" lang="zh-CN" altLang="en-US" sz="16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2" name="TextBox 41"/>
          <p:cNvSpPr txBox="1"/>
          <p:nvPr/>
        </p:nvSpPr>
        <p:spPr>
          <a:xfrm>
            <a:off x="3598416" y="3393344"/>
            <a:ext cx="1944216" cy="1600438"/>
          </a:xfrm>
          <a:prstGeom prst="rect">
            <a:avLst/>
          </a:prstGeom>
          <a:noFill/>
        </p:spPr>
        <p:txBody>
          <a:bodyPr wrap="square" lIns="0" tIns="0" rIns="0" bIns="0"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       点击</a:t>
            </a:r>
            <a:r>
              <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输入简要文字内容，文字内容需概括精炼，不用多余的文字修饰。点击输入简要文字内容，文字内容需概括精炼，不用多余的文字修饰</a:t>
            </a:r>
            <a:r>
              <a:rPr kumimoji="0" lang="zh-CN" altLang="en-US" sz="10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       点击</a:t>
            </a:r>
            <a:r>
              <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输入简要文字内容，文字内容需概括精炼，不用多余的文字</a:t>
            </a:r>
            <a:r>
              <a:rPr kumimoji="0" lang="zh-CN" altLang="en-US" sz="10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修饰。</a:t>
            </a:r>
            <a:endParaRPr kumimoji="0" lang="zh-CN" altLang="en-US" sz="16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3" name="TextBox 42"/>
          <p:cNvSpPr txBox="1"/>
          <p:nvPr/>
        </p:nvSpPr>
        <p:spPr>
          <a:xfrm>
            <a:off x="6332555" y="3400220"/>
            <a:ext cx="1944216" cy="1600438"/>
          </a:xfrm>
          <a:prstGeom prst="rect">
            <a:avLst/>
          </a:prstGeom>
          <a:noFill/>
        </p:spPr>
        <p:txBody>
          <a:bodyPr wrap="square" lIns="0" tIns="0" rIns="0" bIns="0"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       点击</a:t>
            </a:r>
            <a:r>
              <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输入简要文字内容，文字内容需概括精炼，不用多余的文字修饰。点击输入简要文字内容，文字内容需概括精炼，不用多余的文字修饰</a:t>
            </a:r>
            <a:r>
              <a:rPr kumimoji="0" lang="zh-CN" altLang="en-US" sz="10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       点击</a:t>
            </a:r>
            <a:r>
              <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输入简要文字内容，文字内容需概括精炼，不用多余的文字</a:t>
            </a:r>
            <a:r>
              <a:rPr kumimoji="0" lang="zh-CN" altLang="en-US" sz="10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修饰。</a:t>
            </a:r>
            <a:endParaRPr kumimoji="0" lang="zh-CN" altLang="en-US" sz="16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586581791"/>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40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40000">
                                          <p:cBhvr additive="base">
                                            <p:cTn id="7" dur="500" fill="hold"/>
                                            <p:tgtEl>
                                              <p:spTgt spid="24"/>
                                            </p:tgtEl>
                                            <p:attrNameLst>
                                              <p:attrName>ppt_x</p:attrName>
                                            </p:attrNameLst>
                                          </p:cBhvr>
                                          <p:tavLst>
                                            <p:tav tm="0">
                                              <p:val>
                                                <p:strVal val="1+#ppt_w/2"/>
                                              </p:val>
                                            </p:tav>
                                            <p:tav tm="100000">
                                              <p:val>
                                                <p:strVal val="#ppt_x"/>
                                              </p:val>
                                            </p:tav>
                                          </p:tavLst>
                                        </p:anim>
                                        <p:anim calcmode="lin" valueType="num" p14:bounceEnd="40000">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14:presetBounceEnd="40000">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14:bounceEnd="40000">
                                          <p:cBhvr additive="base">
                                            <p:cTn id="12" dur="500" fill="hold"/>
                                            <p:tgtEl>
                                              <p:spTgt spid="31"/>
                                            </p:tgtEl>
                                            <p:attrNameLst>
                                              <p:attrName>ppt_x</p:attrName>
                                            </p:attrNameLst>
                                          </p:cBhvr>
                                          <p:tavLst>
                                            <p:tav tm="0">
                                              <p:val>
                                                <p:strVal val="1+#ppt_w/2"/>
                                              </p:val>
                                            </p:tav>
                                            <p:tav tm="100000">
                                              <p:val>
                                                <p:strVal val="#ppt_x"/>
                                              </p:val>
                                            </p:tav>
                                          </p:tavLst>
                                        </p:anim>
                                        <p:anim calcmode="lin" valueType="num" p14:bounceEnd="40000">
                                          <p:cBhvr additive="base">
                                            <p:cTn id="13" dur="500" fill="hold"/>
                                            <p:tgtEl>
                                              <p:spTgt spid="3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14:presetBounceEnd="40000">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14:bounceEnd="40000">
                                          <p:cBhvr additive="base">
                                            <p:cTn id="17" dur="500" fill="hold"/>
                                            <p:tgtEl>
                                              <p:spTgt spid="34"/>
                                            </p:tgtEl>
                                            <p:attrNameLst>
                                              <p:attrName>ppt_x</p:attrName>
                                            </p:attrNameLst>
                                          </p:cBhvr>
                                          <p:tavLst>
                                            <p:tav tm="0">
                                              <p:val>
                                                <p:strVal val="1+#ppt_w/2"/>
                                              </p:val>
                                            </p:tav>
                                            <p:tav tm="100000">
                                              <p:val>
                                                <p:strVal val="#ppt_x"/>
                                              </p:val>
                                            </p:tav>
                                          </p:tavLst>
                                        </p:anim>
                                        <p:anim calcmode="lin" valueType="num" p14:bounceEnd="40000">
                                          <p:cBhvr additive="base">
                                            <p:cTn id="18" dur="500" fill="hold"/>
                                            <p:tgtEl>
                                              <p:spTgt spid="34"/>
                                            </p:tgtEl>
                                            <p:attrNameLst>
                                              <p:attrName>ppt_y</p:attrName>
                                            </p:attrNameLst>
                                          </p:cBhvr>
                                          <p:tavLst>
                                            <p:tav tm="0">
                                              <p:val>
                                                <p:strVal val="#ppt_y"/>
                                              </p:val>
                                            </p:tav>
                                            <p:tav tm="100000">
                                              <p:val>
                                                <p:strVal val="#ppt_y"/>
                                              </p:val>
                                            </p:tav>
                                          </p:tavLst>
                                        </p:anim>
                                      </p:childTnLst>
                                    </p:cTn>
                                  </p:par>
                                  <p:par>
                                    <p:cTn id="19" presetID="53" presetClass="entr" presetSubtype="16" fill="hold" grpId="0" nodeType="withEffect">
                                      <p:stCondLst>
                                        <p:cond delay="200"/>
                                      </p:stCondLst>
                                      <p:childTnLst>
                                        <p:set>
                                          <p:cBhvr>
                                            <p:cTn id="20" dur="1" fill="hold">
                                              <p:stCondLst>
                                                <p:cond delay="0"/>
                                              </p:stCondLst>
                                            </p:cTn>
                                            <p:tgtEl>
                                              <p:spTgt spid="27"/>
                                            </p:tgtEl>
                                            <p:attrNameLst>
                                              <p:attrName>style.visibility</p:attrName>
                                            </p:attrNameLst>
                                          </p:cBhvr>
                                          <p:to>
                                            <p:strVal val="visible"/>
                                          </p:to>
                                        </p:set>
                                        <p:anim calcmode="lin" valueType="num">
                                          <p:cBhvr>
                                            <p:cTn id="21" dur="500" fill="hold"/>
                                            <p:tgtEl>
                                              <p:spTgt spid="27"/>
                                            </p:tgtEl>
                                            <p:attrNameLst>
                                              <p:attrName>ppt_w</p:attrName>
                                            </p:attrNameLst>
                                          </p:cBhvr>
                                          <p:tavLst>
                                            <p:tav tm="0">
                                              <p:val>
                                                <p:fltVal val="0"/>
                                              </p:val>
                                            </p:tav>
                                            <p:tav tm="100000">
                                              <p:val>
                                                <p:strVal val="#ppt_w"/>
                                              </p:val>
                                            </p:tav>
                                          </p:tavLst>
                                        </p:anim>
                                        <p:anim calcmode="lin" valueType="num">
                                          <p:cBhvr>
                                            <p:cTn id="22" dur="500" fill="hold"/>
                                            <p:tgtEl>
                                              <p:spTgt spid="27"/>
                                            </p:tgtEl>
                                            <p:attrNameLst>
                                              <p:attrName>ppt_h</p:attrName>
                                            </p:attrNameLst>
                                          </p:cBhvr>
                                          <p:tavLst>
                                            <p:tav tm="0">
                                              <p:val>
                                                <p:fltVal val="0"/>
                                              </p:val>
                                            </p:tav>
                                            <p:tav tm="100000">
                                              <p:val>
                                                <p:strVal val="#ppt_h"/>
                                              </p:val>
                                            </p:tav>
                                          </p:tavLst>
                                        </p:anim>
                                        <p:animEffect transition="in" filter="fade">
                                          <p:cBhvr>
                                            <p:cTn id="23" dur="500"/>
                                            <p:tgtEl>
                                              <p:spTgt spid="27"/>
                                            </p:tgtEl>
                                          </p:cBhvr>
                                        </p:animEffect>
                                      </p:childTnLst>
                                    </p:cTn>
                                  </p:par>
                                  <p:par>
                                    <p:cTn id="24" presetID="53" presetClass="entr" presetSubtype="16" fill="hold" grpId="0" nodeType="withEffect">
                                      <p:stCondLst>
                                        <p:cond delay="200"/>
                                      </p:stCondLst>
                                      <p:childTnLst>
                                        <p:set>
                                          <p:cBhvr>
                                            <p:cTn id="25" dur="1" fill="hold">
                                              <p:stCondLst>
                                                <p:cond delay="0"/>
                                              </p:stCondLst>
                                            </p:cTn>
                                            <p:tgtEl>
                                              <p:spTgt spid="37"/>
                                            </p:tgtEl>
                                            <p:attrNameLst>
                                              <p:attrName>style.visibility</p:attrName>
                                            </p:attrNameLst>
                                          </p:cBhvr>
                                          <p:to>
                                            <p:strVal val="visible"/>
                                          </p:to>
                                        </p:set>
                                        <p:anim calcmode="lin" valueType="num">
                                          <p:cBhvr>
                                            <p:cTn id="26" dur="500" fill="hold"/>
                                            <p:tgtEl>
                                              <p:spTgt spid="37"/>
                                            </p:tgtEl>
                                            <p:attrNameLst>
                                              <p:attrName>ppt_w</p:attrName>
                                            </p:attrNameLst>
                                          </p:cBhvr>
                                          <p:tavLst>
                                            <p:tav tm="0">
                                              <p:val>
                                                <p:fltVal val="0"/>
                                              </p:val>
                                            </p:tav>
                                            <p:tav tm="100000">
                                              <p:val>
                                                <p:strVal val="#ppt_w"/>
                                              </p:val>
                                            </p:tav>
                                          </p:tavLst>
                                        </p:anim>
                                        <p:anim calcmode="lin" valueType="num">
                                          <p:cBhvr>
                                            <p:cTn id="27" dur="500" fill="hold"/>
                                            <p:tgtEl>
                                              <p:spTgt spid="37"/>
                                            </p:tgtEl>
                                            <p:attrNameLst>
                                              <p:attrName>ppt_h</p:attrName>
                                            </p:attrNameLst>
                                          </p:cBhvr>
                                          <p:tavLst>
                                            <p:tav tm="0">
                                              <p:val>
                                                <p:fltVal val="0"/>
                                              </p:val>
                                            </p:tav>
                                            <p:tav tm="100000">
                                              <p:val>
                                                <p:strVal val="#ppt_h"/>
                                              </p:val>
                                            </p:tav>
                                          </p:tavLst>
                                        </p:anim>
                                        <p:animEffect transition="in" filter="fade">
                                          <p:cBhvr>
                                            <p:cTn id="28" dur="500"/>
                                            <p:tgtEl>
                                              <p:spTgt spid="37"/>
                                            </p:tgtEl>
                                          </p:cBhvr>
                                        </p:animEffect>
                                      </p:childTnLst>
                                    </p:cTn>
                                  </p:par>
                                  <p:par>
                                    <p:cTn id="29" presetID="53" presetClass="entr" presetSubtype="16" fill="hold" grpId="0" nodeType="withEffect">
                                      <p:stCondLst>
                                        <p:cond delay="200"/>
                                      </p:stCondLst>
                                      <p:childTnLst>
                                        <p:set>
                                          <p:cBhvr>
                                            <p:cTn id="30" dur="1" fill="hold">
                                              <p:stCondLst>
                                                <p:cond delay="0"/>
                                              </p:stCondLst>
                                            </p:cTn>
                                            <p:tgtEl>
                                              <p:spTgt spid="38"/>
                                            </p:tgtEl>
                                            <p:attrNameLst>
                                              <p:attrName>style.visibility</p:attrName>
                                            </p:attrNameLst>
                                          </p:cBhvr>
                                          <p:to>
                                            <p:strVal val="visible"/>
                                          </p:to>
                                        </p:set>
                                        <p:anim calcmode="lin" valueType="num">
                                          <p:cBhvr>
                                            <p:cTn id="31" dur="500" fill="hold"/>
                                            <p:tgtEl>
                                              <p:spTgt spid="38"/>
                                            </p:tgtEl>
                                            <p:attrNameLst>
                                              <p:attrName>ppt_w</p:attrName>
                                            </p:attrNameLst>
                                          </p:cBhvr>
                                          <p:tavLst>
                                            <p:tav tm="0">
                                              <p:val>
                                                <p:fltVal val="0"/>
                                              </p:val>
                                            </p:tav>
                                            <p:tav tm="100000">
                                              <p:val>
                                                <p:strVal val="#ppt_w"/>
                                              </p:val>
                                            </p:tav>
                                          </p:tavLst>
                                        </p:anim>
                                        <p:anim calcmode="lin" valueType="num">
                                          <p:cBhvr>
                                            <p:cTn id="32" dur="500" fill="hold"/>
                                            <p:tgtEl>
                                              <p:spTgt spid="38"/>
                                            </p:tgtEl>
                                            <p:attrNameLst>
                                              <p:attrName>ppt_h</p:attrName>
                                            </p:attrNameLst>
                                          </p:cBhvr>
                                          <p:tavLst>
                                            <p:tav tm="0">
                                              <p:val>
                                                <p:fltVal val="0"/>
                                              </p:val>
                                            </p:tav>
                                            <p:tav tm="100000">
                                              <p:val>
                                                <p:strVal val="#ppt_h"/>
                                              </p:val>
                                            </p:tav>
                                          </p:tavLst>
                                        </p:anim>
                                        <p:animEffect transition="in" filter="fade">
                                          <p:cBhvr>
                                            <p:cTn id="33" dur="500"/>
                                            <p:tgtEl>
                                              <p:spTgt spid="38"/>
                                            </p:tgtEl>
                                          </p:cBhvr>
                                        </p:animEffect>
                                      </p:childTnLst>
                                    </p:cTn>
                                  </p:par>
                                </p:childTnLst>
                              </p:cTn>
                            </p:par>
                            <p:par>
                              <p:cTn id="34" fill="hold">
                                <p:stCondLst>
                                  <p:cond delay="1700"/>
                                </p:stCondLst>
                                <p:childTnLst>
                                  <p:par>
                                    <p:cTn id="35" presetID="16" presetClass="entr" presetSubtype="37" fill="hold" grpId="0" nodeType="after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barn(outVertical)">
                                          <p:cBhvr>
                                            <p:cTn id="37" dur="500"/>
                                            <p:tgtEl>
                                              <p:spTgt spid="39"/>
                                            </p:tgtEl>
                                          </p:cBhvr>
                                        </p:animEffect>
                                      </p:childTnLst>
                                    </p:cTn>
                                  </p:par>
                                  <p:par>
                                    <p:cTn id="38" presetID="16" presetClass="entr" presetSubtype="37" fill="hold" grpId="0" nodeType="with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barn(outVertical)">
                                          <p:cBhvr>
                                            <p:cTn id="40" dur="500"/>
                                            <p:tgtEl>
                                              <p:spTgt spid="28"/>
                                            </p:tgtEl>
                                          </p:cBhvr>
                                        </p:animEffect>
                                      </p:childTnLst>
                                    </p:cTn>
                                  </p:par>
                                  <p:par>
                                    <p:cTn id="41" presetID="16" presetClass="entr" presetSubtype="37" fill="hold" grpId="0" nodeType="with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barn(outVertical)">
                                          <p:cBhvr>
                                            <p:cTn id="43" dur="500"/>
                                            <p:tgtEl>
                                              <p:spTgt spid="40"/>
                                            </p:tgtEl>
                                          </p:cBhvr>
                                        </p:animEffect>
                                      </p:childTnLst>
                                    </p:cTn>
                                  </p:par>
                                </p:childTnLst>
                              </p:cTn>
                            </p:par>
                            <p:par>
                              <p:cTn id="44" fill="hold">
                                <p:stCondLst>
                                  <p:cond delay="2200"/>
                                </p:stCondLst>
                                <p:childTnLst>
                                  <p:par>
                                    <p:cTn id="45" presetID="21" presetClass="entr" presetSubtype="1"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heel(1)">
                                          <p:cBhvr>
                                            <p:cTn id="47" dur="800"/>
                                            <p:tgtEl>
                                              <p:spTgt spid="23"/>
                                            </p:tgtEl>
                                          </p:cBhvr>
                                        </p:animEffect>
                                      </p:childTnLst>
                                    </p:cTn>
                                  </p:par>
                                  <p:par>
                                    <p:cTn id="48" presetID="21" presetClass="entr" presetSubtype="1" fill="hold" grpId="0" nodeType="withEffect">
                                      <p:stCondLst>
                                        <p:cond delay="200"/>
                                      </p:stCondLst>
                                      <p:childTnLst>
                                        <p:set>
                                          <p:cBhvr>
                                            <p:cTn id="49" dur="1" fill="hold">
                                              <p:stCondLst>
                                                <p:cond delay="0"/>
                                              </p:stCondLst>
                                            </p:cTn>
                                            <p:tgtEl>
                                              <p:spTgt spid="29"/>
                                            </p:tgtEl>
                                            <p:attrNameLst>
                                              <p:attrName>style.visibility</p:attrName>
                                            </p:attrNameLst>
                                          </p:cBhvr>
                                          <p:to>
                                            <p:strVal val="visible"/>
                                          </p:to>
                                        </p:set>
                                        <p:animEffect transition="in" filter="wheel(1)">
                                          <p:cBhvr>
                                            <p:cTn id="50" dur="800"/>
                                            <p:tgtEl>
                                              <p:spTgt spid="29"/>
                                            </p:tgtEl>
                                          </p:cBhvr>
                                        </p:animEffect>
                                      </p:childTnLst>
                                    </p:cTn>
                                  </p:par>
                                  <p:par>
                                    <p:cTn id="51" presetID="21" presetClass="entr" presetSubtype="1" fill="hold" grpId="0" nodeType="withEffect">
                                      <p:stCondLst>
                                        <p:cond delay="400"/>
                                      </p:stCondLst>
                                      <p:childTnLst>
                                        <p:set>
                                          <p:cBhvr>
                                            <p:cTn id="52" dur="1" fill="hold">
                                              <p:stCondLst>
                                                <p:cond delay="0"/>
                                              </p:stCondLst>
                                            </p:cTn>
                                            <p:tgtEl>
                                              <p:spTgt spid="30"/>
                                            </p:tgtEl>
                                            <p:attrNameLst>
                                              <p:attrName>style.visibility</p:attrName>
                                            </p:attrNameLst>
                                          </p:cBhvr>
                                          <p:to>
                                            <p:strVal val="visible"/>
                                          </p:to>
                                        </p:set>
                                        <p:animEffect transition="in" filter="wheel(1)">
                                          <p:cBhvr>
                                            <p:cTn id="53" dur="800"/>
                                            <p:tgtEl>
                                              <p:spTgt spid="30"/>
                                            </p:tgtEl>
                                          </p:cBhvr>
                                        </p:animEffect>
                                      </p:childTnLst>
                                    </p:cTn>
                                  </p:par>
                                </p:childTnLst>
                              </p:cTn>
                            </p:par>
                            <p:par>
                              <p:cTn id="54" fill="hold">
                                <p:stCondLst>
                                  <p:cond delay="340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41"/>
                                            </p:tgtEl>
                                            <p:attrNameLst>
                                              <p:attrName>style.visibility</p:attrName>
                                            </p:attrNameLst>
                                          </p:cBhvr>
                                          <p:to>
                                            <p:strVal val="visible"/>
                                          </p:to>
                                        </p:set>
                                        <p:animEffect transition="in" filter="wipe(left)">
                                          <p:cBhvr>
                                            <p:cTn id="57" dur="50"/>
                                            <p:tgtEl>
                                              <p:spTgt spid="41"/>
                                            </p:tgtEl>
                                          </p:cBhvr>
                                        </p:animEffect>
                                      </p:childTnLst>
                                    </p:cTn>
                                  </p:par>
                                  <p:par>
                                    <p:cTn id="58" presetID="36" presetClass="emph" presetSubtype="0" fill="hold" grpId="1" nodeType="withEffect">
                                      <p:stCondLst>
                                        <p:cond delay="0"/>
                                      </p:stCondLst>
                                      <p:iterate type="lt">
                                        <p:tmPct val="30000"/>
                                      </p:iterate>
                                      <p:childTnLst>
                                        <p:animScale>
                                          <p:cBhvr>
                                            <p:cTn id="59" dur="25" autoRev="1" fill="hold">
                                              <p:stCondLst>
                                                <p:cond delay="0"/>
                                              </p:stCondLst>
                                            </p:cTn>
                                            <p:tgtEl>
                                              <p:spTgt spid="41"/>
                                            </p:tgtEl>
                                          </p:cBhvr>
                                          <p:to x="80000" y="100000"/>
                                        </p:animScale>
                                        <p:anim by="(#ppt_w*0.10)" calcmode="lin" valueType="num">
                                          <p:cBhvr>
                                            <p:cTn id="60" dur="25" autoRev="1" fill="hold">
                                              <p:stCondLst>
                                                <p:cond delay="0"/>
                                              </p:stCondLst>
                                            </p:cTn>
                                            <p:tgtEl>
                                              <p:spTgt spid="41"/>
                                            </p:tgtEl>
                                            <p:attrNameLst>
                                              <p:attrName>ppt_x</p:attrName>
                                            </p:attrNameLst>
                                          </p:cBhvr>
                                        </p:anim>
                                        <p:anim by="(-#ppt_w*0.10)" calcmode="lin" valueType="num">
                                          <p:cBhvr>
                                            <p:cTn id="61" dur="25" autoRev="1" fill="hold">
                                              <p:stCondLst>
                                                <p:cond delay="0"/>
                                              </p:stCondLst>
                                            </p:cTn>
                                            <p:tgtEl>
                                              <p:spTgt spid="41"/>
                                            </p:tgtEl>
                                            <p:attrNameLst>
                                              <p:attrName>ppt_y</p:attrName>
                                            </p:attrNameLst>
                                          </p:cBhvr>
                                        </p:anim>
                                        <p:animRot by="-480000">
                                          <p:cBhvr>
                                            <p:cTn id="62" dur="25" autoRev="1" fill="hold">
                                              <p:stCondLst>
                                                <p:cond delay="0"/>
                                              </p:stCondLst>
                                            </p:cTn>
                                            <p:tgtEl>
                                              <p:spTgt spid="41"/>
                                            </p:tgtEl>
                                            <p:attrNameLst>
                                              <p:attrName>r</p:attrName>
                                            </p:attrNameLst>
                                          </p:cBhvr>
                                        </p:animRot>
                                      </p:childTnLst>
                                    </p:cTn>
                                  </p:par>
                                  <p:par>
                                    <p:cTn id="63" presetID="22" presetClass="entr" presetSubtype="8" fill="hold" grpId="0" nodeType="withEffect">
                                      <p:stCondLst>
                                        <p:cond delay="500"/>
                                      </p:stCondLst>
                                      <p:iterate type="lt">
                                        <p:tmPct val="30000"/>
                                      </p:iterate>
                                      <p:childTnLst>
                                        <p:set>
                                          <p:cBhvr>
                                            <p:cTn id="64" dur="1" fill="hold">
                                              <p:stCondLst>
                                                <p:cond delay="0"/>
                                              </p:stCondLst>
                                            </p:cTn>
                                            <p:tgtEl>
                                              <p:spTgt spid="42"/>
                                            </p:tgtEl>
                                            <p:attrNameLst>
                                              <p:attrName>style.visibility</p:attrName>
                                            </p:attrNameLst>
                                          </p:cBhvr>
                                          <p:to>
                                            <p:strVal val="visible"/>
                                          </p:to>
                                        </p:set>
                                        <p:animEffect transition="in" filter="wipe(left)">
                                          <p:cBhvr>
                                            <p:cTn id="65" dur="50"/>
                                            <p:tgtEl>
                                              <p:spTgt spid="42"/>
                                            </p:tgtEl>
                                          </p:cBhvr>
                                        </p:animEffect>
                                      </p:childTnLst>
                                    </p:cTn>
                                  </p:par>
                                  <p:par>
                                    <p:cTn id="66" presetID="36" presetClass="emph" presetSubtype="0" fill="hold" grpId="1" nodeType="withEffect">
                                      <p:stCondLst>
                                        <p:cond delay="500"/>
                                      </p:stCondLst>
                                      <p:iterate type="lt">
                                        <p:tmPct val="30000"/>
                                      </p:iterate>
                                      <p:childTnLst>
                                        <p:animScale>
                                          <p:cBhvr>
                                            <p:cTn id="67" dur="25" autoRev="1" fill="hold">
                                              <p:stCondLst>
                                                <p:cond delay="0"/>
                                              </p:stCondLst>
                                            </p:cTn>
                                            <p:tgtEl>
                                              <p:spTgt spid="42"/>
                                            </p:tgtEl>
                                          </p:cBhvr>
                                          <p:to x="80000" y="100000"/>
                                        </p:animScale>
                                        <p:anim by="(#ppt_w*0.10)" calcmode="lin" valueType="num">
                                          <p:cBhvr>
                                            <p:cTn id="68" dur="25" autoRev="1" fill="hold">
                                              <p:stCondLst>
                                                <p:cond delay="0"/>
                                              </p:stCondLst>
                                            </p:cTn>
                                            <p:tgtEl>
                                              <p:spTgt spid="42"/>
                                            </p:tgtEl>
                                            <p:attrNameLst>
                                              <p:attrName>ppt_x</p:attrName>
                                            </p:attrNameLst>
                                          </p:cBhvr>
                                        </p:anim>
                                        <p:anim by="(-#ppt_w*0.10)" calcmode="lin" valueType="num">
                                          <p:cBhvr>
                                            <p:cTn id="69" dur="25" autoRev="1" fill="hold">
                                              <p:stCondLst>
                                                <p:cond delay="0"/>
                                              </p:stCondLst>
                                            </p:cTn>
                                            <p:tgtEl>
                                              <p:spTgt spid="42"/>
                                            </p:tgtEl>
                                            <p:attrNameLst>
                                              <p:attrName>ppt_y</p:attrName>
                                            </p:attrNameLst>
                                          </p:cBhvr>
                                        </p:anim>
                                        <p:animRot by="-480000">
                                          <p:cBhvr>
                                            <p:cTn id="70" dur="25" autoRev="1" fill="hold">
                                              <p:stCondLst>
                                                <p:cond delay="0"/>
                                              </p:stCondLst>
                                            </p:cTn>
                                            <p:tgtEl>
                                              <p:spTgt spid="42"/>
                                            </p:tgtEl>
                                            <p:attrNameLst>
                                              <p:attrName>r</p:attrName>
                                            </p:attrNameLst>
                                          </p:cBhvr>
                                        </p:animRot>
                                      </p:childTnLst>
                                    </p:cTn>
                                  </p:par>
                                  <p:par>
                                    <p:cTn id="71" presetID="22" presetClass="entr" presetSubtype="8" fill="hold" grpId="0" nodeType="withEffect">
                                      <p:stCondLst>
                                        <p:cond delay="1000"/>
                                      </p:stCondLst>
                                      <p:iterate type="lt">
                                        <p:tmPct val="30000"/>
                                      </p:iterate>
                                      <p:childTnLst>
                                        <p:set>
                                          <p:cBhvr>
                                            <p:cTn id="72" dur="1" fill="hold">
                                              <p:stCondLst>
                                                <p:cond delay="0"/>
                                              </p:stCondLst>
                                            </p:cTn>
                                            <p:tgtEl>
                                              <p:spTgt spid="43"/>
                                            </p:tgtEl>
                                            <p:attrNameLst>
                                              <p:attrName>style.visibility</p:attrName>
                                            </p:attrNameLst>
                                          </p:cBhvr>
                                          <p:to>
                                            <p:strVal val="visible"/>
                                          </p:to>
                                        </p:set>
                                        <p:animEffect transition="in" filter="wipe(left)">
                                          <p:cBhvr>
                                            <p:cTn id="73" dur="50"/>
                                            <p:tgtEl>
                                              <p:spTgt spid="43"/>
                                            </p:tgtEl>
                                          </p:cBhvr>
                                        </p:animEffect>
                                      </p:childTnLst>
                                    </p:cTn>
                                  </p:par>
                                  <p:par>
                                    <p:cTn id="74" presetID="36" presetClass="emph" presetSubtype="0" fill="hold" grpId="1" nodeType="withEffect">
                                      <p:stCondLst>
                                        <p:cond delay="1000"/>
                                      </p:stCondLst>
                                      <p:iterate type="lt">
                                        <p:tmPct val="30000"/>
                                      </p:iterate>
                                      <p:childTnLst>
                                        <p:animScale>
                                          <p:cBhvr>
                                            <p:cTn id="75" dur="25" autoRev="1" fill="hold">
                                              <p:stCondLst>
                                                <p:cond delay="0"/>
                                              </p:stCondLst>
                                            </p:cTn>
                                            <p:tgtEl>
                                              <p:spTgt spid="43"/>
                                            </p:tgtEl>
                                          </p:cBhvr>
                                          <p:to x="80000" y="100000"/>
                                        </p:animScale>
                                        <p:anim by="(#ppt_w*0.10)" calcmode="lin" valueType="num">
                                          <p:cBhvr>
                                            <p:cTn id="76" dur="25" autoRev="1" fill="hold">
                                              <p:stCondLst>
                                                <p:cond delay="0"/>
                                              </p:stCondLst>
                                            </p:cTn>
                                            <p:tgtEl>
                                              <p:spTgt spid="43"/>
                                            </p:tgtEl>
                                            <p:attrNameLst>
                                              <p:attrName>ppt_x</p:attrName>
                                            </p:attrNameLst>
                                          </p:cBhvr>
                                        </p:anim>
                                        <p:anim by="(-#ppt_w*0.10)" calcmode="lin" valueType="num">
                                          <p:cBhvr>
                                            <p:cTn id="77" dur="25" autoRev="1" fill="hold">
                                              <p:stCondLst>
                                                <p:cond delay="0"/>
                                              </p:stCondLst>
                                            </p:cTn>
                                            <p:tgtEl>
                                              <p:spTgt spid="43"/>
                                            </p:tgtEl>
                                            <p:attrNameLst>
                                              <p:attrName>ppt_y</p:attrName>
                                            </p:attrNameLst>
                                          </p:cBhvr>
                                        </p:anim>
                                        <p:animRot by="-480000">
                                          <p:cBhvr>
                                            <p:cTn id="78" dur="25" autoRev="1" fill="hold">
                                              <p:stCondLst>
                                                <p:cond delay="0"/>
                                              </p:stCondLst>
                                            </p:cTn>
                                            <p:tgtEl>
                                              <p:spTgt spid="4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7" grpId="0" animBg="1"/>
          <p:bldP spid="28" grpId="0"/>
          <p:bldP spid="29" grpId="0" animBg="1"/>
          <p:bldP spid="30" grpId="0" animBg="1"/>
          <p:bldP spid="37" grpId="0" animBg="1"/>
          <p:bldP spid="38" grpId="0" animBg="1"/>
          <p:bldP spid="39" grpId="0"/>
          <p:bldP spid="40" grpId="0"/>
          <p:bldP spid="41" grpId="0"/>
          <p:bldP spid="41" grpId="1"/>
          <p:bldP spid="42" grpId="0"/>
          <p:bldP spid="42" grpId="1"/>
          <p:bldP spid="43" grpId="0"/>
          <p:bldP spid="43" grpId="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1+#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additive="base">
                                            <p:cTn id="12" dur="500" fill="hold"/>
                                            <p:tgtEl>
                                              <p:spTgt spid="31"/>
                                            </p:tgtEl>
                                            <p:attrNameLst>
                                              <p:attrName>ppt_x</p:attrName>
                                            </p:attrNameLst>
                                          </p:cBhvr>
                                          <p:tavLst>
                                            <p:tav tm="0">
                                              <p:val>
                                                <p:strVal val="1+#ppt_w/2"/>
                                              </p:val>
                                            </p:tav>
                                            <p:tav tm="100000">
                                              <p:val>
                                                <p:strVal val="#ppt_x"/>
                                              </p:val>
                                            </p:tav>
                                          </p:tavLst>
                                        </p:anim>
                                        <p:anim calcmode="lin" valueType="num">
                                          <p:cBhvr additive="base">
                                            <p:cTn id="13" dur="500" fill="hold"/>
                                            <p:tgtEl>
                                              <p:spTgt spid="3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cBhvr additive="base">
                                            <p:cTn id="17" dur="500" fill="hold"/>
                                            <p:tgtEl>
                                              <p:spTgt spid="34"/>
                                            </p:tgtEl>
                                            <p:attrNameLst>
                                              <p:attrName>ppt_x</p:attrName>
                                            </p:attrNameLst>
                                          </p:cBhvr>
                                          <p:tavLst>
                                            <p:tav tm="0">
                                              <p:val>
                                                <p:strVal val="1+#ppt_w/2"/>
                                              </p:val>
                                            </p:tav>
                                            <p:tav tm="100000">
                                              <p:val>
                                                <p:strVal val="#ppt_x"/>
                                              </p:val>
                                            </p:tav>
                                          </p:tavLst>
                                        </p:anim>
                                        <p:anim calcmode="lin" valueType="num">
                                          <p:cBhvr additive="base">
                                            <p:cTn id="18" dur="500" fill="hold"/>
                                            <p:tgtEl>
                                              <p:spTgt spid="34"/>
                                            </p:tgtEl>
                                            <p:attrNameLst>
                                              <p:attrName>ppt_y</p:attrName>
                                            </p:attrNameLst>
                                          </p:cBhvr>
                                          <p:tavLst>
                                            <p:tav tm="0">
                                              <p:val>
                                                <p:strVal val="#ppt_y"/>
                                              </p:val>
                                            </p:tav>
                                            <p:tav tm="100000">
                                              <p:val>
                                                <p:strVal val="#ppt_y"/>
                                              </p:val>
                                            </p:tav>
                                          </p:tavLst>
                                        </p:anim>
                                      </p:childTnLst>
                                    </p:cTn>
                                  </p:par>
                                  <p:par>
                                    <p:cTn id="19" presetID="53" presetClass="entr" presetSubtype="16" fill="hold" grpId="0" nodeType="withEffect">
                                      <p:stCondLst>
                                        <p:cond delay="200"/>
                                      </p:stCondLst>
                                      <p:childTnLst>
                                        <p:set>
                                          <p:cBhvr>
                                            <p:cTn id="20" dur="1" fill="hold">
                                              <p:stCondLst>
                                                <p:cond delay="0"/>
                                              </p:stCondLst>
                                            </p:cTn>
                                            <p:tgtEl>
                                              <p:spTgt spid="27"/>
                                            </p:tgtEl>
                                            <p:attrNameLst>
                                              <p:attrName>style.visibility</p:attrName>
                                            </p:attrNameLst>
                                          </p:cBhvr>
                                          <p:to>
                                            <p:strVal val="visible"/>
                                          </p:to>
                                        </p:set>
                                        <p:anim calcmode="lin" valueType="num">
                                          <p:cBhvr>
                                            <p:cTn id="21" dur="500" fill="hold"/>
                                            <p:tgtEl>
                                              <p:spTgt spid="27"/>
                                            </p:tgtEl>
                                            <p:attrNameLst>
                                              <p:attrName>ppt_w</p:attrName>
                                            </p:attrNameLst>
                                          </p:cBhvr>
                                          <p:tavLst>
                                            <p:tav tm="0">
                                              <p:val>
                                                <p:fltVal val="0"/>
                                              </p:val>
                                            </p:tav>
                                            <p:tav tm="100000">
                                              <p:val>
                                                <p:strVal val="#ppt_w"/>
                                              </p:val>
                                            </p:tav>
                                          </p:tavLst>
                                        </p:anim>
                                        <p:anim calcmode="lin" valueType="num">
                                          <p:cBhvr>
                                            <p:cTn id="22" dur="500" fill="hold"/>
                                            <p:tgtEl>
                                              <p:spTgt spid="27"/>
                                            </p:tgtEl>
                                            <p:attrNameLst>
                                              <p:attrName>ppt_h</p:attrName>
                                            </p:attrNameLst>
                                          </p:cBhvr>
                                          <p:tavLst>
                                            <p:tav tm="0">
                                              <p:val>
                                                <p:fltVal val="0"/>
                                              </p:val>
                                            </p:tav>
                                            <p:tav tm="100000">
                                              <p:val>
                                                <p:strVal val="#ppt_h"/>
                                              </p:val>
                                            </p:tav>
                                          </p:tavLst>
                                        </p:anim>
                                        <p:animEffect transition="in" filter="fade">
                                          <p:cBhvr>
                                            <p:cTn id="23" dur="500"/>
                                            <p:tgtEl>
                                              <p:spTgt spid="27"/>
                                            </p:tgtEl>
                                          </p:cBhvr>
                                        </p:animEffect>
                                      </p:childTnLst>
                                    </p:cTn>
                                  </p:par>
                                  <p:par>
                                    <p:cTn id="24" presetID="53" presetClass="entr" presetSubtype="16" fill="hold" grpId="0" nodeType="withEffect">
                                      <p:stCondLst>
                                        <p:cond delay="200"/>
                                      </p:stCondLst>
                                      <p:childTnLst>
                                        <p:set>
                                          <p:cBhvr>
                                            <p:cTn id="25" dur="1" fill="hold">
                                              <p:stCondLst>
                                                <p:cond delay="0"/>
                                              </p:stCondLst>
                                            </p:cTn>
                                            <p:tgtEl>
                                              <p:spTgt spid="37"/>
                                            </p:tgtEl>
                                            <p:attrNameLst>
                                              <p:attrName>style.visibility</p:attrName>
                                            </p:attrNameLst>
                                          </p:cBhvr>
                                          <p:to>
                                            <p:strVal val="visible"/>
                                          </p:to>
                                        </p:set>
                                        <p:anim calcmode="lin" valueType="num">
                                          <p:cBhvr>
                                            <p:cTn id="26" dur="500" fill="hold"/>
                                            <p:tgtEl>
                                              <p:spTgt spid="37"/>
                                            </p:tgtEl>
                                            <p:attrNameLst>
                                              <p:attrName>ppt_w</p:attrName>
                                            </p:attrNameLst>
                                          </p:cBhvr>
                                          <p:tavLst>
                                            <p:tav tm="0">
                                              <p:val>
                                                <p:fltVal val="0"/>
                                              </p:val>
                                            </p:tav>
                                            <p:tav tm="100000">
                                              <p:val>
                                                <p:strVal val="#ppt_w"/>
                                              </p:val>
                                            </p:tav>
                                          </p:tavLst>
                                        </p:anim>
                                        <p:anim calcmode="lin" valueType="num">
                                          <p:cBhvr>
                                            <p:cTn id="27" dur="500" fill="hold"/>
                                            <p:tgtEl>
                                              <p:spTgt spid="37"/>
                                            </p:tgtEl>
                                            <p:attrNameLst>
                                              <p:attrName>ppt_h</p:attrName>
                                            </p:attrNameLst>
                                          </p:cBhvr>
                                          <p:tavLst>
                                            <p:tav tm="0">
                                              <p:val>
                                                <p:fltVal val="0"/>
                                              </p:val>
                                            </p:tav>
                                            <p:tav tm="100000">
                                              <p:val>
                                                <p:strVal val="#ppt_h"/>
                                              </p:val>
                                            </p:tav>
                                          </p:tavLst>
                                        </p:anim>
                                        <p:animEffect transition="in" filter="fade">
                                          <p:cBhvr>
                                            <p:cTn id="28" dur="500"/>
                                            <p:tgtEl>
                                              <p:spTgt spid="37"/>
                                            </p:tgtEl>
                                          </p:cBhvr>
                                        </p:animEffect>
                                      </p:childTnLst>
                                    </p:cTn>
                                  </p:par>
                                  <p:par>
                                    <p:cTn id="29" presetID="53" presetClass="entr" presetSubtype="16" fill="hold" grpId="0" nodeType="withEffect">
                                      <p:stCondLst>
                                        <p:cond delay="200"/>
                                      </p:stCondLst>
                                      <p:childTnLst>
                                        <p:set>
                                          <p:cBhvr>
                                            <p:cTn id="30" dur="1" fill="hold">
                                              <p:stCondLst>
                                                <p:cond delay="0"/>
                                              </p:stCondLst>
                                            </p:cTn>
                                            <p:tgtEl>
                                              <p:spTgt spid="38"/>
                                            </p:tgtEl>
                                            <p:attrNameLst>
                                              <p:attrName>style.visibility</p:attrName>
                                            </p:attrNameLst>
                                          </p:cBhvr>
                                          <p:to>
                                            <p:strVal val="visible"/>
                                          </p:to>
                                        </p:set>
                                        <p:anim calcmode="lin" valueType="num">
                                          <p:cBhvr>
                                            <p:cTn id="31" dur="500" fill="hold"/>
                                            <p:tgtEl>
                                              <p:spTgt spid="38"/>
                                            </p:tgtEl>
                                            <p:attrNameLst>
                                              <p:attrName>ppt_w</p:attrName>
                                            </p:attrNameLst>
                                          </p:cBhvr>
                                          <p:tavLst>
                                            <p:tav tm="0">
                                              <p:val>
                                                <p:fltVal val="0"/>
                                              </p:val>
                                            </p:tav>
                                            <p:tav tm="100000">
                                              <p:val>
                                                <p:strVal val="#ppt_w"/>
                                              </p:val>
                                            </p:tav>
                                          </p:tavLst>
                                        </p:anim>
                                        <p:anim calcmode="lin" valueType="num">
                                          <p:cBhvr>
                                            <p:cTn id="32" dur="500" fill="hold"/>
                                            <p:tgtEl>
                                              <p:spTgt spid="38"/>
                                            </p:tgtEl>
                                            <p:attrNameLst>
                                              <p:attrName>ppt_h</p:attrName>
                                            </p:attrNameLst>
                                          </p:cBhvr>
                                          <p:tavLst>
                                            <p:tav tm="0">
                                              <p:val>
                                                <p:fltVal val="0"/>
                                              </p:val>
                                            </p:tav>
                                            <p:tav tm="100000">
                                              <p:val>
                                                <p:strVal val="#ppt_h"/>
                                              </p:val>
                                            </p:tav>
                                          </p:tavLst>
                                        </p:anim>
                                        <p:animEffect transition="in" filter="fade">
                                          <p:cBhvr>
                                            <p:cTn id="33" dur="500"/>
                                            <p:tgtEl>
                                              <p:spTgt spid="38"/>
                                            </p:tgtEl>
                                          </p:cBhvr>
                                        </p:animEffect>
                                      </p:childTnLst>
                                    </p:cTn>
                                  </p:par>
                                </p:childTnLst>
                              </p:cTn>
                            </p:par>
                            <p:par>
                              <p:cTn id="34" fill="hold">
                                <p:stCondLst>
                                  <p:cond delay="1700"/>
                                </p:stCondLst>
                                <p:childTnLst>
                                  <p:par>
                                    <p:cTn id="35" presetID="16" presetClass="entr" presetSubtype="37" fill="hold" grpId="0" nodeType="after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barn(outVertical)">
                                          <p:cBhvr>
                                            <p:cTn id="37" dur="500"/>
                                            <p:tgtEl>
                                              <p:spTgt spid="39"/>
                                            </p:tgtEl>
                                          </p:cBhvr>
                                        </p:animEffect>
                                      </p:childTnLst>
                                    </p:cTn>
                                  </p:par>
                                  <p:par>
                                    <p:cTn id="38" presetID="16" presetClass="entr" presetSubtype="37" fill="hold" grpId="0" nodeType="with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barn(outVertical)">
                                          <p:cBhvr>
                                            <p:cTn id="40" dur="500"/>
                                            <p:tgtEl>
                                              <p:spTgt spid="28"/>
                                            </p:tgtEl>
                                          </p:cBhvr>
                                        </p:animEffect>
                                      </p:childTnLst>
                                    </p:cTn>
                                  </p:par>
                                  <p:par>
                                    <p:cTn id="41" presetID="16" presetClass="entr" presetSubtype="37" fill="hold" grpId="0" nodeType="with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barn(outVertical)">
                                          <p:cBhvr>
                                            <p:cTn id="43" dur="500"/>
                                            <p:tgtEl>
                                              <p:spTgt spid="40"/>
                                            </p:tgtEl>
                                          </p:cBhvr>
                                        </p:animEffect>
                                      </p:childTnLst>
                                    </p:cTn>
                                  </p:par>
                                </p:childTnLst>
                              </p:cTn>
                            </p:par>
                            <p:par>
                              <p:cTn id="44" fill="hold">
                                <p:stCondLst>
                                  <p:cond delay="2200"/>
                                </p:stCondLst>
                                <p:childTnLst>
                                  <p:par>
                                    <p:cTn id="45" presetID="21" presetClass="entr" presetSubtype="1"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heel(1)">
                                          <p:cBhvr>
                                            <p:cTn id="47" dur="800"/>
                                            <p:tgtEl>
                                              <p:spTgt spid="23"/>
                                            </p:tgtEl>
                                          </p:cBhvr>
                                        </p:animEffect>
                                      </p:childTnLst>
                                    </p:cTn>
                                  </p:par>
                                  <p:par>
                                    <p:cTn id="48" presetID="21" presetClass="entr" presetSubtype="1" fill="hold" grpId="0" nodeType="withEffect">
                                      <p:stCondLst>
                                        <p:cond delay="200"/>
                                      </p:stCondLst>
                                      <p:childTnLst>
                                        <p:set>
                                          <p:cBhvr>
                                            <p:cTn id="49" dur="1" fill="hold">
                                              <p:stCondLst>
                                                <p:cond delay="0"/>
                                              </p:stCondLst>
                                            </p:cTn>
                                            <p:tgtEl>
                                              <p:spTgt spid="29"/>
                                            </p:tgtEl>
                                            <p:attrNameLst>
                                              <p:attrName>style.visibility</p:attrName>
                                            </p:attrNameLst>
                                          </p:cBhvr>
                                          <p:to>
                                            <p:strVal val="visible"/>
                                          </p:to>
                                        </p:set>
                                        <p:animEffect transition="in" filter="wheel(1)">
                                          <p:cBhvr>
                                            <p:cTn id="50" dur="800"/>
                                            <p:tgtEl>
                                              <p:spTgt spid="29"/>
                                            </p:tgtEl>
                                          </p:cBhvr>
                                        </p:animEffect>
                                      </p:childTnLst>
                                    </p:cTn>
                                  </p:par>
                                  <p:par>
                                    <p:cTn id="51" presetID="21" presetClass="entr" presetSubtype="1" fill="hold" grpId="0" nodeType="withEffect">
                                      <p:stCondLst>
                                        <p:cond delay="400"/>
                                      </p:stCondLst>
                                      <p:childTnLst>
                                        <p:set>
                                          <p:cBhvr>
                                            <p:cTn id="52" dur="1" fill="hold">
                                              <p:stCondLst>
                                                <p:cond delay="0"/>
                                              </p:stCondLst>
                                            </p:cTn>
                                            <p:tgtEl>
                                              <p:spTgt spid="30"/>
                                            </p:tgtEl>
                                            <p:attrNameLst>
                                              <p:attrName>style.visibility</p:attrName>
                                            </p:attrNameLst>
                                          </p:cBhvr>
                                          <p:to>
                                            <p:strVal val="visible"/>
                                          </p:to>
                                        </p:set>
                                        <p:animEffect transition="in" filter="wheel(1)">
                                          <p:cBhvr>
                                            <p:cTn id="53" dur="800"/>
                                            <p:tgtEl>
                                              <p:spTgt spid="30"/>
                                            </p:tgtEl>
                                          </p:cBhvr>
                                        </p:animEffect>
                                      </p:childTnLst>
                                    </p:cTn>
                                  </p:par>
                                </p:childTnLst>
                              </p:cTn>
                            </p:par>
                            <p:par>
                              <p:cTn id="54" fill="hold">
                                <p:stCondLst>
                                  <p:cond delay="340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41"/>
                                            </p:tgtEl>
                                            <p:attrNameLst>
                                              <p:attrName>style.visibility</p:attrName>
                                            </p:attrNameLst>
                                          </p:cBhvr>
                                          <p:to>
                                            <p:strVal val="visible"/>
                                          </p:to>
                                        </p:set>
                                        <p:animEffect transition="in" filter="wipe(left)">
                                          <p:cBhvr>
                                            <p:cTn id="57" dur="50"/>
                                            <p:tgtEl>
                                              <p:spTgt spid="41"/>
                                            </p:tgtEl>
                                          </p:cBhvr>
                                        </p:animEffect>
                                      </p:childTnLst>
                                    </p:cTn>
                                  </p:par>
                                  <p:par>
                                    <p:cTn id="58" presetID="36" presetClass="emph" presetSubtype="0" fill="hold" grpId="1" nodeType="withEffect">
                                      <p:stCondLst>
                                        <p:cond delay="0"/>
                                      </p:stCondLst>
                                      <p:iterate type="lt">
                                        <p:tmPct val="30000"/>
                                      </p:iterate>
                                      <p:childTnLst>
                                        <p:animScale>
                                          <p:cBhvr>
                                            <p:cTn id="59" dur="25" autoRev="1" fill="hold">
                                              <p:stCondLst>
                                                <p:cond delay="0"/>
                                              </p:stCondLst>
                                            </p:cTn>
                                            <p:tgtEl>
                                              <p:spTgt spid="41"/>
                                            </p:tgtEl>
                                          </p:cBhvr>
                                          <p:to x="80000" y="100000"/>
                                        </p:animScale>
                                        <p:anim by="(#ppt_w*0.10)" calcmode="lin" valueType="num">
                                          <p:cBhvr>
                                            <p:cTn id="60" dur="25" autoRev="1" fill="hold">
                                              <p:stCondLst>
                                                <p:cond delay="0"/>
                                              </p:stCondLst>
                                            </p:cTn>
                                            <p:tgtEl>
                                              <p:spTgt spid="41"/>
                                            </p:tgtEl>
                                            <p:attrNameLst>
                                              <p:attrName>ppt_x</p:attrName>
                                            </p:attrNameLst>
                                          </p:cBhvr>
                                        </p:anim>
                                        <p:anim by="(-#ppt_w*0.10)" calcmode="lin" valueType="num">
                                          <p:cBhvr>
                                            <p:cTn id="61" dur="25" autoRev="1" fill="hold">
                                              <p:stCondLst>
                                                <p:cond delay="0"/>
                                              </p:stCondLst>
                                            </p:cTn>
                                            <p:tgtEl>
                                              <p:spTgt spid="41"/>
                                            </p:tgtEl>
                                            <p:attrNameLst>
                                              <p:attrName>ppt_y</p:attrName>
                                            </p:attrNameLst>
                                          </p:cBhvr>
                                        </p:anim>
                                        <p:animRot by="-480000">
                                          <p:cBhvr>
                                            <p:cTn id="62" dur="25" autoRev="1" fill="hold">
                                              <p:stCondLst>
                                                <p:cond delay="0"/>
                                              </p:stCondLst>
                                            </p:cTn>
                                            <p:tgtEl>
                                              <p:spTgt spid="41"/>
                                            </p:tgtEl>
                                            <p:attrNameLst>
                                              <p:attrName>r</p:attrName>
                                            </p:attrNameLst>
                                          </p:cBhvr>
                                        </p:animRot>
                                      </p:childTnLst>
                                    </p:cTn>
                                  </p:par>
                                  <p:par>
                                    <p:cTn id="63" presetID="22" presetClass="entr" presetSubtype="8" fill="hold" grpId="0" nodeType="withEffect">
                                      <p:stCondLst>
                                        <p:cond delay="500"/>
                                      </p:stCondLst>
                                      <p:iterate type="lt">
                                        <p:tmPct val="30000"/>
                                      </p:iterate>
                                      <p:childTnLst>
                                        <p:set>
                                          <p:cBhvr>
                                            <p:cTn id="64" dur="1" fill="hold">
                                              <p:stCondLst>
                                                <p:cond delay="0"/>
                                              </p:stCondLst>
                                            </p:cTn>
                                            <p:tgtEl>
                                              <p:spTgt spid="42"/>
                                            </p:tgtEl>
                                            <p:attrNameLst>
                                              <p:attrName>style.visibility</p:attrName>
                                            </p:attrNameLst>
                                          </p:cBhvr>
                                          <p:to>
                                            <p:strVal val="visible"/>
                                          </p:to>
                                        </p:set>
                                        <p:animEffect transition="in" filter="wipe(left)">
                                          <p:cBhvr>
                                            <p:cTn id="65" dur="50"/>
                                            <p:tgtEl>
                                              <p:spTgt spid="42"/>
                                            </p:tgtEl>
                                          </p:cBhvr>
                                        </p:animEffect>
                                      </p:childTnLst>
                                    </p:cTn>
                                  </p:par>
                                  <p:par>
                                    <p:cTn id="66" presetID="36" presetClass="emph" presetSubtype="0" fill="hold" grpId="1" nodeType="withEffect">
                                      <p:stCondLst>
                                        <p:cond delay="500"/>
                                      </p:stCondLst>
                                      <p:iterate type="lt">
                                        <p:tmPct val="30000"/>
                                      </p:iterate>
                                      <p:childTnLst>
                                        <p:animScale>
                                          <p:cBhvr>
                                            <p:cTn id="67" dur="25" autoRev="1" fill="hold">
                                              <p:stCondLst>
                                                <p:cond delay="0"/>
                                              </p:stCondLst>
                                            </p:cTn>
                                            <p:tgtEl>
                                              <p:spTgt spid="42"/>
                                            </p:tgtEl>
                                          </p:cBhvr>
                                          <p:to x="80000" y="100000"/>
                                        </p:animScale>
                                        <p:anim by="(#ppt_w*0.10)" calcmode="lin" valueType="num">
                                          <p:cBhvr>
                                            <p:cTn id="68" dur="25" autoRev="1" fill="hold">
                                              <p:stCondLst>
                                                <p:cond delay="0"/>
                                              </p:stCondLst>
                                            </p:cTn>
                                            <p:tgtEl>
                                              <p:spTgt spid="42"/>
                                            </p:tgtEl>
                                            <p:attrNameLst>
                                              <p:attrName>ppt_x</p:attrName>
                                            </p:attrNameLst>
                                          </p:cBhvr>
                                        </p:anim>
                                        <p:anim by="(-#ppt_w*0.10)" calcmode="lin" valueType="num">
                                          <p:cBhvr>
                                            <p:cTn id="69" dur="25" autoRev="1" fill="hold">
                                              <p:stCondLst>
                                                <p:cond delay="0"/>
                                              </p:stCondLst>
                                            </p:cTn>
                                            <p:tgtEl>
                                              <p:spTgt spid="42"/>
                                            </p:tgtEl>
                                            <p:attrNameLst>
                                              <p:attrName>ppt_y</p:attrName>
                                            </p:attrNameLst>
                                          </p:cBhvr>
                                        </p:anim>
                                        <p:animRot by="-480000">
                                          <p:cBhvr>
                                            <p:cTn id="70" dur="25" autoRev="1" fill="hold">
                                              <p:stCondLst>
                                                <p:cond delay="0"/>
                                              </p:stCondLst>
                                            </p:cTn>
                                            <p:tgtEl>
                                              <p:spTgt spid="42"/>
                                            </p:tgtEl>
                                            <p:attrNameLst>
                                              <p:attrName>r</p:attrName>
                                            </p:attrNameLst>
                                          </p:cBhvr>
                                        </p:animRot>
                                      </p:childTnLst>
                                    </p:cTn>
                                  </p:par>
                                  <p:par>
                                    <p:cTn id="71" presetID="22" presetClass="entr" presetSubtype="8" fill="hold" grpId="0" nodeType="withEffect">
                                      <p:stCondLst>
                                        <p:cond delay="1000"/>
                                      </p:stCondLst>
                                      <p:iterate type="lt">
                                        <p:tmPct val="30000"/>
                                      </p:iterate>
                                      <p:childTnLst>
                                        <p:set>
                                          <p:cBhvr>
                                            <p:cTn id="72" dur="1" fill="hold">
                                              <p:stCondLst>
                                                <p:cond delay="0"/>
                                              </p:stCondLst>
                                            </p:cTn>
                                            <p:tgtEl>
                                              <p:spTgt spid="43"/>
                                            </p:tgtEl>
                                            <p:attrNameLst>
                                              <p:attrName>style.visibility</p:attrName>
                                            </p:attrNameLst>
                                          </p:cBhvr>
                                          <p:to>
                                            <p:strVal val="visible"/>
                                          </p:to>
                                        </p:set>
                                        <p:animEffect transition="in" filter="wipe(left)">
                                          <p:cBhvr>
                                            <p:cTn id="73" dur="50"/>
                                            <p:tgtEl>
                                              <p:spTgt spid="43"/>
                                            </p:tgtEl>
                                          </p:cBhvr>
                                        </p:animEffect>
                                      </p:childTnLst>
                                    </p:cTn>
                                  </p:par>
                                  <p:par>
                                    <p:cTn id="74" presetID="36" presetClass="emph" presetSubtype="0" fill="hold" grpId="1" nodeType="withEffect">
                                      <p:stCondLst>
                                        <p:cond delay="1000"/>
                                      </p:stCondLst>
                                      <p:iterate type="lt">
                                        <p:tmPct val="30000"/>
                                      </p:iterate>
                                      <p:childTnLst>
                                        <p:animScale>
                                          <p:cBhvr>
                                            <p:cTn id="75" dur="25" autoRev="1" fill="hold">
                                              <p:stCondLst>
                                                <p:cond delay="0"/>
                                              </p:stCondLst>
                                            </p:cTn>
                                            <p:tgtEl>
                                              <p:spTgt spid="43"/>
                                            </p:tgtEl>
                                          </p:cBhvr>
                                          <p:to x="80000" y="100000"/>
                                        </p:animScale>
                                        <p:anim by="(#ppt_w*0.10)" calcmode="lin" valueType="num">
                                          <p:cBhvr>
                                            <p:cTn id="76" dur="25" autoRev="1" fill="hold">
                                              <p:stCondLst>
                                                <p:cond delay="0"/>
                                              </p:stCondLst>
                                            </p:cTn>
                                            <p:tgtEl>
                                              <p:spTgt spid="43"/>
                                            </p:tgtEl>
                                            <p:attrNameLst>
                                              <p:attrName>ppt_x</p:attrName>
                                            </p:attrNameLst>
                                          </p:cBhvr>
                                        </p:anim>
                                        <p:anim by="(-#ppt_w*0.10)" calcmode="lin" valueType="num">
                                          <p:cBhvr>
                                            <p:cTn id="77" dur="25" autoRev="1" fill="hold">
                                              <p:stCondLst>
                                                <p:cond delay="0"/>
                                              </p:stCondLst>
                                            </p:cTn>
                                            <p:tgtEl>
                                              <p:spTgt spid="43"/>
                                            </p:tgtEl>
                                            <p:attrNameLst>
                                              <p:attrName>ppt_y</p:attrName>
                                            </p:attrNameLst>
                                          </p:cBhvr>
                                        </p:anim>
                                        <p:animRot by="-480000">
                                          <p:cBhvr>
                                            <p:cTn id="78" dur="25" autoRev="1" fill="hold">
                                              <p:stCondLst>
                                                <p:cond delay="0"/>
                                              </p:stCondLst>
                                            </p:cTn>
                                            <p:tgtEl>
                                              <p:spTgt spid="4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7" grpId="0" animBg="1"/>
          <p:bldP spid="28" grpId="0"/>
          <p:bldP spid="29" grpId="0" animBg="1"/>
          <p:bldP spid="30" grpId="0" animBg="1"/>
          <p:bldP spid="37" grpId="0" animBg="1"/>
          <p:bldP spid="38" grpId="0" animBg="1"/>
          <p:bldP spid="39" grpId="0"/>
          <p:bldP spid="40" grpId="0"/>
          <p:bldP spid="41" grpId="0"/>
          <p:bldP spid="41" grpId="1"/>
          <p:bldP spid="42" grpId="0"/>
          <p:bldP spid="42" grpId="1"/>
          <p:bldP spid="43" grpId="0"/>
          <p:bldP spid="43" grpId="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6"/>
          <p:cNvSpPr>
            <a:spLocks/>
          </p:cNvSpPr>
          <p:nvPr/>
        </p:nvSpPr>
        <p:spPr bwMode="auto">
          <a:xfrm>
            <a:off x="1292348" y="4059706"/>
            <a:ext cx="2043238" cy="953470"/>
          </a:xfrm>
          <a:custGeom>
            <a:avLst/>
            <a:gdLst>
              <a:gd name="T0" fmla="*/ 138565 w 4367"/>
              <a:gd name="T1" fmla="*/ 131504 h 2224"/>
              <a:gd name="T2" fmla="*/ 2122168 w 4367"/>
              <a:gd name="T3" fmla="*/ 131504 h 2224"/>
              <a:gd name="T4" fmla="*/ 2142766 w 4367"/>
              <a:gd name="T5" fmla="*/ 99486 h 2224"/>
              <a:gd name="T6" fmla="*/ 2205183 w 4367"/>
              <a:gd name="T7" fmla="*/ 0 h 2224"/>
              <a:gd name="T8" fmla="*/ 2268223 w 4367"/>
              <a:gd name="T9" fmla="*/ 99486 h 2224"/>
              <a:gd name="T10" fmla="*/ 2288821 w 4367"/>
              <a:gd name="T11" fmla="*/ 131504 h 2224"/>
              <a:gd name="T12" fmla="*/ 2587797 w 4367"/>
              <a:gd name="T13" fmla="*/ 131504 h 2224"/>
              <a:gd name="T14" fmla="*/ 2725738 w 4367"/>
              <a:gd name="T15" fmla="*/ 258434 h 2224"/>
              <a:gd name="T16" fmla="*/ 2725738 w 4367"/>
              <a:gd name="T17" fmla="*/ 1145230 h 2224"/>
              <a:gd name="T18" fmla="*/ 2587797 w 4367"/>
              <a:gd name="T19" fmla="*/ 1271588 h 2224"/>
              <a:gd name="T20" fmla="*/ 138565 w 4367"/>
              <a:gd name="T21" fmla="*/ 1271588 h 2224"/>
              <a:gd name="T22" fmla="*/ 0 w 4367"/>
              <a:gd name="T23" fmla="*/ 1145230 h 2224"/>
              <a:gd name="T24" fmla="*/ 0 w 4367"/>
              <a:gd name="T25" fmla="*/ 258434 h 2224"/>
              <a:gd name="T26" fmla="*/ 138565 w 4367"/>
              <a:gd name="T27" fmla="*/ 131504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rgbClr val="0070C0"/>
          </a:solidFill>
          <a:ln>
            <a:noFill/>
          </a:ln>
        </p:spPr>
        <p:txBody>
          <a:bodyPr lIns="68534" tIns="34267" rIns="68534" bIns="34267"/>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 name="Freeform 7"/>
          <p:cNvSpPr>
            <a:spLocks/>
          </p:cNvSpPr>
          <p:nvPr/>
        </p:nvSpPr>
        <p:spPr bwMode="auto">
          <a:xfrm>
            <a:off x="1292348" y="1554021"/>
            <a:ext cx="2043238" cy="2579487"/>
          </a:xfrm>
          <a:custGeom>
            <a:avLst/>
            <a:gdLst>
              <a:gd name="T0" fmla="*/ 138565 w 4367"/>
              <a:gd name="T1" fmla="*/ 0 h 6013"/>
              <a:gd name="T2" fmla="*/ 2587797 w 4367"/>
              <a:gd name="T3" fmla="*/ 0 h 6013"/>
              <a:gd name="T4" fmla="*/ 2725738 w 4367"/>
              <a:gd name="T5" fmla="*/ 127009 h 6013"/>
              <a:gd name="T6" fmla="*/ 2725738 w 4367"/>
              <a:gd name="T7" fmla="*/ 3313103 h 6013"/>
              <a:gd name="T8" fmla="*/ 2587797 w 4367"/>
              <a:gd name="T9" fmla="*/ 3440112 h 6013"/>
              <a:gd name="T10" fmla="*/ 2328144 w 4367"/>
              <a:gd name="T11" fmla="*/ 3440112 h 6013"/>
              <a:gd name="T12" fmla="*/ 2205183 w 4367"/>
              <a:gd name="T13" fmla="*/ 3245022 h 6013"/>
              <a:gd name="T14" fmla="*/ 2082846 w 4367"/>
              <a:gd name="T15" fmla="*/ 3440112 h 6013"/>
              <a:gd name="T16" fmla="*/ 138565 w 4367"/>
              <a:gd name="T17" fmla="*/ 3440112 h 6013"/>
              <a:gd name="T18" fmla="*/ 0 w 4367"/>
              <a:gd name="T19" fmla="*/ 3313103 h 6013"/>
              <a:gd name="T20" fmla="*/ 0 w 4367"/>
              <a:gd name="T21" fmla="*/ 127009 h 6013"/>
              <a:gd name="T22" fmla="*/ 138565 w 4367"/>
              <a:gd name="T23" fmla="*/ 0 h 60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367" h="6013">
                <a:moveTo>
                  <a:pt x="222" y="0"/>
                </a:moveTo>
                <a:lnTo>
                  <a:pt x="4146" y="0"/>
                </a:lnTo>
                <a:cubicBezTo>
                  <a:pt x="4267" y="0"/>
                  <a:pt x="4367" y="100"/>
                  <a:pt x="4367" y="222"/>
                </a:cubicBezTo>
                <a:lnTo>
                  <a:pt x="4367" y="5791"/>
                </a:lnTo>
                <a:cubicBezTo>
                  <a:pt x="4367" y="5913"/>
                  <a:pt x="4267" y="6013"/>
                  <a:pt x="4146" y="6013"/>
                </a:cubicBezTo>
                <a:lnTo>
                  <a:pt x="3730" y="6013"/>
                </a:lnTo>
                <a:lnTo>
                  <a:pt x="3533" y="5672"/>
                </a:lnTo>
                <a:lnTo>
                  <a:pt x="3337" y="6013"/>
                </a:lnTo>
                <a:lnTo>
                  <a:pt x="222" y="6013"/>
                </a:lnTo>
                <a:cubicBezTo>
                  <a:pt x="100" y="6013"/>
                  <a:pt x="0" y="5913"/>
                  <a:pt x="0" y="5791"/>
                </a:cubicBezTo>
                <a:lnTo>
                  <a:pt x="0" y="222"/>
                </a:lnTo>
                <a:cubicBezTo>
                  <a:pt x="0" y="100"/>
                  <a:pt x="100" y="0"/>
                  <a:pt x="222" y="0"/>
                </a:cubicBez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lIns="68534" tIns="34267" rIns="68534" bIns="34267"/>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 name="Freeform 6"/>
          <p:cNvSpPr>
            <a:spLocks/>
          </p:cNvSpPr>
          <p:nvPr/>
        </p:nvSpPr>
        <p:spPr bwMode="auto">
          <a:xfrm>
            <a:off x="3560497" y="4059706"/>
            <a:ext cx="2043238" cy="953470"/>
          </a:xfrm>
          <a:custGeom>
            <a:avLst/>
            <a:gdLst>
              <a:gd name="T0" fmla="*/ 138565 w 4367"/>
              <a:gd name="T1" fmla="*/ 131504 h 2224"/>
              <a:gd name="T2" fmla="*/ 2122168 w 4367"/>
              <a:gd name="T3" fmla="*/ 131504 h 2224"/>
              <a:gd name="T4" fmla="*/ 2142766 w 4367"/>
              <a:gd name="T5" fmla="*/ 99486 h 2224"/>
              <a:gd name="T6" fmla="*/ 2205183 w 4367"/>
              <a:gd name="T7" fmla="*/ 0 h 2224"/>
              <a:gd name="T8" fmla="*/ 2268223 w 4367"/>
              <a:gd name="T9" fmla="*/ 99486 h 2224"/>
              <a:gd name="T10" fmla="*/ 2288821 w 4367"/>
              <a:gd name="T11" fmla="*/ 131504 h 2224"/>
              <a:gd name="T12" fmla="*/ 2587797 w 4367"/>
              <a:gd name="T13" fmla="*/ 131504 h 2224"/>
              <a:gd name="T14" fmla="*/ 2725738 w 4367"/>
              <a:gd name="T15" fmla="*/ 258434 h 2224"/>
              <a:gd name="T16" fmla="*/ 2725738 w 4367"/>
              <a:gd name="T17" fmla="*/ 1145230 h 2224"/>
              <a:gd name="T18" fmla="*/ 2587797 w 4367"/>
              <a:gd name="T19" fmla="*/ 1271588 h 2224"/>
              <a:gd name="T20" fmla="*/ 138565 w 4367"/>
              <a:gd name="T21" fmla="*/ 1271588 h 2224"/>
              <a:gd name="T22" fmla="*/ 0 w 4367"/>
              <a:gd name="T23" fmla="*/ 1145230 h 2224"/>
              <a:gd name="T24" fmla="*/ 0 w 4367"/>
              <a:gd name="T25" fmla="*/ 258434 h 2224"/>
              <a:gd name="T26" fmla="*/ 138565 w 4367"/>
              <a:gd name="T27" fmla="*/ 131504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rgbClr val="0070C0"/>
          </a:solidFill>
          <a:ln>
            <a:noFill/>
          </a:ln>
        </p:spPr>
        <p:txBody>
          <a:bodyPr lIns="68534" tIns="34267" rIns="68534" bIns="34267"/>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 name="Freeform 7"/>
          <p:cNvSpPr>
            <a:spLocks/>
          </p:cNvSpPr>
          <p:nvPr/>
        </p:nvSpPr>
        <p:spPr bwMode="auto">
          <a:xfrm>
            <a:off x="3560497" y="1554021"/>
            <a:ext cx="2043238" cy="2579487"/>
          </a:xfrm>
          <a:custGeom>
            <a:avLst/>
            <a:gdLst>
              <a:gd name="T0" fmla="*/ 138565 w 4367"/>
              <a:gd name="T1" fmla="*/ 0 h 6013"/>
              <a:gd name="T2" fmla="*/ 2587797 w 4367"/>
              <a:gd name="T3" fmla="*/ 0 h 6013"/>
              <a:gd name="T4" fmla="*/ 2725738 w 4367"/>
              <a:gd name="T5" fmla="*/ 127009 h 6013"/>
              <a:gd name="T6" fmla="*/ 2725738 w 4367"/>
              <a:gd name="T7" fmla="*/ 3313103 h 6013"/>
              <a:gd name="T8" fmla="*/ 2587797 w 4367"/>
              <a:gd name="T9" fmla="*/ 3440112 h 6013"/>
              <a:gd name="T10" fmla="*/ 2328144 w 4367"/>
              <a:gd name="T11" fmla="*/ 3440112 h 6013"/>
              <a:gd name="T12" fmla="*/ 2205183 w 4367"/>
              <a:gd name="T13" fmla="*/ 3245022 h 6013"/>
              <a:gd name="T14" fmla="*/ 2082846 w 4367"/>
              <a:gd name="T15" fmla="*/ 3440112 h 6013"/>
              <a:gd name="T16" fmla="*/ 138565 w 4367"/>
              <a:gd name="T17" fmla="*/ 3440112 h 6013"/>
              <a:gd name="T18" fmla="*/ 0 w 4367"/>
              <a:gd name="T19" fmla="*/ 3313103 h 6013"/>
              <a:gd name="T20" fmla="*/ 0 w 4367"/>
              <a:gd name="T21" fmla="*/ 127009 h 6013"/>
              <a:gd name="T22" fmla="*/ 138565 w 4367"/>
              <a:gd name="T23" fmla="*/ 0 h 60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367" h="6013">
                <a:moveTo>
                  <a:pt x="222" y="0"/>
                </a:moveTo>
                <a:lnTo>
                  <a:pt x="4146" y="0"/>
                </a:lnTo>
                <a:cubicBezTo>
                  <a:pt x="4267" y="0"/>
                  <a:pt x="4367" y="100"/>
                  <a:pt x="4367" y="222"/>
                </a:cubicBezTo>
                <a:lnTo>
                  <a:pt x="4367" y="5791"/>
                </a:lnTo>
                <a:cubicBezTo>
                  <a:pt x="4367" y="5913"/>
                  <a:pt x="4267" y="6013"/>
                  <a:pt x="4146" y="6013"/>
                </a:cubicBezTo>
                <a:lnTo>
                  <a:pt x="3730" y="6013"/>
                </a:lnTo>
                <a:lnTo>
                  <a:pt x="3533" y="5672"/>
                </a:lnTo>
                <a:lnTo>
                  <a:pt x="3337" y="6013"/>
                </a:lnTo>
                <a:lnTo>
                  <a:pt x="222" y="6013"/>
                </a:lnTo>
                <a:cubicBezTo>
                  <a:pt x="100" y="6013"/>
                  <a:pt x="0" y="5913"/>
                  <a:pt x="0" y="5791"/>
                </a:cubicBezTo>
                <a:lnTo>
                  <a:pt x="0" y="222"/>
                </a:lnTo>
                <a:cubicBezTo>
                  <a:pt x="0" y="100"/>
                  <a:pt x="100" y="0"/>
                  <a:pt x="222" y="0"/>
                </a:cubicBez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lIns="68534" tIns="34267" rIns="68534" bIns="34267"/>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5" name="Freeform 6"/>
          <p:cNvSpPr>
            <a:spLocks/>
          </p:cNvSpPr>
          <p:nvPr/>
        </p:nvSpPr>
        <p:spPr bwMode="auto">
          <a:xfrm>
            <a:off x="5866729" y="4059706"/>
            <a:ext cx="2043238" cy="953470"/>
          </a:xfrm>
          <a:custGeom>
            <a:avLst/>
            <a:gdLst>
              <a:gd name="T0" fmla="*/ 138565 w 4367"/>
              <a:gd name="T1" fmla="*/ 131504 h 2224"/>
              <a:gd name="T2" fmla="*/ 2122168 w 4367"/>
              <a:gd name="T3" fmla="*/ 131504 h 2224"/>
              <a:gd name="T4" fmla="*/ 2142766 w 4367"/>
              <a:gd name="T5" fmla="*/ 99486 h 2224"/>
              <a:gd name="T6" fmla="*/ 2205183 w 4367"/>
              <a:gd name="T7" fmla="*/ 0 h 2224"/>
              <a:gd name="T8" fmla="*/ 2268223 w 4367"/>
              <a:gd name="T9" fmla="*/ 99486 h 2224"/>
              <a:gd name="T10" fmla="*/ 2288821 w 4367"/>
              <a:gd name="T11" fmla="*/ 131504 h 2224"/>
              <a:gd name="T12" fmla="*/ 2587797 w 4367"/>
              <a:gd name="T13" fmla="*/ 131504 h 2224"/>
              <a:gd name="T14" fmla="*/ 2725738 w 4367"/>
              <a:gd name="T15" fmla="*/ 258434 h 2224"/>
              <a:gd name="T16" fmla="*/ 2725738 w 4367"/>
              <a:gd name="T17" fmla="*/ 1145230 h 2224"/>
              <a:gd name="T18" fmla="*/ 2587797 w 4367"/>
              <a:gd name="T19" fmla="*/ 1271588 h 2224"/>
              <a:gd name="T20" fmla="*/ 138565 w 4367"/>
              <a:gd name="T21" fmla="*/ 1271588 h 2224"/>
              <a:gd name="T22" fmla="*/ 0 w 4367"/>
              <a:gd name="T23" fmla="*/ 1145230 h 2224"/>
              <a:gd name="T24" fmla="*/ 0 w 4367"/>
              <a:gd name="T25" fmla="*/ 258434 h 2224"/>
              <a:gd name="T26" fmla="*/ 138565 w 4367"/>
              <a:gd name="T27" fmla="*/ 131504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rgbClr val="0070C0"/>
          </a:solidFill>
          <a:ln>
            <a:noFill/>
          </a:ln>
        </p:spPr>
        <p:txBody>
          <a:bodyPr lIns="68534" tIns="34267" rIns="68534" bIns="34267"/>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6" name="Freeform 7"/>
          <p:cNvSpPr>
            <a:spLocks/>
          </p:cNvSpPr>
          <p:nvPr/>
        </p:nvSpPr>
        <p:spPr bwMode="auto">
          <a:xfrm>
            <a:off x="5866729" y="1554021"/>
            <a:ext cx="2043238" cy="2579487"/>
          </a:xfrm>
          <a:custGeom>
            <a:avLst/>
            <a:gdLst>
              <a:gd name="T0" fmla="*/ 138565 w 4367"/>
              <a:gd name="T1" fmla="*/ 0 h 6013"/>
              <a:gd name="T2" fmla="*/ 2587797 w 4367"/>
              <a:gd name="T3" fmla="*/ 0 h 6013"/>
              <a:gd name="T4" fmla="*/ 2725738 w 4367"/>
              <a:gd name="T5" fmla="*/ 127009 h 6013"/>
              <a:gd name="T6" fmla="*/ 2725738 w 4367"/>
              <a:gd name="T7" fmla="*/ 3313103 h 6013"/>
              <a:gd name="T8" fmla="*/ 2587797 w 4367"/>
              <a:gd name="T9" fmla="*/ 3440112 h 6013"/>
              <a:gd name="T10" fmla="*/ 2328144 w 4367"/>
              <a:gd name="T11" fmla="*/ 3440112 h 6013"/>
              <a:gd name="T12" fmla="*/ 2205183 w 4367"/>
              <a:gd name="T13" fmla="*/ 3245022 h 6013"/>
              <a:gd name="T14" fmla="*/ 2082846 w 4367"/>
              <a:gd name="T15" fmla="*/ 3440112 h 6013"/>
              <a:gd name="T16" fmla="*/ 138565 w 4367"/>
              <a:gd name="T17" fmla="*/ 3440112 h 6013"/>
              <a:gd name="T18" fmla="*/ 0 w 4367"/>
              <a:gd name="T19" fmla="*/ 3313103 h 6013"/>
              <a:gd name="T20" fmla="*/ 0 w 4367"/>
              <a:gd name="T21" fmla="*/ 127009 h 6013"/>
              <a:gd name="T22" fmla="*/ 138565 w 4367"/>
              <a:gd name="T23" fmla="*/ 0 h 60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367" h="6013">
                <a:moveTo>
                  <a:pt x="222" y="0"/>
                </a:moveTo>
                <a:lnTo>
                  <a:pt x="4146" y="0"/>
                </a:lnTo>
                <a:cubicBezTo>
                  <a:pt x="4267" y="0"/>
                  <a:pt x="4367" y="100"/>
                  <a:pt x="4367" y="222"/>
                </a:cubicBezTo>
                <a:lnTo>
                  <a:pt x="4367" y="5791"/>
                </a:lnTo>
                <a:cubicBezTo>
                  <a:pt x="4367" y="5913"/>
                  <a:pt x="4267" y="6013"/>
                  <a:pt x="4146" y="6013"/>
                </a:cubicBezTo>
                <a:lnTo>
                  <a:pt x="3730" y="6013"/>
                </a:lnTo>
                <a:lnTo>
                  <a:pt x="3533" y="5672"/>
                </a:lnTo>
                <a:lnTo>
                  <a:pt x="3337" y="6013"/>
                </a:lnTo>
                <a:lnTo>
                  <a:pt x="222" y="6013"/>
                </a:lnTo>
                <a:cubicBezTo>
                  <a:pt x="100" y="6013"/>
                  <a:pt x="0" y="5913"/>
                  <a:pt x="0" y="5791"/>
                </a:cubicBezTo>
                <a:lnTo>
                  <a:pt x="0" y="222"/>
                </a:lnTo>
                <a:cubicBezTo>
                  <a:pt x="0" y="100"/>
                  <a:pt x="100" y="0"/>
                  <a:pt x="222" y="0"/>
                </a:cubicBez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lIns="68534" tIns="34267" rIns="68534" bIns="34267"/>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7" name="TextBox 9"/>
          <p:cNvSpPr txBox="1">
            <a:spLocks noChangeArrowheads="1"/>
          </p:cNvSpPr>
          <p:nvPr/>
        </p:nvSpPr>
        <p:spPr bwMode="auto">
          <a:xfrm>
            <a:off x="1339947" y="4224366"/>
            <a:ext cx="1913528" cy="69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34" tIns="34267" rIns="68534" bIns="34267">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3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点击输入你的亮出内容</a:t>
            </a:r>
            <a:endParaRPr kumimoji="0" lang="en-US" altLang="zh-CN" sz="13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3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或复制文本内容</a:t>
            </a:r>
            <a:endParaRPr kumimoji="0" lang="en-US" altLang="zh-CN" sz="13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3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图片随意更改</a:t>
            </a:r>
          </a:p>
        </p:txBody>
      </p:sp>
      <p:sp>
        <p:nvSpPr>
          <p:cNvPr id="18" name="TextBox 10"/>
          <p:cNvSpPr txBox="1">
            <a:spLocks noChangeArrowheads="1"/>
          </p:cNvSpPr>
          <p:nvPr/>
        </p:nvSpPr>
        <p:spPr bwMode="auto">
          <a:xfrm>
            <a:off x="3598576" y="4290634"/>
            <a:ext cx="1912339" cy="69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34" tIns="34267" rIns="68534" bIns="34267">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3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点击输入你的亮出内容</a:t>
            </a:r>
            <a:endParaRPr kumimoji="0" lang="en-US" altLang="zh-CN" sz="13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3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或复制文本内容</a:t>
            </a:r>
            <a:endParaRPr kumimoji="0" lang="en-US" altLang="zh-CN" sz="13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3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图片随意更改</a:t>
            </a:r>
          </a:p>
        </p:txBody>
      </p:sp>
      <p:sp>
        <p:nvSpPr>
          <p:cNvPr id="19" name="TextBox 11"/>
          <p:cNvSpPr txBox="1">
            <a:spLocks noChangeArrowheads="1"/>
          </p:cNvSpPr>
          <p:nvPr/>
        </p:nvSpPr>
        <p:spPr bwMode="auto">
          <a:xfrm>
            <a:off x="5914327" y="4290634"/>
            <a:ext cx="1913528" cy="69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34" tIns="34267" rIns="68534" bIns="34267">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3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点击输入你的亮出内容</a:t>
            </a:r>
            <a:endParaRPr kumimoji="0" lang="en-US" altLang="zh-CN" sz="13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3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或复制文本内容</a:t>
            </a:r>
            <a:endParaRPr kumimoji="0" lang="en-US" altLang="zh-CN" sz="13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3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图片随意更改</a:t>
            </a:r>
          </a:p>
        </p:txBody>
      </p:sp>
    </p:spTree>
    <p:extLst>
      <p:ext uri="{BB962C8B-B14F-4D97-AF65-F5344CB8AC3E}">
        <p14:creationId xmlns:p14="http://schemas.microsoft.com/office/powerpoint/2010/main" val="389363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20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40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childTnLst>
                          </p:cTn>
                        </p:par>
                        <p:par>
                          <p:cTn id="20" fill="hold">
                            <p:stCondLst>
                              <p:cond delay="1400"/>
                            </p:stCondLst>
                            <p:childTnLst>
                              <p:par>
                                <p:cTn id="21" presetID="42"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1000"/>
                                        <p:tgtEl>
                                          <p:spTgt spid="11"/>
                                        </p:tgtEl>
                                      </p:cBhvr>
                                    </p:animEffect>
                                    <p:anim calcmode="lin" valueType="num">
                                      <p:cBhvr>
                                        <p:cTn id="24" dur="1000" fill="hold"/>
                                        <p:tgtEl>
                                          <p:spTgt spid="11"/>
                                        </p:tgtEl>
                                        <p:attrNameLst>
                                          <p:attrName>ppt_x</p:attrName>
                                        </p:attrNameLst>
                                      </p:cBhvr>
                                      <p:tavLst>
                                        <p:tav tm="0">
                                          <p:val>
                                            <p:strVal val="#ppt_x"/>
                                          </p:val>
                                        </p:tav>
                                        <p:tav tm="100000">
                                          <p:val>
                                            <p:strVal val="#ppt_x"/>
                                          </p:val>
                                        </p:tav>
                                      </p:tavLst>
                                    </p:anim>
                                    <p:anim calcmode="lin" valueType="num">
                                      <p:cBhvr>
                                        <p:cTn id="25" dur="1000" fill="hold"/>
                                        <p:tgtEl>
                                          <p:spTgt spid="11"/>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20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40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1000"/>
                                        <p:tgtEl>
                                          <p:spTgt spid="15"/>
                                        </p:tgtEl>
                                      </p:cBhvr>
                                    </p:animEffect>
                                    <p:anim calcmode="lin" valueType="num">
                                      <p:cBhvr>
                                        <p:cTn id="34" dur="1000" fill="hold"/>
                                        <p:tgtEl>
                                          <p:spTgt spid="15"/>
                                        </p:tgtEl>
                                        <p:attrNameLst>
                                          <p:attrName>ppt_x</p:attrName>
                                        </p:attrNameLst>
                                      </p:cBhvr>
                                      <p:tavLst>
                                        <p:tav tm="0">
                                          <p:val>
                                            <p:strVal val="#ppt_x"/>
                                          </p:val>
                                        </p:tav>
                                        <p:tav tm="100000">
                                          <p:val>
                                            <p:strVal val="#ppt_x"/>
                                          </p:val>
                                        </p:tav>
                                      </p:tavLst>
                                    </p:anim>
                                    <p:anim calcmode="lin" valueType="num">
                                      <p:cBhvr>
                                        <p:cTn id="35" dur="1000" fill="hold"/>
                                        <p:tgtEl>
                                          <p:spTgt spid="15"/>
                                        </p:tgtEl>
                                        <p:attrNameLst>
                                          <p:attrName>ppt_y</p:attrName>
                                        </p:attrNameLst>
                                      </p:cBhvr>
                                      <p:tavLst>
                                        <p:tav tm="0">
                                          <p:val>
                                            <p:strVal val="#ppt_y+.1"/>
                                          </p:val>
                                        </p:tav>
                                        <p:tav tm="100000">
                                          <p:val>
                                            <p:strVal val="#ppt_y"/>
                                          </p:val>
                                        </p:tav>
                                      </p:tavLst>
                                    </p:anim>
                                  </p:childTnLst>
                                </p:cTn>
                              </p:par>
                            </p:childTnLst>
                          </p:cTn>
                        </p:par>
                        <p:par>
                          <p:cTn id="36" fill="hold">
                            <p:stCondLst>
                              <p:cond delay="2800"/>
                            </p:stCondLst>
                            <p:childTnLst>
                              <p:par>
                                <p:cTn id="37" presetID="22" presetClass="entr" presetSubtype="1"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up)">
                                      <p:cBhvr>
                                        <p:cTn id="39" dur="500"/>
                                        <p:tgtEl>
                                          <p:spTgt spid="17"/>
                                        </p:tgtEl>
                                      </p:cBhvr>
                                    </p:animEffect>
                                  </p:childTnLst>
                                </p:cTn>
                              </p:par>
                            </p:childTnLst>
                          </p:cTn>
                        </p:par>
                        <p:par>
                          <p:cTn id="40" fill="hold">
                            <p:stCondLst>
                              <p:cond delay="3300"/>
                            </p:stCondLst>
                            <p:childTnLst>
                              <p:par>
                                <p:cTn id="41" presetID="22" presetClass="entr" presetSubtype="1"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up)">
                                      <p:cBhvr>
                                        <p:cTn id="43" dur="500"/>
                                        <p:tgtEl>
                                          <p:spTgt spid="18"/>
                                        </p:tgtEl>
                                      </p:cBhvr>
                                    </p:animEffect>
                                  </p:childTnLst>
                                </p:cTn>
                              </p:par>
                            </p:childTnLst>
                          </p:cTn>
                        </p:par>
                        <p:par>
                          <p:cTn id="44" fill="hold">
                            <p:stCondLst>
                              <p:cond delay="3800"/>
                            </p:stCondLst>
                            <p:childTnLst>
                              <p:par>
                                <p:cTn id="45" presetID="22" presetClass="entr" presetSubtype="1"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wipe(up)">
                                      <p:cBhvr>
                                        <p:cTn id="4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7" grpId="0" autoUpdateAnimBg="0"/>
      <p:bldP spid="18" grpId="0" autoUpdateAnimBg="0"/>
      <p:bldP spid="19"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 name="Group 2"/>
          <p:cNvGrpSpPr>
            <a:grpSpLocks/>
          </p:cNvGrpSpPr>
          <p:nvPr/>
        </p:nvGrpSpPr>
        <p:grpSpPr bwMode="auto">
          <a:xfrm rot="-1142007">
            <a:off x="1134729" y="1918299"/>
            <a:ext cx="1718368" cy="1718864"/>
            <a:chOff x="0" y="0"/>
            <a:chExt cx="1200" cy="1200"/>
          </a:xfrm>
          <a:solidFill>
            <a:srgbClr val="0070C0"/>
          </a:solidFill>
        </p:grpSpPr>
        <p:sp>
          <p:nvSpPr>
            <p:cNvPr id="123" name="AutoShape 32"/>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grpSp>
          <p:nvGrpSpPr>
            <p:cNvPr id="124" name="Group 4"/>
            <p:cNvGrpSpPr>
              <a:grpSpLocks/>
            </p:cNvGrpSpPr>
            <p:nvPr/>
          </p:nvGrpSpPr>
          <p:grpSpPr bwMode="auto">
            <a:xfrm>
              <a:off x="456" y="0"/>
              <a:ext cx="288" cy="1200"/>
              <a:chOff x="0" y="0"/>
              <a:chExt cx="288" cy="1200"/>
            </a:xfrm>
            <a:grpFill/>
          </p:grpSpPr>
          <p:sp>
            <p:nvSpPr>
              <p:cNvPr id="134" name="AutoShape 3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sp>
            <p:nvSpPr>
              <p:cNvPr id="135" name="AutoShape 3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grpSp>
        <p:grpSp>
          <p:nvGrpSpPr>
            <p:cNvPr id="125" name="Group 7"/>
            <p:cNvGrpSpPr>
              <a:grpSpLocks/>
            </p:cNvGrpSpPr>
            <p:nvPr/>
          </p:nvGrpSpPr>
          <p:grpSpPr bwMode="auto">
            <a:xfrm rot="-5400000">
              <a:off x="456" y="0"/>
              <a:ext cx="288" cy="1200"/>
              <a:chOff x="0" y="0"/>
              <a:chExt cx="288" cy="1200"/>
            </a:xfrm>
            <a:grpFill/>
          </p:grpSpPr>
          <p:sp>
            <p:nvSpPr>
              <p:cNvPr id="132" name="AutoShape 3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sp>
            <p:nvSpPr>
              <p:cNvPr id="133" name="AutoShape 3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grpSp>
        <p:grpSp>
          <p:nvGrpSpPr>
            <p:cNvPr id="126" name="Group 10"/>
            <p:cNvGrpSpPr>
              <a:grpSpLocks/>
            </p:cNvGrpSpPr>
            <p:nvPr/>
          </p:nvGrpSpPr>
          <p:grpSpPr bwMode="auto">
            <a:xfrm rot="-2700000">
              <a:off x="456" y="0"/>
              <a:ext cx="288" cy="1200"/>
              <a:chOff x="0" y="0"/>
              <a:chExt cx="288" cy="1200"/>
            </a:xfrm>
            <a:grpFill/>
          </p:grpSpPr>
          <p:sp>
            <p:nvSpPr>
              <p:cNvPr id="130" name="AutoShape 4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sp>
            <p:nvSpPr>
              <p:cNvPr id="131" name="AutoShape 4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grpSp>
        <p:grpSp>
          <p:nvGrpSpPr>
            <p:cNvPr id="127" name="Group 13"/>
            <p:cNvGrpSpPr>
              <a:grpSpLocks/>
            </p:cNvGrpSpPr>
            <p:nvPr/>
          </p:nvGrpSpPr>
          <p:grpSpPr bwMode="auto">
            <a:xfrm rot="2700000" flipH="1">
              <a:off x="457" y="0"/>
              <a:ext cx="288" cy="1200"/>
              <a:chOff x="0" y="0"/>
              <a:chExt cx="288" cy="1200"/>
            </a:xfrm>
            <a:grpFill/>
          </p:grpSpPr>
          <p:sp>
            <p:nvSpPr>
              <p:cNvPr id="128" name="AutoShape 4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sp>
            <p:nvSpPr>
              <p:cNvPr id="129" name="AutoShape 4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grpSp>
      </p:grpSp>
      <p:grpSp>
        <p:nvGrpSpPr>
          <p:cNvPr id="136" name="Group 16"/>
          <p:cNvGrpSpPr>
            <a:grpSpLocks/>
          </p:cNvGrpSpPr>
          <p:nvPr/>
        </p:nvGrpSpPr>
        <p:grpSpPr bwMode="auto">
          <a:xfrm rot="-1142007">
            <a:off x="1134729" y="1918299"/>
            <a:ext cx="1718368" cy="1718864"/>
            <a:chOff x="0" y="0"/>
            <a:chExt cx="1200" cy="1200"/>
          </a:xfrm>
          <a:solidFill>
            <a:srgbClr val="0070C0"/>
          </a:solidFill>
        </p:grpSpPr>
        <p:sp>
          <p:nvSpPr>
            <p:cNvPr id="137" name="AutoShape 46"/>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grpSp>
          <p:nvGrpSpPr>
            <p:cNvPr id="138" name="Group 18"/>
            <p:cNvGrpSpPr>
              <a:grpSpLocks/>
            </p:cNvGrpSpPr>
            <p:nvPr/>
          </p:nvGrpSpPr>
          <p:grpSpPr bwMode="auto">
            <a:xfrm>
              <a:off x="456" y="0"/>
              <a:ext cx="288" cy="1200"/>
              <a:chOff x="0" y="0"/>
              <a:chExt cx="288" cy="1200"/>
            </a:xfrm>
            <a:grpFill/>
          </p:grpSpPr>
          <p:sp>
            <p:nvSpPr>
              <p:cNvPr id="148" name="AutoShape 4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sp>
            <p:nvSpPr>
              <p:cNvPr id="149" name="AutoShape 4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grpSp>
        <p:grpSp>
          <p:nvGrpSpPr>
            <p:cNvPr id="139" name="Group 21"/>
            <p:cNvGrpSpPr>
              <a:grpSpLocks/>
            </p:cNvGrpSpPr>
            <p:nvPr/>
          </p:nvGrpSpPr>
          <p:grpSpPr bwMode="auto">
            <a:xfrm rot="-5400000">
              <a:off x="456" y="0"/>
              <a:ext cx="288" cy="1200"/>
              <a:chOff x="0" y="0"/>
              <a:chExt cx="288" cy="1200"/>
            </a:xfrm>
            <a:grpFill/>
          </p:grpSpPr>
          <p:sp>
            <p:nvSpPr>
              <p:cNvPr id="146" name="AutoShape 5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sp>
            <p:nvSpPr>
              <p:cNvPr id="147" name="AutoShape 5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grpSp>
        <p:grpSp>
          <p:nvGrpSpPr>
            <p:cNvPr id="140" name="Group 24"/>
            <p:cNvGrpSpPr>
              <a:grpSpLocks/>
            </p:cNvGrpSpPr>
            <p:nvPr/>
          </p:nvGrpSpPr>
          <p:grpSpPr bwMode="auto">
            <a:xfrm rot="-2700000">
              <a:off x="456" y="0"/>
              <a:ext cx="288" cy="1200"/>
              <a:chOff x="0" y="0"/>
              <a:chExt cx="288" cy="1200"/>
            </a:xfrm>
            <a:grpFill/>
          </p:grpSpPr>
          <p:sp>
            <p:nvSpPr>
              <p:cNvPr id="144" name="AutoShape 5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sp>
            <p:nvSpPr>
              <p:cNvPr id="145" name="AutoShape 5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grpSp>
        <p:grpSp>
          <p:nvGrpSpPr>
            <p:cNvPr id="141" name="Group 27"/>
            <p:cNvGrpSpPr>
              <a:grpSpLocks/>
            </p:cNvGrpSpPr>
            <p:nvPr/>
          </p:nvGrpSpPr>
          <p:grpSpPr bwMode="auto">
            <a:xfrm rot="2700000" flipH="1">
              <a:off x="457" y="0"/>
              <a:ext cx="288" cy="1200"/>
              <a:chOff x="0" y="0"/>
              <a:chExt cx="288" cy="1200"/>
            </a:xfrm>
            <a:grpFill/>
          </p:grpSpPr>
          <p:sp>
            <p:nvSpPr>
              <p:cNvPr id="142" name="AutoShape 5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sp>
            <p:nvSpPr>
              <p:cNvPr id="143" name="AutoShape 5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grpSp>
      </p:grpSp>
      <p:grpSp>
        <p:nvGrpSpPr>
          <p:cNvPr id="150" name="Group 30"/>
          <p:cNvGrpSpPr>
            <a:grpSpLocks/>
          </p:cNvGrpSpPr>
          <p:nvPr/>
        </p:nvGrpSpPr>
        <p:grpSpPr bwMode="auto">
          <a:xfrm>
            <a:off x="2575824" y="2357538"/>
            <a:ext cx="2359780" cy="2360462"/>
            <a:chOff x="0" y="0"/>
            <a:chExt cx="1200" cy="1200"/>
          </a:xfrm>
          <a:solidFill>
            <a:srgbClr val="0070C0"/>
          </a:solidFill>
        </p:grpSpPr>
        <p:sp>
          <p:nvSpPr>
            <p:cNvPr id="151" name="AutoShape 60"/>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grpSp>
          <p:nvGrpSpPr>
            <p:cNvPr id="152" name="Group 32"/>
            <p:cNvGrpSpPr>
              <a:grpSpLocks/>
            </p:cNvGrpSpPr>
            <p:nvPr/>
          </p:nvGrpSpPr>
          <p:grpSpPr bwMode="auto">
            <a:xfrm>
              <a:off x="456" y="0"/>
              <a:ext cx="288" cy="1200"/>
              <a:chOff x="0" y="0"/>
              <a:chExt cx="288" cy="1200"/>
            </a:xfrm>
            <a:grpFill/>
          </p:grpSpPr>
          <p:sp>
            <p:nvSpPr>
              <p:cNvPr id="162" name="AutoShape 6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sp>
            <p:nvSpPr>
              <p:cNvPr id="163" name="AutoShape 6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grpSp>
        <p:grpSp>
          <p:nvGrpSpPr>
            <p:cNvPr id="153" name="Group 35"/>
            <p:cNvGrpSpPr>
              <a:grpSpLocks/>
            </p:cNvGrpSpPr>
            <p:nvPr/>
          </p:nvGrpSpPr>
          <p:grpSpPr bwMode="auto">
            <a:xfrm rot="-5400000">
              <a:off x="456" y="0"/>
              <a:ext cx="288" cy="1200"/>
              <a:chOff x="0" y="0"/>
              <a:chExt cx="288" cy="1200"/>
            </a:xfrm>
            <a:grpFill/>
          </p:grpSpPr>
          <p:sp>
            <p:nvSpPr>
              <p:cNvPr id="160" name="AutoShape 6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sp>
            <p:nvSpPr>
              <p:cNvPr id="161" name="AutoShape 6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grpSp>
        <p:grpSp>
          <p:nvGrpSpPr>
            <p:cNvPr id="154" name="Group 38"/>
            <p:cNvGrpSpPr>
              <a:grpSpLocks/>
            </p:cNvGrpSpPr>
            <p:nvPr/>
          </p:nvGrpSpPr>
          <p:grpSpPr bwMode="auto">
            <a:xfrm rot="-2700000">
              <a:off x="456" y="0"/>
              <a:ext cx="288" cy="1200"/>
              <a:chOff x="0" y="0"/>
              <a:chExt cx="288" cy="1200"/>
            </a:xfrm>
            <a:grpFill/>
          </p:grpSpPr>
          <p:sp>
            <p:nvSpPr>
              <p:cNvPr id="158" name="AutoShape 6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sp>
            <p:nvSpPr>
              <p:cNvPr id="159" name="AutoShape 6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grpSp>
        <p:grpSp>
          <p:nvGrpSpPr>
            <p:cNvPr id="155" name="Group 41"/>
            <p:cNvGrpSpPr>
              <a:grpSpLocks/>
            </p:cNvGrpSpPr>
            <p:nvPr/>
          </p:nvGrpSpPr>
          <p:grpSpPr bwMode="auto">
            <a:xfrm rot="2700000" flipH="1">
              <a:off x="457" y="0"/>
              <a:ext cx="288" cy="1200"/>
              <a:chOff x="0" y="0"/>
              <a:chExt cx="288" cy="1200"/>
            </a:xfrm>
            <a:grpFill/>
          </p:grpSpPr>
          <p:sp>
            <p:nvSpPr>
              <p:cNvPr id="156" name="AutoShape 7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sp>
            <p:nvSpPr>
              <p:cNvPr id="157" name="AutoShape 7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grpSp>
      </p:grpSp>
      <p:grpSp>
        <p:nvGrpSpPr>
          <p:cNvPr id="164" name="Group 44"/>
          <p:cNvGrpSpPr>
            <a:grpSpLocks/>
          </p:cNvGrpSpPr>
          <p:nvPr/>
        </p:nvGrpSpPr>
        <p:grpSpPr bwMode="auto">
          <a:xfrm>
            <a:off x="2571066" y="2358729"/>
            <a:ext cx="2365730" cy="2366415"/>
            <a:chOff x="0" y="0"/>
            <a:chExt cx="1200" cy="1200"/>
          </a:xfrm>
          <a:solidFill>
            <a:srgbClr val="0070C0"/>
          </a:solidFill>
        </p:grpSpPr>
        <p:sp>
          <p:nvSpPr>
            <p:cNvPr id="165" name="AutoShape 74"/>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grpSp>
          <p:nvGrpSpPr>
            <p:cNvPr id="166" name="Group 46"/>
            <p:cNvGrpSpPr>
              <a:grpSpLocks/>
            </p:cNvGrpSpPr>
            <p:nvPr/>
          </p:nvGrpSpPr>
          <p:grpSpPr bwMode="auto">
            <a:xfrm>
              <a:off x="456" y="0"/>
              <a:ext cx="288" cy="1200"/>
              <a:chOff x="0" y="0"/>
              <a:chExt cx="288" cy="1200"/>
            </a:xfrm>
            <a:grpFill/>
          </p:grpSpPr>
          <p:sp>
            <p:nvSpPr>
              <p:cNvPr id="176" name="AutoShape 76"/>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sp>
            <p:nvSpPr>
              <p:cNvPr id="177" name="AutoShape 77"/>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grpSp>
        <p:grpSp>
          <p:nvGrpSpPr>
            <p:cNvPr id="167" name="Group 49"/>
            <p:cNvGrpSpPr>
              <a:grpSpLocks/>
            </p:cNvGrpSpPr>
            <p:nvPr/>
          </p:nvGrpSpPr>
          <p:grpSpPr bwMode="auto">
            <a:xfrm rot="-5400000">
              <a:off x="456" y="0"/>
              <a:ext cx="288" cy="1200"/>
              <a:chOff x="0" y="0"/>
              <a:chExt cx="288" cy="1200"/>
            </a:xfrm>
            <a:grpFill/>
          </p:grpSpPr>
          <p:sp>
            <p:nvSpPr>
              <p:cNvPr id="174" name="AutoShape 79"/>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sp>
            <p:nvSpPr>
              <p:cNvPr id="175" name="AutoShape 80"/>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grpSp>
        <p:grpSp>
          <p:nvGrpSpPr>
            <p:cNvPr id="168" name="Group 52"/>
            <p:cNvGrpSpPr>
              <a:grpSpLocks/>
            </p:cNvGrpSpPr>
            <p:nvPr/>
          </p:nvGrpSpPr>
          <p:grpSpPr bwMode="auto">
            <a:xfrm rot="-2700000">
              <a:off x="456" y="0"/>
              <a:ext cx="288" cy="1200"/>
              <a:chOff x="0" y="0"/>
              <a:chExt cx="288" cy="1200"/>
            </a:xfrm>
            <a:grpFill/>
          </p:grpSpPr>
          <p:sp>
            <p:nvSpPr>
              <p:cNvPr id="172" name="AutoShape 8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sp>
            <p:nvSpPr>
              <p:cNvPr id="173" name="AutoShape 8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grpSp>
        <p:grpSp>
          <p:nvGrpSpPr>
            <p:cNvPr id="169" name="Group 55"/>
            <p:cNvGrpSpPr>
              <a:grpSpLocks/>
            </p:cNvGrpSpPr>
            <p:nvPr/>
          </p:nvGrpSpPr>
          <p:grpSpPr bwMode="auto">
            <a:xfrm rot="2700000" flipH="1">
              <a:off x="457" y="0"/>
              <a:ext cx="288" cy="1200"/>
              <a:chOff x="0" y="0"/>
              <a:chExt cx="288" cy="1200"/>
            </a:xfrm>
            <a:grpFill/>
          </p:grpSpPr>
          <p:sp>
            <p:nvSpPr>
              <p:cNvPr id="170" name="AutoShape 8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sp>
            <p:nvSpPr>
              <p:cNvPr id="171" name="AutoShape 8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grpSp>
      </p:grpSp>
      <p:grpSp>
        <p:nvGrpSpPr>
          <p:cNvPr id="178" name="Group 58"/>
          <p:cNvGrpSpPr>
            <a:grpSpLocks/>
          </p:cNvGrpSpPr>
          <p:nvPr/>
        </p:nvGrpSpPr>
        <p:grpSpPr bwMode="auto">
          <a:xfrm rot="1282349">
            <a:off x="4642863" y="1659994"/>
            <a:ext cx="2100360" cy="2100964"/>
            <a:chOff x="0" y="0"/>
            <a:chExt cx="1200" cy="1200"/>
          </a:xfrm>
          <a:solidFill>
            <a:srgbClr val="0070C0"/>
          </a:solidFill>
        </p:grpSpPr>
        <p:sp>
          <p:nvSpPr>
            <p:cNvPr id="179" name="AutoShape 88"/>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180" name="Group 60"/>
            <p:cNvGrpSpPr>
              <a:grpSpLocks/>
            </p:cNvGrpSpPr>
            <p:nvPr/>
          </p:nvGrpSpPr>
          <p:grpSpPr bwMode="auto">
            <a:xfrm>
              <a:off x="456" y="0"/>
              <a:ext cx="288" cy="1200"/>
              <a:chOff x="0" y="0"/>
              <a:chExt cx="288" cy="1200"/>
            </a:xfrm>
            <a:grpFill/>
          </p:grpSpPr>
          <p:sp>
            <p:nvSpPr>
              <p:cNvPr id="190" name="AutoShape 9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91" name="AutoShape 9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181" name="Group 63"/>
            <p:cNvGrpSpPr>
              <a:grpSpLocks/>
            </p:cNvGrpSpPr>
            <p:nvPr/>
          </p:nvGrpSpPr>
          <p:grpSpPr bwMode="auto">
            <a:xfrm rot="-5400000">
              <a:off x="456" y="0"/>
              <a:ext cx="288" cy="1200"/>
              <a:chOff x="0" y="0"/>
              <a:chExt cx="288" cy="1200"/>
            </a:xfrm>
            <a:grpFill/>
          </p:grpSpPr>
          <p:sp>
            <p:nvSpPr>
              <p:cNvPr id="188" name="AutoShape 9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89" name="AutoShape 9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182" name="Group 66"/>
            <p:cNvGrpSpPr>
              <a:grpSpLocks/>
            </p:cNvGrpSpPr>
            <p:nvPr/>
          </p:nvGrpSpPr>
          <p:grpSpPr bwMode="auto">
            <a:xfrm rot="-2700000">
              <a:off x="456" y="0"/>
              <a:ext cx="288" cy="1200"/>
              <a:chOff x="0" y="0"/>
              <a:chExt cx="288" cy="1200"/>
            </a:xfrm>
            <a:grpFill/>
          </p:grpSpPr>
          <p:sp>
            <p:nvSpPr>
              <p:cNvPr id="186" name="AutoShape 96"/>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87" name="AutoShape 97"/>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183" name="Group 69"/>
            <p:cNvGrpSpPr>
              <a:grpSpLocks/>
            </p:cNvGrpSpPr>
            <p:nvPr/>
          </p:nvGrpSpPr>
          <p:grpSpPr bwMode="auto">
            <a:xfrm rot="2700000" flipH="1">
              <a:off x="457" y="0"/>
              <a:ext cx="288" cy="1200"/>
              <a:chOff x="0" y="0"/>
              <a:chExt cx="288" cy="1200"/>
            </a:xfrm>
            <a:grpFill/>
          </p:grpSpPr>
          <p:sp>
            <p:nvSpPr>
              <p:cNvPr id="184" name="AutoShape 99"/>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85" name="AutoShape 100"/>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grpSp>
        <p:nvGrpSpPr>
          <p:cNvPr id="192" name="Group 72"/>
          <p:cNvGrpSpPr>
            <a:grpSpLocks/>
          </p:cNvGrpSpPr>
          <p:nvPr/>
        </p:nvGrpSpPr>
        <p:grpSpPr bwMode="auto">
          <a:xfrm rot="1283135">
            <a:off x="4638102" y="1661184"/>
            <a:ext cx="2105120" cy="2105727"/>
            <a:chOff x="0" y="0"/>
            <a:chExt cx="1200" cy="1200"/>
          </a:xfrm>
          <a:solidFill>
            <a:srgbClr val="0070C0"/>
          </a:solidFill>
        </p:grpSpPr>
        <p:sp>
          <p:nvSpPr>
            <p:cNvPr id="193" name="AutoShape 102"/>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194" name="Group 74"/>
            <p:cNvGrpSpPr>
              <a:grpSpLocks/>
            </p:cNvGrpSpPr>
            <p:nvPr/>
          </p:nvGrpSpPr>
          <p:grpSpPr bwMode="auto">
            <a:xfrm>
              <a:off x="456" y="0"/>
              <a:ext cx="288" cy="1200"/>
              <a:chOff x="0" y="0"/>
              <a:chExt cx="288" cy="1200"/>
            </a:xfrm>
            <a:grpFill/>
          </p:grpSpPr>
          <p:sp>
            <p:nvSpPr>
              <p:cNvPr id="204" name="AutoShape 10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05" name="AutoShape 10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195" name="Group 77"/>
            <p:cNvGrpSpPr>
              <a:grpSpLocks/>
            </p:cNvGrpSpPr>
            <p:nvPr/>
          </p:nvGrpSpPr>
          <p:grpSpPr bwMode="auto">
            <a:xfrm rot="-5400000">
              <a:off x="456" y="0"/>
              <a:ext cx="288" cy="1200"/>
              <a:chOff x="0" y="0"/>
              <a:chExt cx="288" cy="1200"/>
            </a:xfrm>
            <a:grpFill/>
          </p:grpSpPr>
          <p:sp>
            <p:nvSpPr>
              <p:cNvPr id="202" name="AutoShape 10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03" name="AutoShape 10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196" name="Group 80"/>
            <p:cNvGrpSpPr>
              <a:grpSpLocks/>
            </p:cNvGrpSpPr>
            <p:nvPr/>
          </p:nvGrpSpPr>
          <p:grpSpPr bwMode="auto">
            <a:xfrm rot="-2700000">
              <a:off x="456" y="0"/>
              <a:ext cx="288" cy="1200"/>
              <a:chOff x="0" y="0"/>
              <a:chExt cx="288" cy="1200"/>
            </a:xfrm>
            <a:grpFill/>
          </p:grpSpPr>
          <p:sp>
            <p:nvSpPr>
              <p:cNvPr id="200" name="AutoShape 11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01" name="AutoShape 11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197" name="Group 83"/>
            <p:cNvGrpSpPr>
              <a:grpSpLocks/>
            </p:cNvGrpSpPr>
            <p:nvPr/>
          </p:nvGrpSpPr>
          <p:grpSpPr bwMode="auto">
            <a:xfrm rot="2700000" flipH="1">
              <a:off x="457" y="0"/>
              <a:ext cx="288" cy="1200"/>
              <a:chOff x="0" y="0"/>
              <a:chExt cx="288" cy="1200"/>
            </a:xfrm>
            <a:grpFill/>
          </p:grpSpPr>
          <p:sp>
            <p:nvSpPr>
              <p:cNvPr id="198" name="AutoShape 11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99" name="AutoShape 11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grpSp>
        <p:nvGrpSpPr>
          <p:cNvPr id="206" name="Group 86"/>
          <p:cNvGrpSpPr>
            <a:grpSpLocks/>
          </p:cNvGrpSpPr>
          <p:nvPr/>
        </p:nvGrpSpPr>
        <p:grpSpPr bwMode="auto">
          <a:xfrm>
            <a:off x="6537352" y="2564657"/>
            <a:ext cx="1669579" cy="1670060"/>
            <a:chOff x="0" y="0"/>
            <a:chExt cx="1200" cy="1200"/>
          </a:xfrm>
          <a:solidFill>
            <a:srgbClr val="0070C0"/>
          </a:solidFill>
        </p:grpSpPr>
        <p:sp>
          <p:nvSpPr>
            <p:cNvPr id="207" name="AutoShape 116"/>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grpSp>
          <p:nvGrpSpPr>
            <p:cNvPr id="208" name="Group 88"/>
            <p:cNvGrpSpPr>
              <a:grpSpLocks/>
            </p:cNvGrpSpPr>
            <p:nvPr/>
          </p:nvGrpSpPr>
          <p:grpSpPr bwMode="auto">
            <a:xfrm>
              <a:off x="456" y="0"/>
              <a:ext cx="288" cy="1200"/>
              <a:chOff x="0" y="0"/>
              <a:chExt cx="288" cy="1200"/>
            </a:xfrm>
            <a:grpFill/>
          </p:grpSpPr>
          <p:sp>
            <p:nvSpPr>
              <p:cNvPr id="218" name="AutoShape 11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sp>
            <p:nvSpPr>
              <p:cNvPr id="219" name="AutoShape 11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grpSp>
        <p:grpSp>
          <p:nvGrpSpPr>
            <p:cNvPr id="209" name="Group 91"/>
            <p:cNvGrpSpPr>
              <a:grpSpLocks/>
            </p:cNvGrpSpPr>
            <p:nvPr/>
          </p:nvGrpSpPr>
          <p:grpSpPr bwMode="auto">
            <a:xfrm rot="-5400000">
              <a:off x="456" y="0"/>
              <a:ext cx="288" cy="1200"/>
              <a:chOff x="0" y="0"/>
              <a:chExt cx="288" cy="1200"/>
            </a:xfrm>
            <a:grpFill/>
          </p:grpSpPr>
          <p:sp>
            <p:nvSpPr>
              <p:cNvPr id="216" name="AutoShape 12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sp>
            <p:nvSpPr>
              <p:cNvPr id="217" name="AutoShape 12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grpSp>
        <p:grpSp>
          <p:nvGrpSpPr>
            <p:cNvPr id="210" name="Group 94"/>
            <p:cNvGrpSpPr>
              <a:grpSpLocks/>
            </p:cNvGrpSpPr>
            <p:nvPr/>
          </p:nvGrpSpPr>
          <p:grpSpPr bwMode="auto">
            <a:xfrm rot="-2700000">
              <a:off x="456" y="0"/>
              <a:ext cx="288" cy="1200"/>
              <a:chOff x="0" y="0"/>
              <a:chExt cx="288" cy="1200"/>
            </a:xfrm>
            <a:grpFill/>
          </p:grpSpPr>
          <p:sp>
            <p:nvSpPr>
              <p:cNvPr id="214" name="AutoShape 12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sp>
            <p:nvSpPr>
              <p:cNvPr id="215" name="AutoShape 12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grpSp>
        <p:grpSp>
          <p:nvGrpSpPr>
            <p:cNvPr id="211" name="Group 97"/>
            <p:cNvGrpSpPr>
              <a:grpSpLocks/>
            </p:cNvGrpSpPr>
            <p:nvPr/>
          </p:nvGrpSpPr>
          <p:grpSpPr bwMode="auto">
            <a:xfrm rot="2700000" flipH="1">
              <a:off x="457" y="0"/>
              <a:ext cx="288" cy="1200"/>
              <a:chOff x="0" y="0"/>
              <a:chExt cx="288" cy="1200"/>
            </a:xfrm>
            <a:grpFill/>
          </p:grpSpPr>
          <p:sp>
            <p:nvSpPr>
              <p:cNvPr id="212" name="AutoShape 12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sp>
            <p:nvSpPr>
              <p:cNvPr id="213" name="AutoShape 12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grpSp>
      </p:grpSp>
      <p:grpSp>
        <p:nvGrpSpPr>
          <p:cNvPr id="220" name="Group 100"/>
          <p:cNvGrpSpPr>
            <a:grpSpLocks/>
          </p:cNvGrpSpPr>
          <p:nvPr/>
        </p:nvGrpSpPr>
        <p:grpSpPr bwMode="auto">
          <a:xfrm>
            <a:off x="6532593" y="2565847"/>
            <a:ext cx="1674338" cy="1674822"/>
            <a:chOff x="0" y="0"/>
            <a:chExt cx="1200" cy="1200"/>
          </a:xfrm>
          <a:solidFill>
            <a:srgbClr val="0070C0"/>
          </a:solidFill>
        </p:grpSpPr>
        <p:sp>
          <p:nvSpPr>
            <p:cNvPr id="221" name="AutoShape 130"/>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grpSp>
          <p:nvGrpSpPr>
            <p:cNvPr id="222" name="Group 102"/>
            <p:cNvGrpSpPr>
              <a:grpSpLocks/>
            </p:cNvGrpSpPr>
            <p:nvPr/>
          </p:nvGrpSpPr>
          <p:grpSpPr bwMode="auto">
            <a:xfrm>
              <a:off x="456" y="0"/>
              <a:ext cx="288" cy="1200"/>
              <a:chOff x="0" y="0"/>
              <a:chExt cx="288" cy="1200"/>
            </a:xfrm>
            <a:grpFill/>
          </p:grpSpPr>
          <p:sp>
            <p:nvSpPr>
              <p:cNvPr id="232" name="AutoShape 13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sp>
            <p:nvSpPr>
              <p:cNvPr id="233" name="AutoShape 13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grpSp>
        <p:grpSp>
          <p:nvGrpSpPr>
            <p:cNvPr id="223" name="Group 105"/>
            <p:cNvGrpSpPr>
              <a:grpSpLocks/>
            </p:cNvGrpSpPr>
            <p:nvPr/>
          </p:nvGrpSpPr>
          <p:grpSpPr bwMode="auto">
            <a:xfrm rot="-5400000">
              <a:off x="456" y="0"/>
              <a:ext cx="288" cy="1200"/>
              <a:chOff x="0" y="0"/>
              <a:chExt cx="288" cy="1200"/>
            </a:xfrm>
            <a:grpFill/>
          </p:grpSpPr>
          <p:sp>
            <p:nvSpPr>
              <p:cNvPr id="230" name="AutoShape 13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sp>
            <p:nvSpPr>
              <p:cNvPr id="231" name="AutoShape 13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grpSp>
        <p:grpSp>
          <p:nvGrpSpPr>
            <p:cNvPr id="224" name="Group 108"/>
            <p:cNvGrpSpPr>
              <a:grpSpLocks/>
            </p:cNvGrpSpPr>
            <p:nvPr/>
          </p:nvGrpSpPr>
          <p:grpSpPr bwMode="auto">
            <a:xfrm rot="-2700000">
              <a:off x="456" y="0"/>
              <a:ext cx="288" cy="1200"/>
              <a:chOff x="0" y="0"/>
              <a:chExt cx="288" cy="1200"/>
            </a:xfrm>
            <a:grpFill/>
          </p:grpSpPr>
          <p:sp>
            <p:nvSpPr>
              <p:cNvPr id="228" name="AutoShape 13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sp>
            <p:nvSpPr>
              <p:cNvPr id="229" name="AutoShape 13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grpSp>
        <p:grpSp>
          <p:nvGrpSpPr>
            <p:cNvPr id="225" name="Group 111"/>
            <p:cNvGrpSpPr>
              <a:grpSpLocks/>
            </p:cNvGrpSpPr>
            <p:nvPr/>
          </p:nvGrpSpPr>
          <p:grpSpPr bwMode="auto">
            <a:xfrm rot="2700000" flipH="1">
              <a:off x="457" y="0"/>
              <a:ext cx="288" cy="1200"/>
              <a:chOff x="0" y="0"/>
              <a:chExt cx="288" cy="1200"/>
            </a:xfrm>
            <a:grpFill/>
          </p:grpSpPr>
          <p:sp>
            <p:nvSpPr>
              <p:cNvPr id="226" name="AutoShape 14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sp>
            <p:nvSpPr>
              <p:cNvPr id="227" name="AutoShape 14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124EB3"/>
                  </a:solidFill>
                  <a:effectLst/>
                  <a:uLnTx/>
                  <a:uFillTx/>
                </a:endParaRPr>
              </a:p>
            </p:txBody>
          </p:sp>
        </p:grpSp>
      </p:grpSp>
      <p:sp>
        <p:nvSpPr>
          <p:cNvPr id="234" name="AutoShape 143"/>
          <p:cNvSpPr>
            <a:spLocks noChangeArrowheads="1"/>
          </p:cNvSpPr>
          <p:nvPr/>
        </p:nvSpPr>
        <p:spPr bwMode="auto">
          <a:xfrm>
            <a:off x="1296571" y="1499298"/>
            <a:ext cx="1542247" cy="430905"/>
          </a:xfrm>
          <a:prstGeom prst="roundRect">
            <a:avLst>
              <a:gd name="adj" fmla="val 50000"/>
            </a:avLst>
          </a:prstGeom>
          <a:no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300" dirty="0">
                <a:ea typeface="黑体" pitchFamily="49" charset="-122"/>
              </a:rPr>
              <a:t>添加段落文字</a:t>
            </a:r>
          </a:p>
        </p:txBody>
      </p:sp>
      <p:sp>
        <p:nvSpPr>
          <p:cNvPr id="235" name="AutoShape 144"/>
          <p:cNvSpPr>
            <a:spLocks noChangeArrowheads="1"/>
          </p:cNvSpPr>
          <p:nvPr/>
        </p:nvSpPr>
        <p:spPr bwMode="auto">
          <a:xfrm>
            <a:off x="2993518" y="1842117"/>
            <a:ext cx="1542247" cy="430905"/>
          </a:xfrm>
          <a:prstGeom prst="roundRect">
            <a:avLst>
              <a:gd name="adj" fmla="val 50000"/>
            </a:avLst>
          </a:prstGeom>
          <a:no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300">
                <a:ea typeface="黑体" pitchFamily="49" charset="-122"/>
              </a:rPr>
              <a:t>添加段落文字</a:t>
            </a:r>
          </a:p>
        </p:txBody>
      </p:sp>
      <p:sp>
        <p:nvSpPr>
          <p:cNvPr id="236" name="AutoShape 145"/>
          <p:cNvSpPr>
            <a:spLocks noChangeArrowheads="1"/>
          </p:cNvSpPr>
          <p:nvPr/>
        </p:nvSpPr>
        <p:spPr bwMode="auto">
          <a:xfrm>
            <a:off x="4948699" y="3891899"/>
            <a:ext cx="1542247" cy="430905"/>
          </a:xfrm>
          <a:prstGeom prst="roundRect">
            <a:avLst>
              <a:gd name="adj" fmla="val 50000"/>
            </a:avLst>
          </a:prstGeom>
          <a:no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300">
                <a:ea typeface="黑体" pitchFamily="49" charset="-122"/>
              </a:rPr>
              <a:t>添加段落文字</a:t>
            </a:r>
          </a:p>
        </p:txBody>
      </p:sp>
      <p:sp>
        <p:nvSpPr>
          <p:cNvPr id="237" name="AutoShape 146"/>
          <p:cNvSpPr>
            <a:spLocks noChangeArrowheads="1"/>
          </p:cNvSpPr>
          <p:nvPr/>
        </p:nvSpPr>
        <p:spPr bwMode="auto">
          <a:xfrm>
            <a:off x="6579005" y="1943297"/>
            <a:ext cx="1542247" cy="430905"/>
          </a:xfrm>
          <a:prstGeom prst="roundRect">
            <a:avLst>
              <a:gd name="adj" fmla="val 50000"/>
            </a:avLst>
          </a:prstGeom>
          <a:no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300">
                <a:ea typeface="黑体" pitchFamily="49" charset="-122"/>
              </a:rPr>
              <a:t>添加段落文字</a:t>
            </a:r>
          </a:p>
        </p:txBody>
      </p:sp>
      <p:sp>
        <p:nvSpPr>
          <p:cNvPr id="238" name="Rectangle 147"/>
          <p:cNvSpPr>
            <a:spLocks noChangeArrowheads="1"/>
          </p:cNvSpPr>
          <p:nvPr/>
        </p:nvSpPr>
        <p:spPr bwMode="auto">
          <a:xfrm>
            <a:off x="1434613" y="2344442"/>
            <a:ext cx="1092425" cy="845148"/>
          </a:xfrm>
          <a:prstGeom prst="rect">
            <a:avLst/>
          </a:prstGeom>
          <a:no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100" b="0" dirty="0">
                <a:ea typeface="黑体" pitchFamily="49" charset="-122"/>
              </a:rPr>
              <a:t>点击添加文本</a:t>
            </a:r>
          </a:p>
          <a:p>
            <a:pPr algn="ctr" eaLnBrk="1" hangingPunct="1"/>
            <a:r>
              <a:rPr lang="zh-CN" altLang="en-US" sz="1100" b="0" dirty="0">
                <a:ea typeface="黑体" pitchFamily="49" charset="-122"/>
              </a:rPr>
              <a:t>点击添加文本</a:t>
            </a:r>
          </a:p>
          <a:p>
            <a:pPr algn="ctr" eaLnBrk="1" hangingPunct="1"/>
            <a:r>
              <a:rPr lang="zh-CN" altLang="en-US" sz="1100" b="0" dirty="0">
                <a:ea typeface="黑体" pitchFamily="49" charset="-122"/>
              </a:rPr>
              <a:t>点击添加文本</a:t>
            </a:r>
          </a:p>
        </p:txBody>
      </p:sp>
      <p:sp>
        <p:nvSpPr>
          <p:cNvPr id="239" name="Rectangle 148"/>
          <p:cNvSpPr>
            <a:spLocks noChangeArrowheads="1"/>
          </p:cNvSpPr>
          <p:nvPr/>
        </p:nvSpPr>
        <p:spPr bwMode="auto">
          <a:xfrm>
            <a:off x="3185111" y="3118170"/>
            <a:ext cx="1092425" cy="845148"/>
          </a:xfrm>
          <a:prstGeom prst="rect">
            <a:avLst/>
          </a:prstGeom>
          <a:no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300" b="0" dirty="0">
                <a:ea typeface="黑体" pitchFamily="49" charset="-122"/>
              </a:rPr>
              <a:t>点击添加文本</a:t>
            </a:r>
          </a:p>
          <a:p>
            <a:pPr algn="ctr" eaLnBrk="1" hangingPunct="1"/>
            <a:r>
              <a:rPr lang="zh-CN" altLang="en-US" sz="1300" b="0" dirty="0">
                <a:ea typeface="黑体" pitchFamily="49" charset="-122"/>
              </a:rPr>
              <a:t>点击添加文本</a:t>
            </a:r>
          </a:p>
          <a:p>
            <a:pPr algn="ctr" eaLnBrk="1" hangingPunct="1"/>
            <a:r>
              <a:rPr lang="zh-CN" altLang="en-US" sz="1300" b="0" dirty="0">
                <a:ea typeface="黑体" pitchFamily="49" charset="-122"/>
              </a:rPr>
              <a:t>点击添加文本</a:t>
            </a:r>
          </a:p>
        </p:txBody>
      </p:sp>
      <p:sp>
        <p:nvSpPr>
          <p:cNvPr id="240" name="Rectangle 149"/>
          <p:cNvSpPr>
            <a:spLocks noChangeArrowheads="1"/>
          </p:cNvSpPr>
          <p:nvPr/>
        </p:nvSpPr>
        <p:spPr bwMode="auto">
          <a:xfrm>
            <a:off x="5122438" y="2277783"/>
            <a:ext cx="1092425" cy="845148"/>
          </a:xfrm>
          <a:prstGeom prst="rect">
            <a:avLst/>
          </a:prstGeom>
          <a:no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300" b="0" dirty="0">
                <a:ea typeface="黑体" pitchFamily="49" charset="-122"/>
              </a:rPr>
              <a:t>点击添加文本</a:t>
            </a:r>
          </a:p>
          <a:p>
            <a:pPr algn="ctr" eaLnBrk="1" hangingPunct="1"/>
            <a:r>
              <a:rPr lang="zh-CN" altLang="en-US" sz="1300" b="0" dirty="0">
                <a:ea typeface="黑体" pitchFamily="49" charset="-122"/>
              </a:rPr>
              <a:t>点击添加文本</a:t>
            </a:r>
          </a:p>
          <a:p>
            <a:pPr algn="ctr" eaLnBrk="1" hangingPunct="1"/>
            <a:r>
              <a:rPr lang="zh-CN" altLang="en-US" sz="1300" b="0" dirty="0">
                <a:ea typeface="黑体" pitchFamily="49" charset="-122"/>
              </a:rPr>
              <a:t>点击添加文本</a:t>
            </a:r>
          </a:p>
        </p:txBody>
      </p:sp>
      <p:sp>
        <p:nvSpPr>
          <p:cNvPr id="241" name="Rectangle 150"/>
          <p:cNvSpPr>
            <a:spLocks noChangeArrowheads="1"/>
          </p:cNvSpPr>
          <p:nvPr/>
        </p:nvSpPr>
        <p:spPr bwMode="auto">
          <a:xfrm>
            <a:off x="6814628" y="2968186"/>
            <a:ext cx="1092425" cy="845148"/>
          </a:xfrm>
          <a:prstGeom prst="rect">
            <a:avLst/>
          </a:prstGeom>
          <a:no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100" b="0" dirty="0">
                <a:ea typeface="黑体" pitchFamily="49" charset="-122"/>
              </a:rPr>
              <a:t>点击添加文本</a:t>
            </a:r>
          </a:p>
          <a:p>
            <a:pPr algn="ctr" eaLnBrk="1" hangingPunct="1"/>
            <a:r>
              <a:rPr lang="zh-CN" altLang="en-US" sz="1100" b="0" dirty="0">
                <a:ea typeface="黑体" pitchFamily="49" charset="-122"/>
              </a:rPr>
              <a:t>点击添加文本</a:t>
            </a:r>
          </a:p>
          <a:p>
            <a:pPr algn="ctr" eaLnBrk="1" hangingPunct="1"/>
            <a:r>
              <a:rPr lang="zh-CN" altLang="en-US" sz="1100" b="0" dirty="0">
                <a:ea typeface="黑体" pitchFamily="49" charset="-122"/>
              </a:rPr>
              <a:t>点击添加文本</a:t>
            </a:r>
          </a:p>
        </p:txBody>
      </p:sp>
    </p:spTree>
    <p:extLst>
      <p:ext uri="{BB962C8B-B14F-4D97-AF65-F5344CB8AC3E}">
        <p14:creationId xmlns:p14="http://schemas.microsoft.com/office/powerpoint/2010/main" val="1405289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122"/>
                                        </p:tgtEl>
                                        <p:attrNameLst>
                                          <p:attrName>style.visibility</p:attrName>
                                        </p:attrNameLst>
                                      </p:cBhvr>
                                      <p:to>
                                        <p:strVal val="visible"/>
                                      </p:to>
                                    </p:set>
                                    <p:anim calcmode="lin" valueType="num">
                                      <p:cBhvr>
                                        <p:cTn id="7" dur="300" fill="hold"/>
                                        <p:tgtEl>
                                          <p:spTgt spid="122"/>
                                        </p:tgtEl>
                                        <p:attrNameLst>
                                          <p:attrName>ppt_w</p:attrName>
                                        </p:attrNameLst>
                                      </p:cBhvr>
                                      <p:tavLst>
                                        <p:tav tm="0">
                                          <p:val>
                                            <p:fltVal val="0"/>
                                          </p:val>
                                        </p:tav>
                                        <p:tav tm="100000">
                                          <p:val>
                                            <p:strVal val="#ppt_w"/>
                                          </p:val>
                                        </p:tav>
                                      </p:tavLst>
                                    </p:anim>
                                    <p:anim calcmode="lin" valueType="num">
                                      <p:cBhvr>
                                        <p:cTn id="8" dur="300" fill="hold"/>
                                        <p:tgtEl>
                                          <p:spTgt spid="122"/>
                                        </p:tgtEl>
                                        <p:attrNameLst>
                                          <p:attrName>ppt_h</p:attrName>
                                        </p:attrNameLst>
                                      </p:cBhvr>
                                      <p:tavLst>
                                        <p:tav tm="0">
                                          <p:val>
                                            <p:fltVal val="0"/>
                                          </p:val>
                                        </p:tav>
                                        <p:tav tm="100000">
                                          <p:val>
                                            <p:strVal val="#ppt_h"/>
                                          </p:val>
                                        </p:tav>
                                      </p:tavLst>
                                    </p:anim>
                                  </p:childTnLst>
                                </p:cTn>
                              </p:par>
                              <p:par>
                                <p:cTn id="9" presetID="1" presetClass="entr" presetSubtype="0" fill="hold" nodeType="withEffect">
                                  <p:stCondLst>
                                    <p:cond delay="300"/>
                                  </p:stCondLst>
                                  <p:childTnLst>
                                    <p:set>
                                      <p:cBhvr>
                                        <p:cTn id="10" dur="1" fill="hold">
                                          <p:stCondLst>
                                            <p:cond delay="0"/>
                                          </p:stCondLst>
                                        </p:cTn>
                                        <p:tgtEl>
                                          <p:spTgt spid="136"/>
                                        </p:tgtEl>
                                        <p:attrNameLst>
                                          <p:attrName>style.visibility</p:attrName>
                                        </p:attrNameLst>
                                      </p:cBhvr>
                                      <p:to>
                                        <p:strVal val="visible"/>
                                      </p:to>
                                    </p:set>
                                  </p:childTnLst>
                                </p:cTn>
                              </p:par>
                              <p:par>
                                <p:cTn id="11" presetID="6" presetClass="emph" presetSubtype="0" fill="hold" nodeType="withEffect">
                                  <p:stCondLst>
                                    <p:cond delay="300"/>
                                  </p:stCondLst>
                                  <p:childTnLst>
                                    <p:animScale>
                                      <p:cBhvr>
                                        <p:cTn id="12" dur="200" fill="hold"/>
                                        <p:tgtEl>
                                          <p:spTgt spid="136"/>
                                        </p:tgtEl>
                                      </p:cBhvr>
                                      <p:by x="150000" y="150000"/>
                                    </p:animScale>
                                  </p:childTnLst>
                                </p:cTn>
                              </p:par>
                              <p:par>
                                <p:cTn id="13" presetID="10" presetClass="exit" presetSubtype="0" fill="hold" nodeType="withEffect">
                                  <p:stCondLst>
                                    <p:cond delay="300"/>
                                  </p:stCondLst>
                                  <p:childTnLst>
                                    <p:animEffect transition="out" filter="fade">
                                      <p:cBhvr>
                                        <p:cTn id="14" dur="200"/>
                                        <p:tgtEl>
                                          <p:spTgt spid="136"/>
                                        </p:tgtEl>
                                      </p:cBhvr>
                                    </p:animEffect>
                                    <p:set>
                                      <p:cBhvr>
                                        <p:cTn id="15" dur="1" fill="hold">
                                          <p:stCondLst>
                                            <p:cond delay="199"/>
                                          </p:stCondLst>
                                        </p:cTn>
                                        <p:tgtEl>
                                          <p:spTgt spid="136"/>
                                        </p:tgtEl>
                                        <p:attrNameLst>
                                          <p:attrName>style.visibility</p:attrName>
                                        </p:attrNameLst>
                                      </p:cBhvr>
                                      <p:to>
                                        <p:strVal val="hidden"/>
                                      </p:to>
                                    </p:set>
                                  </p:childTnLst>
                                </p:cTn>
                              </p:par>
                            </p:childTnLst>
                          </p:cTn>
                        </p:par>
                        <p:par>
                          <p:cTn id="16" fill="hold">
                            <p:stCondLst>
                              <p:cond delay="500"/>
                            </p:stCondLst>
                            <p:childTnLst>
                              <p:par>
                                <p:cTn id="17" presetID="23" presetClass="entr" presetSubtype="16" fill="hold" nodeType="afterEffect">
                                  <p:stCondLst>
                                    <p:cond delay="0"/>
                                  </p:stCondLst>
                                  <p:childTnLst>
                                    <p:set>
                                      <p:cBhvr>
                                        <p:cTn id="18" dur="1" fill="hold">
                                          <p:stCondLst>
                                            <p:cond delay="0"/>
                                          </p:stCondLst>
                                        </p:cTn>
                                        <p:tgtEl>
                                          <p:spTgt spid="150"/>
                                        </p:tgtEl>
                                        <p:attrNameLst>
                                          <p:attrName>style.visibility</p:attrName>
                                        </p:attrNameLst>
                                      </p:cBhvr>
                                      <p:to>
                                        <p:strVal val="visible"/>
                                      </p:to>
                                    </p:set>
                                    <p:anim calcmode="lin" valueType="num">
                                      <p:cBhvr>
                                        <p:cTn id="19" dur="300" fill="hold"/>
                                        <p:tgtEl>
                                          <p:spTgt spid="150"/>
                                        </p:tgtEl>
                                        <p:attrNameLst>
                                          <p:attrName>ppt_w</p:attrName>
                                        </p:attrNameLst>
                                      </p:cBhvr>
                                      <p:tavLst>
                                        <p:tav tm="0">
                                          <p:val>
                                            <p:fltVal val="0"/>
                                          </p:val>
                                        </p:tav>
                                        <p:tav tm="100000">
                                          <p:val>
                                            <p:strVal val="#ppt_w"/>
                                          </p:val>
                                        </p:tav>
                                      </p:tavLst>
                                    </p:anim>
                                    <p:anim calcmode="lin" valueType="num">
                                      <p:cBhvr>
                                        <p:cTn id="20" dur="300" fill="hold"/>
                                        <p:tgtEl>
                                          <p:spTgt spid="150"/>
                                        </p:tgtEl>
                                        <p:attrNameLst>
                                          <p:attrName>ppt_h</p:attrName>
                                        </p:attrNameLst>
                                      </p:cBhvr>
                                      <p:tavLst>
                                        <p:tav tm="0">
                                          <p:val>
                                            <p:fltVal val="0"/>
                                          </p:val>
                                        </p:tav>
                                        <p:tav tm="100000">
                                          <p:val>
                                            <p:strVal val="#ppt_h"/>
                                          </p:val>
                                        </p:tav>
                                      </p:tavLst>
                                    </p:anim>
                                  </p:childTnLst>
                                </p:cTn>
                              </p:par>
                              <p:par>
                                <p:cTn id="21" presetID="1" presetClass="entr" presetSubtype="0" fill="hold" nodeType="withEffect">
                                  <p:stCondLst>
                                    <p:cond delay="300"/>
                                  </p:stCondLst>
                                  <p:childTnLst>
                                    <p:set>
                                      <p:cBhvr>
                                        <p:cTn id="22" dur="1" fill="hold">
                                          <p:stCondLst>
                                            <p:cond delay="0"/>
                                          </p:stCondLst>
                                        </p:cTn>
                                        <p:tgtEl>
                                          <p:spTgt spid="164"/>
                                        </p:tgtEl>
                                        <p:attrNameLst>
                                          <p:attrName>style.visibility</p:attrName>
                                        </p:attrNameLst>
                                      </p:cBhvr>
                                      <p:to>
                                        <p:strVal val="visible"/>
                                      </p:to>
                                    </p:set>
                                  </p:childTnLst>
                                </p:cTn>
                              </p:par>
                              <p:par>
                                <p:cTn id="23" presetID="6" presetClass="emph" presetSubtype="0" fill="hold" nodeType="withEffect">
                                  <p:stCondLst>
                                    <p:cond delay="300"/>
                                  </p:stCondLst>
                                  <p:childTnLst>
                                    <p:animScale>
                                      <p:cBhvr>
                                        <p:cTn id="24" dur="200" fill="hold"/>
                                        <p:tgtEl>
                                          <p:spTgt spid="164"/>
                                        </p:tgtEl>
                                      </p:cBhvr>
                                      <p:by x="150000" y="150000"/>
                                    </p:animScale>
                                  </p:childTnLst>
                                </p:cTn>
                              </p:par>
                              <p:par>
                                <p:cTn id="25" presetID="10" presetClass="exit" presetSubtype="0" fill="hold" nodeType="withEffect">
                                  <p:stCondLst>
                                    <p:cond delay="300"/>
                                  </p:stCondLst>
                                  <p:childTnLst>
                                    <p:animEffect transition="out" filter="fade">
                                      <p:cBhvr>
                                        <p:cTn id="26" dur="200"/>
                                        <p:tgtEl>
                                          <p:spTgt spid="164"/>
                                        </p:tgtEl>
                                      </p:cBhvr>
                                    </p:animEffect>
                                    <p:set>
                                      <p:cBhvr>
                                        <p:cTn id="27" dur="1" fill="hold">
                                          <p:stCondLst>
                                            <p:cond delay="199"/>
                                          </p:stCondLst>
                                        </p:cTn>
                                        <p:tgtEl>
                                          <p:spTgt spid="164"/>
                                        </p:tgtEl>
                                        <p:attrNameLst>
                                          <p:attrName>style.visibility</p:attrName>
                                        </p:attrNameLst>
                                      </p:cBhvr>
                                      <p:to>
                                        <p:strVal val="hidden"/>
                                      </p:to>
                                    </p:set>
                                  </p:childTnLst>
                                </p:cTn>
                              </p:par>
                            </p:childTnLst>
                          </p:cTn>
                        </p:par>
                        <p:par>
                          <p:cTn id="28" fill="hold">
                            <p:stCondLst>
                              <p:cond delay="1000"/>
                            </p:stCondLst>
                            <p:childTnLst>
                              <p:par>
                                <p:cTn id="29" presetID="23" presetClass="entr" presetSubtype="16" fill="hold" nodeType="afterEffect">
                                  <p:stCondLst>
                                    <p:cond delay="0"/>
                                  </p:stCondLst>
                                  <p:childTnLst>
                                    <p:set>
                                      <p:cBhvr>
                                        <p:cTn id="30" dur="1" fill="hold">
                                          <p:stCondLst>
                                            <p:cond delay="0"/>
                                          </p:stCondLst>
                                        </p:cTn>
                                        <p:tgtEl>
                                          <p:spTgt spid="178"/>
                                        </p:tgtEl>
                                        <p:attrNameLst>
                                          <p:attrName>style.visibility</p:attrName>
                                        </p:attrNameLst>
                                      </p:cBhvr>
                                      <p:to>
                                        <p:strVal val="visible"/>
                                      </p:to>
                                    </p:set>
                                    <p:anim calcmode="lin" valueType="num">
                                      <p:cBhvr>
                                        <p:cTn id="31" dur="300" fill="hold"/>
                                        <p:tgtEl>
                                          <p:spTgt spid="178"/>
                                        </p:tgtEl>
                                        <p:attrNameLst>
                                          <p:attrName>ppt_w</p:attrName>
                                        </p:attrNameLst>
                                      </p:cBhvr>
                                      <p:tavLst>
                                        <p:tav tm="0">
                                          <p:val>
                                            <p:fltVal val="0"/>
                                          </p:val>
                                        </p:tav>
                                        <p:tav tm="100000">
                                          <p:val>
                                            <p:strVal val="#ppt_w"/>
                                          </p:val>
                                        </p:tav>
                                      </p:tavLst>
                                    </p:anim>
                                    <p:anim calcmode="lin" valueType="num">
                                      <p:cBhvr>
                                        <p:cTn id="32" dur="300" fill="hold"/>
                                        <p:tgtEl>
                                          <p:spTgt spid="178"/>
                                        </p:tgtEl>
                                        <p:attrNameLst>
                                          <p:attrName>ppt_h</p:attrName>
                                        </p:attrNameLst>
                                      </p:cBhvr>
                                      <p:tavLst>
                                        <p:tav tm="0">
                                          <p:val>
                                            <p:fltVal val="0"/>
                                          </p:val>
                                        </p:tav>
                                        <p:tav tm="100000">
                                          <p:val>
                                            <p:strVal val="#ppt_h"/>
                                          </p:val>
                                        </p:tav>
                                      </p:tavLst>
                                    </p:anim>
                                  </p:childTnLst>
                                </p:cTn>
                              </p:par>
                              <p:par>
                                <p:cTn id="33" presetID="1" presetClass="entr" presetSubtype="0" fill="hold" nodeType="withEffect">
                                  <p:stCondLst>
                                    <p:cond delay="300"/>
                                  </p:stCondLst>
                                  <p:childTnLst>
                                    <p:set>
                                      <p:cBhvr>
                                        <p:cTn id="34" dur="1" fill="hold">
                                          <p:stCondLst>
                                            <p:cond delay="0"/>
                                          </p:stCondLst>
                                        </p:cTn>
                                        <p:tgtEl>
                                          <p:spTgt spid="192"/>
                                        </p:tgtEl>
                                        <p:attrNameLst>
                                          <p:attrName>style.visibility</p:attrName>
                                        </p:attrNameLst>
                                      </p:cBhvr>
                                      <p:to>
                                        <p:strVal val="visible"/>
                                      </p:to>
                                    </p:set>
                                  </p:childTnLst>
                                </p:cTn>
                              </p:par>
                              <p:par>
                                <p:cTn id="35" presetID="6" presetClass="emph" presetSubtype="0" fill="hold" nodeType="withEffect">
                                  <p:stCondLst>
                                    <p:cond delay="300"/>
                                  </p:stCondLst>
                                  <p:childTnLst>
                                    <p:animScale>
                                      <p:cBhvr>
                                        <p:cTn id="36" dur="200" fill="hold"/>
                                        <p:tgtEl>
                                          <p:spTgt spid="192"/>
                                        </p:tgtEl>
                                      </p:cBhvr>
                                      <p:by x="150000" y="150000"/>
                                    </p:animScale>
                                  </p:childTnLst>
                                </p:cTn>
                              </p:par>
                              <p:par>
                                <p:cTn id="37" presetID="10" presetClass="exit" presetSubtype="0" fill="hold" nodeType="withEffect">
                                  <p:stCondLst>
                                    <p:cond delay="300"/>
                                  </p:stCondLst>
                                  <p:childTnLst>
                                    <p:animEffect transition="out" filter="fade">
                                      <p:cBhvr>
                                        <p:cTn id="38" dur="200"/>
                                        <p:tgtEl>
                                          <p:spTgt spid="192"/>
                                        </p:tgtEl>
                                      </p:cBhvr>
                                    </p:animEffect>
                                    <p:set>
                                      <p:cBhvr>
                                        <p:cTn id="39" dur="1" fill="hold">
                                          <p:stCondLst>
                                            <p:cond delay="199"/>
                                          </p:stCondLst>
                                        </p:cTn>
                                        <p:tgtEl>
                                          <p:spTgt spid="192"/>
                                        </p:tgtEl>
                                        <p:attrNameLst>
                                          <p:attrName>style.visibility</p:attrName>
                                        </p:attrNameLst>
                                      </p:cBhvr>
                                      <p:to>
                                        <p:strVal val="hidden"/>
                                      </p:to>
                                    </p:set>
                                  </p:childTnLst>
                                </p:cTn>
                              </p:par>
                            </p:childTnLst>
                          </p:cTn>
                        </p:par>
                        <p:par>
                          <p:cTn id="40" fill="hold">
                            <p:stCondLst>
                              <p:cond delay="1500"/>
                            </p:stCondLst>
                            <p:childTnLst>
                              <p:par>
                                <p:cTn id="41" presetID="23" presetClass="entr" presetSubtype="16" fill="hold" nodeType="afterEffect">
                                  <p:stCondLst>
                                    <p:cond delay="0"/>
                                  </p:stCondLst>
                                  <p:childTnLst>
                                    <p:set>
                                      <p:cBhvr>
                                        <p:cTn id="42" dur="1" fill="hold">
                                          <p:stCondLst>
                                            <p:cond delay="0"/>
                                          </p:stCondLst>
                                        </p:cTn>
                                        <p:tgtEl>
                                          <p:spTgt spid="206"/>
                                        </p:tgtEl>
                                        <p:attrNameLst>
                                          <p:attrName>style.visibility</p:attrName>
                                        </p:attrNameLst>
                                      </p:cBhvr>
                                      <p:to>
                                        <p:strVal val="visible"/>
                                      </p:to>
                                    </p:set>
                                    <p:anim calcmode="lin" valueType="num">
                                      <p:cBhvr>
                                        <p:cTn id="43" dur="300" fill="hold"/>
                                        <p:tgtEl>
                                          <p:spTgt spid="206"/>
                                        </p:tgtEl>
                                        <p:attrNameLst>
                                          <p:attrName>ppt_w</p:attrName>
                                        </p:attrNameLst>
                                      </p:cBhvr>
                                      <p:tavLst>
                                        <p:tav tm="0">
                                          <p:val>
                                            <p:fltVal val="0"/>
                                          </p:val>
                                        </p:tav>
                                        <p:tav tm="100000">
                                          <p:val>
                                            <p:strVal val="#ppt_w"/>
                                          </p:val>
                                        </p:tav>
                                      </p:tavLst>
                                    </p:anim>
                                    <p:anim calcmode="lin" valueType="num">
                                      <p:cBhvr>
                                        <p:cTn id="44" dur="300" fill="hold"/>
                                        <p:tgtEl>
                                          <p:spTgt spid="206"/>
                                        </p:tgtEl>
                                        <p:attrNameLst>
                                          <p:attrName>ppt_h</p:attrName>
                                        </p:attrNameLst>
                                      </p:cBhvr>
                                      <p:tavLst>
                                        <p:tav tm="0">
                                          <p:val>
                                            <p:fltVal val="0"/>
                                          </p:val>
                                        </p:tav>
                                        <p:tav tm="100000">
                                          <p:val>
                                            <p:strVal val="#ppt_h"/>
                                          </p:val>
                                        </p:tav>
                                      </p:tavLst>
                                    </p:anim>
                                  </p:childTnLst>
                                </p:cTn>
                              </p:par>
                              <p:par>
                                <p:cTn id="45" presetID="1" presetClass="entr" presetSubtype="0" fill="hold" nodeType="withEffect">
                                  <p:stCondLst>
                                    <p:cond delay="300"/>
                                  </p:stCondLst>
                                  <p:childTnLst>
                                    <p:set>
                                      <p:cBhvr>
                                        <p:cTn id="46" dur="1" fill="hold">
                                          <p:stCondLst>
                                            <p:cond delay="0"/>
                                          </p:stCondLst>
                                        </p:cTn>
                                        <p:tgtEl>
                                          <p:spTgt spid="220"/>
                                        </p:tgtEl>
                                        <p:attrNameLst>
                                          <p:attrName>style.visibility</p:attrName>
                                        </p:attrNameLst>
                                      </p:cBhvr>
                                      <p:to>
                                        <p:strVal val="visible"/>
                                      </p:to>
                                    </p:set>
                                  </p:childTnLst>
                                </p:cTn>
                              </p:par>
                              <p:par>
                                <p:cTn id="47" presetID="6" presetClass="emph" presetSubtype="0" fill="hold" nodeType="withEffect">
                                  <p:stCondLst>
                                    <p:cond delay="300"/>
                                  </p:stCondLst>
                                  <p:childTnLst>
                                    <p:animScale>
                                      <p:cBhvr>
                                        <p:cTn id="48" dur="200" fill="hold"/>
                                        <p:tgtEl>
                                          <p:spTgt spid="220"/>
                                        </p:tgtEl>
                                      </p:cBhvr>
                                      <p:by x="150000" y="150000"/>
                                    </p:animScale>
                                  </p:childTnLst>
                                </p:cTn>
                              </p:par>
                              <p:par>
                                <p:cTn id="49" presetID="10" presetClass="exit" presetSubtype="0" fill="hold" nodeType="withEffect">
                                  <p:stCondLst>
                                    <p:cond delay="300"/>
                                  </p:stCondLst>
                                  <p:childTnLst>
                                    <p:animEffect transition="out" filter="fade">
                                      <p:cBhvr>
                                        <p:cTn id="50" dur="200"/>
                                        <p:tgtEl>
                                          <p:spTgt spid="220"/>
                                        </p:tgtEl>
                                      </p:cBhvr>
                                    </p:animEffect>
                                    <p:set>
                                      <p:cBhvr>
                                        <p:cTn id="51" dur="1" fill="hold">
                                          <p:stCondLst>
                                            <p:cond delay="199"/>
                                          </p:stCondLst>
                                        </p:cTn>
                                        <p:tgtEl>
                                          <p:spTgt spid="220"/>
                                        </p:tgtEl>
                                        <p:attrNameLst>
                                          <p:attrName>style.visibility</p:attrName>
                                        </p:attrNameLst>
                                      </p:cBhvr>
                                      <p:to>
                                        <p:strVal val="hidden"/>
                                      </p:to>
                                    </p:set>
                                  </p:childTnLst>
                                </p:cTn>
                              </p:par>
                            </p:childTnLst>
                          </p:cTn>
                        </p:par>
                        <p:par>
                          <p:cTn id="52" fill="hold">
                            <p:stCondLst>
                              <p:cond delay="2000"/>
                            </p:stCondLst>
                            <p:childTnLst>
                              <p:par>
                                <p:cTn id="53" presetID="8" presetClass="emph" presetSubtype="0" fill="hold" nodeType="afterEffect">
                                  <p:stCondLst>
                                    <p:cond delay="0"/>
                                  </p:stCondLst>
                                  <p:childTnLst>
                                    <p:animRot by="-43199941">
                                      <p:cBhvr>
                                        <p:cTn id="54" dur="2000" fill="hold"/>
                                        <p:tgtEl>
                                          <p:spTgt spid="122"/>
                                        </p:tgtEl>
                                        <p:attrNameLst>
                                          <p:attrName>r</p:attrName>
                                        </p:attrNameLst>
                                      </p:cBhvr>
                                    </p:animRot>
                                  </p:childTnLst>
                                </p:cTn>
                              </p:par>
                              <p:par>
                                <p:cTn id="55" presetID="8" presetClass="emph" presetSubtype="0" fill="hold" nodeType="withEffect">
                                  <p:stCondLst>
                                    <p:cond delay="0"/>
                                  </p:stCondLst>
                                  <p:childTnLst>
                                    <p:animRot by="-43199941">
                                      <p:cBhvr>
                                        <p:cTn id="56" dur="2000" fill="hold"/>
                                        <p:tgtEl>
                                          <p:spTgt spid="150"/>
                                        </p:tgtEl>
                                        <p:attrNameLst>
                                          <p:attrName>r</p:attrName>
                                        </p:attrNameLst>
                                      </p:cBhvr>
                                    </p:animRot>
                                  </p:childTnLst>
                                </p:cTn>
                              </p:par>
                              <p:par>
                                <p:cTn id="57" presetID="8" presetClass="emph" presetSubtype="0" fill="hold" nodeType="withEffect">
                                  <p:stCondLst>
                                    <p:cond delay="0"/>
                                  </p:stCondLst>
                                  <p:childTnLst>
                                    <p:animRot by="-43199941">
                                      <p:cBhvr>
                                        <p:cTn id="58" dur="2000" fill="hold"/>
                                        <p:tgtEl>
                                          <p:spTgt spid="178"/>
                                        </p:tgtEl>
                                        <p:attrNameLst>
                                          <p:attrName>r</p:attrName>
                                        </p:attrNameLst>
                                      </p:cBhvr>
                                    </p:animRot>
                                  </p:childTnLst>
                                </p:cTn>
                              </p:par>
                              <p:par>
                                <p:cTn id="59" presetID="8" presetClass="emph" presetSubtype="0" fill="hold" nodeType="withEffect">
                                  <p:stCondLst>
                                    <p:cond delay="0"/>
                                  </p:stCondLst>
                                  <p:childTnLst>
                                    <p:animRot by="-43199941">
                                      <p:cBhvr>
                                        <p:cTn id="60" dur="2000" fill="hold"/>
                                        <p:tgtEl>
                                          <p:spTgt spid="206"/>
                                        </p:tgtEl>
                                        <p:attrNameLst>
                                          <p:attrName>r</p:attrName>
                                        </p:attrNameLst>
                                      </p:cBhvr>
                                    </p:animRot>
                                  </p:childTnLst>
                                </p:cTn>
                              </p:par>
                              <p:par>
                                <p:cTn id="61" presetID="42" presetClass="entr" presetSubtype="0" fill="hold" grpId="0" nodeType="withEffect">
                                  <p:stCondLst>
                                    <p:cond delay="1000"/>
                                  </p:stCondLst>
                                  <p:childTnLst>
                                    <p:set>
                                      <p:cBhvr>
                                        <p:cTn id="62" dur="1" fill="hold">
                                          <p:stCondLst>
                                            <p:cond delay="0"/>
                                          </p:stCondLst>
                                        </p:cTn>
                                        <p:tgtEl>
                                          <p:spTgt spid="234"/>
                                        </p:tgtEl>
                                        <p:attrNameLst>
                                          <p:attrName>style.visibility</p:attrName>
                                        </p:attrNameLst>
                                      </p:cBhvr>
                                      <p:to>
                                        <p:strVal val="visible"/>
                                      </p:to>
                                    </p:set>
                                    <p:animEffect transition="in" filter="fade">
                                      <p:cBhvr>
                                        <p:cTn id="63" dur="1000"/>
                                        <p:tgtEl>
                                          <p:spTgt spid="234"/>
                                        </p:tgtEl>
                                      </p:cBhvr>
                                    </p:animEffect>
                                    <p:anim calcmode="lin" valueType="num">
                                      <p:cBhvr>
                                        <p:cTn id="64" dur="1000" fill="hold"/>
                                        <p:tgtEl>
                                          <p:spTgt spid="234"/>
                                        </p:tgtEl>
                                        <p:attrNameLst>
                                          <p:attrName>ppt_x</p:attrName>
                                        </p:attrNameLst>
                                      </p:cBhvr>
                                      <p:tavLst>
                                        <p:tav tm="0">
                                          <p:val>
                                            <p:strVal val="#ppt_x"/>
                                          </p:val>
                                        </p:tav>
                                        <p:tav tm="100000">
                                          <p:val>
                                            <p:strVal val="#ppt_x"/>
                                          </p:val>
                                        </p:tav>
                                      </p:tavLst>
                                    </p:anim>
                                    <p:anim calcmode="lin" valueType="num">
                                      <p:cBhvr>
                                        <p:cTn id="65" dur="1000" fill="hold"/>
                                        <p:tgtEl>
                                          <p:spTgt spid="234"/>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1000"/>
                                  </p:stCondLst>
                                  <p:childTnLst>
                                    <p:set>
                                      <p:cBhvr>
                                        <p:cTn id="67" dur="1" fill="hold">
                                          <p:stCondLst>
                                            <p:cond delay="0"/>
                                          </p:stCondLst>
                                        </p:cTn>
                                        <p:tgtEl>
                                          <p:spTgt spid="235"/>
                                        </p:tgtEl>
                                        <p:attrNameLst>
                                          <p:attrName>style.visibility</p:attrName>
                                        </p:attrNameLst>
                                      </p:cBhvr>
                                      <p:to>
                                        <p:strVal val="visible"/>
                                      </p:to>
                                    </p:set>
                                    <p:animEffect transition="in" filter="fade">
                                      <p:cBhvr>
                                        <p:cTn id="68" dur="1000"/>
                                        <p:tgtEl>
                                          <p:spTgt spid="235"/>
                                        </p:tgtEl>
                                      </p:cBhvr>
                                    </p:animEffect>
                                    <p:anim calcmode="lin" valueType="num">
                                      <p:cBhvr>
                                        <p:cTn id="69" dur="1000" fill="hold"/>
                                        <p:tgtEl>
                                          <p:spTgt spid="235"/>
                                        </p:tgtEl>
                                        <p:attrNameLst>
                                          <p:attrName>ppt_x</p:attrName>
                                        </p:attrNameLst>
                                      </p:cBhvr>
                                      <p:tavLst>
                                        <p:tav tm="0">
                                          <p:val>
                                            <p:strVal val="#ppt_x"/>
                                          </p:val>
                                        </p:tav>
                                        <p:tav tm="100000">
                                          <p:val>
                                            <p:strVal val="#ppt_x"/>
                                          </p:val>
                                        </p:tav>
                                      </p:tavLst>
                                    </p:anim>
                                    <p:anim calcmode="lin" valueType="num">
                                      <p:cBhvr>
                                        <p:cTn id="70" dur="1000" fill="hold"/>
                                        <p:tgtEl>
                                          <p:spTgt spid="235"/>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1000"/>
                                  </p:stCondLst>
                                  <p:childTnLst>
                                    <p:set>
                                      <p:cBhvr>
                                        <p:cTn id="72" dur="1" fill="hold">
                                          <p:stCondLst>
                                            <p:cond delay="0"/>
                                          </p:stCondLst>
                                        </p:cTn>
                                        <p:tgtEl>
                                          <p:spTgt spid="236"/>
                                        </p:tgtEl>
                                        <p:attrNameLst>
                                          <p:attrName>style.visibility</p:attrName>
                                        </p:attrNameLst>
                                      </p:cBhvr>
                                      <p:to>
                                        <p:strVal val="visible"/>
                                      </p:to>
                                    </p:set>
                                    <p:animEffect transition="in" filter="fade">
                                      <p:cBhvr>
                                        <p:cTn id="73" dur="1000"/>
                                        <p:tgtEl>
                                          <p:spTgt spid="236"/>
                                        </p:tgtEl>
                                      </p:cBhvr>
                                    </p:animEffect>
                                    <p:anim calcmode="lin" valueType="num">
                                      <p:cBhvr>
                                        <p:cTn id="74" dur="1000" fill="hold"/>
                                        <p:tgtEl>
                                          <p:spTgt spid="236"/>
                                        </p:tgtEl>
                                        <p:attrNameLst>
                                          <p:attrName>ppt_x</p:attrName>
                                        </p:attrNameLst>
                                      </p:cBhvr>
                                      <p:tavLst>
                                        <p:tav tm="0">
                                          <p:val>
                                            <p:strVal val="#ppt_x"/>
                                          </p:val>
                                        </p:tav>
                                        <p:tav tm="100000">
                                          <p:val>
                                            <p:strVal val="#ppt_x"/>
                                          </p:val>
                                        </p:tav>
                                      </p:tavLst>
                                    </p:anim>
                                    <p:anim calcmode="lin" valueType="num">
                                      <p:cBhvr>
                                        <p:cTn id="75" dur="1000" fill="hold"/>
                                        <p:tgtEl>
                                          <p:spTgt spid="236"/>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1000"/>
                                  </p:stCondLst>
                                  <p:childTnLst>
                                    <p:set>
                                      <p:cBhvr>
                                        <p:cTn id="77" dur="1" fill="hold">
                                          <p:stCondLst>
                                            <p:cond delay="0"/>
                                          </p:stCondLst>
                                        </p:cTn>
                                        <p:tgtEl>
                                          <p:spTgt spid="237"/>
                                        </p:tgtEl>
                                        <p:attrNameLst>
                                          <p:attrName>style.visibility</p:attrName>
                                        </p:attrNameLst>
                                      </p:cBhvr>
                                      <p:to>
                                        <p:strVal val="visible"/>
                                      </p:to>
                                    </p:set>
                                    <p:animEffect transition="in" filter="fade">
                                      <p:cBhvr>
                                        <p:cTn id="78" dur="1000"/>
                                        <p:tgtEl>
                                          <p:spTgt spid="237"/>
                                        </p:tgtEl>
                                      </p:cBhvr>
                                    </p:animEffect>
                                    <p:anim calcmode="lin" valueType="num">
                                      <p:cBhvr>
                                        <p:cTn id="79" dur="1000" fill="hold"/>
                                        <p:tgtEl>
                                          <p:spTgt spid="237"/>
                                        </p:tgtEl>
                                        <p:attrNameLst>
                                          <p:attrName>ppt_x</p:attrName>
                                        </p:attrNameLst>
                                      </p:cBhvr>
                                      <p:tavLst>
                                        <p:tav tm="0">
                                          <p:val>
                                            <p:strVal val="#ppt_x"/>
                                          </p:val>
                                        </p:tav>
                                        <p:tav tm="100000">
                                          <p:val>
                                            <p:strVal val="#ppt_x"/>
                                          </p:val>
                                        </p:tav>
                                      </p:tavLst>
                                    </p:anim>
                                    <p:anim calcmode="lin" valueType="num">
                                      <p:cBhvr>
                                        <p:cTn id="80" dur="1000" fill="hold"/>
                                        <p:tgtEl>
                                          <p:spTgt spid="237"/>
                                        </p:tgtEl>
                                        <p:attrNameLst>
                                          <p:attrName>ppt_y</p:attrName>
                                        </p:attrNameLst>
                                      </p:cBhvr>
                                      <p:tavLst>
                                        <p:tav tm="0">
                                          <p:val>
                                            <p:strVal val="#ppt_y+.1"/>
                                          </p:val>
                                        </p:tav>
                                        <p:tav tm="100000">
                                          <p:val>
                                            <p:strVal val="#ppt_y"/>
                                          </p:val>
                                        </p:tav>
                                      </p:tavLst>
                                    </p:anim>
                                  </p:childTnLst>
                                </p:cTn>
                              </p:par>
                              <p:par>
                                <p:cTn id="81" presetID="10" presetClass="entr" presetSubtype="0" fill="hold" grpId="0" nodeType="withEffect">
                                  <p:stCondLst>
                                    <p:cond delay="1500"/>
                                  </p:stCondLst>
                                  <p:childTnLst>
                                    <p:set>
                                      <p:cBhvr>
                                        <p:cTn id="82" dur="1" fill="hold">
                                          <p:stCondLst>
                                            <p:cond delay="0"/>
                                          </p:stCondLst>
                                        </p:cTn>
                                        <p:tgtEl>
                                          <p:spTgt spid="238"/>
                                        </p:tgtEl>
                                        <p:attrNameLst>
                                          <p:attrName>style.visibility</p:attrName>
                                        </p:attrNameLst>
                                      </p:cBhvr>
                                      <p:to>
                                        <p:strVal val="visible"/>
                                      </p:to>
                                    </p:set>
                                    <p:animEffect transition="in" filter="fade">
                                      <p:cBhvr>
                                        <p:cTn id="83" dur="800"/>
                                        <p:tgtEl>
                                          <p:spTgt spid="238"/>
                                        </p:tgtEl>
                                      </p:cBhvr>
                                    </p:animEffect>
                                  </p:childTnLst>
                                </p:cTn>
                              </p:par>
                              <p:par>
                                <p:cTn id="84" presetID="10" presetClass="entr" presetSubtype="0" fill="hold" grpId="0" nodeType="withEffect">
                                  <p:stCondLst>
                                    <p:cond delay="1500"/>
                                  </p:stCondLst>
                                  <p:childTnLst>
                                    <p:set>
                                      <p:cBhvr>
                                        <p:cTn id="85" dur="1" fill="hold">
                                          <p:stCondLst>
                                            <p:cond delay="0"/>
                                          </p:stCondLst>
                                        </p:cTn>
                                        <p:tgtEl>
                                          <p:spTgt spid="239"/>
                                        </p:tgtEl>
                                        <p:attrNameLst>
                                          <p:attrName>style.visibility</p:attrName>
                                        </p:attrNameLst>
                                      </p:cBhvr>
                                      <p:to>
                                        <p:strVal val="visible"/>
                                      </p:to>
                                    </p:set>
                                    <p:animEffect transition="in" filter="fade">
                                      <p:cBhvr>
                                        <p:cTn id="86" dur="800"/>
                                        <p:tgtEl>
                                          <p:spTgt spid="239"/>
                                        </p:tgtEl>
                                      </p:cBhvr>
                                    </p:animEffect>
                                  </p:childTnLst>
                                </p:cTn>
                              </p:par>
                              <p:par>
                                <p:cTn id="87" presetID="10" presetClass="entr" presetSubtype="0" fill="hold" grpId="0" nodeType="withEffect">
                                  <p:stCondLst>
                                    <p:cond delay="1500"/>
                                  </p:stCondLst>
                                  <p:childTnLst>
                                    <p:set>
                                      <p:cBhvr>
                                        <p:cTn id="88" dur="1" fill="hold">
                                          <p:stCondLst>
                                            <p:cond delay="0"/>
                                          </p:stCondLst>
                                        </p:cTn>
                                        <p:tgtEl>
                                          <p:spTgt spid="240"/>
                                        </p:tgtEl>
                                        <p:attrNameLst>
                                          <p:attrName>style.visibility</p:attrName>
                                        </p:attrNameLst>
                                      </p:cBhvr>
                                      <p:to>
                                        <p:strVal val="visible"/>
                                      </p:to>
                                    </p:set>
                                    <p:animEffect transition="in" filter="fade">
                                      <p:cBhvr>
                                        <p:cTn id="89" dur="800"/>
                                        <p:tgtEl>
                                          <p:spTgt spid="240"/>
                                        </p:tgtEl>
                                      </p:cBhvr>
                                    </p:animEffect>
                                  </p:childTnLst>
                                </p:cTn>
                              </p:par>
                              <p:par>
                                <p:cTn id="90" presetID="10" presetClass="entr" presetSubtype="0" fill="hold" grpId="0" nodeType="withEffect">
                                  <p:stCondLst>
                                    <p:cond delay="1500"/>
                                  </p:stCondLst>
                                  <p:childTnLst>
                                    <p:set>
                                      <p:cBhvr>
                                        <p:cTn id="91" dur="1" fill="hold">
                                          <p:stCondLst>
                                            <p:cond delay="0"/>
                                          </p:stCondLst>
                                        </p:cTn>
                                        <p:tgtEl>
                                          <p:spTgt spid="241"/>
                                        </p:tgtEl>
                                        <p:attrNameLst>
                                          <p:attrName>style.visibility</p:attrName>
                                        </p:attrNameLst>
                                      </p:cBhvr>
                                      <p:to>
                                        <p:strVal val="visible"/>
                                      </p:to>
                                    </p:set>
                                    <p:animEffect transition="in" filter="fade">
                                      <p:cBhvr>
                                        <p:cTn id="92" dur="800"/>
                                        <p:tgtEl>
                                          <p:spTgt spid="2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 grpId="0" autoUpdateAnimBg="0"/>
      <p:bldP spid="235" grpId="0" autoUpdateAnimBg="0"/>
      <p:bldP spid="236" grpId="0" autoUpdateAnimBg="0"/>
      <p:bldP spid="237" grpId="0" autoUpdateAnimBg="0"/>
      <p:bldP spid="238" grpId="0" autoUpdateAnimBg="0"/>
      <p:bldP spid="239" grpId="0" autoUpdateAnimBg="0"/>
      <p:bldP spid="240" grpId="0" autoUpdateAnimBg="0"/>
      <p:bldP spid="241"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43"/>
          <p:cNvGrpSpPr>
            <a:grpSpLocks/>
          </p:cNvGrpSpPr>
          <p:nvPr/>
        </p:nvGrpSpPr>
        <p:grpSpPr bwMode="auto">
          <a:xfrm>
            <a:off x="730968" y="1350425"/>
            <a:ext cx="3192960" cy="3950783"/>
            <a:chOff x="865232" y="1286330"/>
            <a:chExt cx="4013321" cy="4966128"/>
          </a:xfrm>
        </p:grpSpPr>
        <p:pic>
          <p:nvPicPr>
            <p:cNvPr id="45" name="Picture 3"/>
            <p:cNvPicPr>
              <a:picLocks noChangeAspect="1"/>
            </p:cNvPicPr>
            <p:nvPr/>
          </p:nvPicPr>
          <p:blipFill>
            <a:blip r:embed="rId2" cstate="screen">
              <a:duotone>
                <a:srgbClr val="4F81BD">
                  <a:shade val="45000"/>
                  <a:satMod val="135000"/>
                </a:srgbClr>
                <a:prstClr val="white"/>
              </a:duotone>
              <a:extLst>
                <a:ext uri="{28A0092B-C50C-407E-A947-70E740481C1C}">
                  <a14:useLocalDpi xmlns:a14="http://schemas.microsoft.com/office/drawing/2010/main"/>
                </a:ext>
              </a:extLst>
            </a:blip>
            <a:srcRect/>
            <a:stretch>
              <a:fillRect/>
            </a:stretch>
          </p:blipFill>
          <p:spPr bwMode="auto">
            <a:xfrm>
              <a:off x="865232" y="1286330"/>
              <a:ext cx="4013321" cy="4966128"/>
            </a:xfrm>
            <a:prstGeom prst="rect">
              <a:avLst/>
            </a:prstGeom>
            <a:noFill/>
            <a:ln w="9525">
              <a:noFill/>
              <a:miter lim="800000"/>
              <a:headEnd/>
              <a:tailEnd/>
            </a:ln>
          </p:spPr>
        </p:pic>
        <p:sp>
          <p:nvSpPr>
            <p:cNvPr id="46" name="Rectangle 4"/>
            <p:cNvSpPr/>
            <p:nvPr/>
          </p:nvSpPr>
          <p:spPr>
            <a:xfrm>
              <a:off x="1454212" y="1875344"/>
              <a:ext cx="2840124" cy="3699194"/>
            </a:xfrm>
            <a:prstGeom prst="rect">
              <a:avLst/>
            </a:prstGeom>
            <a:blipFill>
              <a:blip r:embed="rId3"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anchor="ctr"/>
            <a:lstStyle/>
            <a:p>
              <a:pPr marL="0" marR="0" lvl="0" indent="0" algn="ctr" defTabSz="914332"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sp>
        <p:nvSpPr>
          <p:cNvPr id="47" name="矩形 46"/>
          <p:cNvSpPr>
            <a:spLocks noChangeArrowheads="1"/>
          </p:cNvSpPr>
          <p:nvPr/>
        </p:nvSpPr>
        <p:spPr bwMode="auto">
          <a:xfrm>
            <a:off x="4352621" y="4031488"/>
            <a:ext cx="1338069" cy="338552"/>
          </a:xfrm>
          <a:prstGeom prst="rect">
            <a:avLst/>
          </a:prstGeom>
          <a:noFill/>
          <a:ln w="9525">
            <a:noFill/>
            <a:miter lim="800000"/>
            <a:headEnd/>
            <a:tailEnd/>
          </a:ln>
        </p:spPr>
        <p:txBody>
          <a:bodyPr wrap="square" lIns="91435" tIns="45719" rIns="91435" bIns="45719">
            <a:spAutoFit/>
          </a:bodyPr>
          <a:lstStyle/>
          <a:p>
            <a:r>
              <a:rPr lang="zh-CN" altLang="en-US" sz="1600" b="1" dirty="0">
                <a:solidFill>
                  <a:srgbClr val="0070C0"/>
                </a:solidFill>
                <a:latin typeface="微软雅黑" pitchFamily="34" charset="-122"/>
                <a:ea typeface="微软雅黑" pitchFamily="34" charset="-122"/>
              </a:rPr>
              <a:t>添加标题</a:t>
            </a:r>
            <a:endParaRPr lang="en-US" altLang="zh-CN" sz="1600" b="1" dirty="0">
              <a:solidFill>
                <a:srgbClr val="0070C0"/>
              </a:solidFill>
              <a:latin typeface="微软雅黑" pitchFamily="34" charset="-122"/>
              <a:ea typeface="微软雅黑" pitchFamily="34" charset="-122"/>
            </a:endParaRPr>
          </a:p>
        </p:txBody>
      </p:sp>
      <p:sp>
        <p:nvSpPr>
          <p:cNvPr id="48" name="矩形 47"/>
          <p:cNvSpPr>
            <a:spLocks noChangeArrowheads="1"/>
          </p:cNvSpPr>
          <p:nvPr/>
        </p:nvSpPr>
        <p:spPr bwMode="auto">
          <a:xfrm>
            <a:off x="4338335" y="4343495"/>
            <a:ext cx="1928420" cy="701729"/>
          </a:xfrm>
          <a:prstGeom prst="rect">
            <a:avLst/>
          </a:prstGeom>
          <a:noFill/>
          <a:ln>
            <a:noFill/>
          </a:ln>
          <a:extLst/>
        </p:spPr>
        <p:txBody>
          <a:bodyPr wrap="square" lIns="91435" tIns="45719" rIns="91435" bIns="45719">
            <a:spAutoFit/>
          </a:bodyPr>
          <a:lstStyle/>
          <a:p>
            <a:pPr marL="0" marR="0" lvl="0" indent="0" defTabSz="914332" eaLnBrk="1" fontAlgn="auto" latinLnBrk="0" hangingPunct="1">
              <a:lnSpc>
                <a:spcPct val="120000"/>
              </a:lnSpc>
              <a:spcBef>
                <a:spcPts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在此录入本图表的综合描述说明，在此录入本图表的综合描述说明。</a:t>
            </a:r>
          </a:p>
        </p:txBody>
      </p:sp>
      <p:sp>
        <p:nvSpPr>
          <p:cNvPr id="49" name="矩形 48"/>
          <p:cNvSpPr>
            <a:spLocks noChangeArrowheads="1"/>
          </p:cNvSpPr>
          <p:nvPr/>
        </p:nvSpPr>
        <p:spPr bwMode="auto">
          <a:xfrm>
            <a:off x="6546298" y="4031488"/>
            <a:ext cx="1338069" cy="338552"/>
          </a:xfrm>
          <a:prstGeom prst="rect">
            <a:avLst/>
          </a:prstGeom>
          <a:noFill/>
          <a:ln w="9525">
            <a:noFill/>
            <a:miter lim="800000"/>
            <a:headEnd/>
            <a:tailEnd/>
          </a:ln>
        </p:spPr>
        <p:txBody>
          <a:bodyPr wrap="square" lIns="91435" tIns="45719" rIns="91435" bIns="45719">
            <a:spAutoFit/>
          </a:bodyPr>
          <a:lstStyle/>
          <a:p>
            <a:r>
              <a:rPr lang="zh-CN" altLang="en-US" sz="1600" b="1" dirty="0">
                <a:solidFill>
                  <a:srgbClr val="0070C0"/>
                </a:solidFill>
                <a:latin typeface="微软雅黑" pitchFamily="34" charset="-122"/>
                <a:ea typeface="微软雅黑" pitchFamily="34" charset="-122"/>
              </a:rPr>
              <a:t>添加标题</a:t>
            </a:r>
            <a:endParaRPr lang="en-US" altLang="zh-CN" sz="1600" b="1" dirty="0">
              <a:solidFill>
                <a:srgbClr val="0070C0"/>
              </a:solidFill>
              <a:latin typeface="微软雅黑" pitchFamily="34" charset="-122"/>
              <a:ea typeface="微软雅黑" pitchFamily="34" charset="-122"/>
            </a:endParaRPr>
          </a:p>
        </p:txBody>
      </p:sp>
      <p:sp>
        <p:nvSpPr>
          <p:cNvPr id="50" name="矩形 49"/>
          <p:cNvSpPr>
            <a:spLocks noChangeArrowheads="1"/>
          </p:cNvSpPr>
          <p:nvPr/>
        </p:nvSpPr>
        <p:spPr bwMode="auto">
          <a:xfrm>
            <a:off x="6532012" y="4343495"/>
            <a:ext cx="1928420" cy="701729"/>
          </a:xfrm>
          <a:prstGeom prst="rect">
            <a:avLst/>
          </a:prstGeom>
          <a:noFill/>
          <a:ln>
            <a:noFill/>
          </a:ln>
          <a:extLst/>
        </p:spPr>
        <p:txBody>
          <a:bodyPr wrap="square" lIns="91435" tIns="45719" rIns="91435" bIns="45719">
            <a:spAutoFit/>
          </a:bodyPr>
          <a:lstStyle/>
          <a:p>
            <a:pPr marL="0" marR="0" lvl="0" indent="0" defTabSz="914332" eaLnBrk="1" fontAlgn="auto" latinLnBrk="0" hangingPunct="1">
              <a:lnSpc>
                <a:spcPct val="120000"/>
              </a:lnSpc>
              <a:spcBef>
                <a:spcPts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在此录入本图表的综合描述说明，在此录入本图表的综合描述说明。</a:t>
            </a:r>
          </a:p>
        </p:txBody>
      </p:sp>
      <p:grpSp>
        <p:nvGrpSpPr>
          <p:cNvPr id="51" name="组合 50"/>
          <p:cNvGrpSpPr/>
          <p:nvPr/>
        </p:nvGrpSpPr>
        <p:grpSpPr>
          <a:xfrm>
            <a:off x="4339509" y="1556793"/>
            <a:ext cx="2263519" cy="350012"/>
            <a:chOff x="814328" y="3219334"/>
            <a:chExt cx="2797200" cy="432536"/>
          </a:xfrm>
        </p:grpSpPr>
        <p:grpSp>
          <p:nvGrpSpPr>
            <p:cNvPr id="52" name="组合 51"/>
            <p:cNvGrpSpPr/>
            <p:nvPr/>
          </p:nvGrpSpPr>
          <p:grpSpPr>
            <a:xfrm>
              <a:off x="814328" y="3219334"/>
              <a:ext cx="2797200" cy="432536"/>
              <a:chOff x="2173927" y="3285519"/>
              <a:chExt cx="3549387" cy="548848"/>
            </a:xfrm>
          </p:grpSpPr>
          <p:grpSp>
            <p:nvGrpSpPr>
              <p:cNvPr id="54" name="组合 53"/>
              <p:cNvGrpSpPr/>
              <p:nvPr/>
            </p:nvGrpSpPr>
            <p:grpSpPr>
              <a:xfrm>
                <a:off x="2173927" y="3285519"/>
                <a:ext cx="3549387" cy="548848"/>
                <a:chOff x="4304043" y="1286668"/>
                <a:chExt cx="7914744" cy="2757793"/>
              </a:xfrm>
              <a:effectLst>
                <a:outerShdw blurRad="381000" dist="254000" dir="8100000" algn="tr" rotWithShape="0">
                  <a:prstClr val="black">
                    <a:alpha val="40000"/>
                  </a:prstClr>
                </a:outerShdw>
              </a:effectLst>
            </p:grpSpPr>
            <p:sp>
              <p:nvSpPr>
                <p:cNvPr id="56" name="圆角矩形 55"/>
                <p:cNvSpPr/>
                <p:nvPr/>
              </p:nvSpPr>
              <p:spPr>
                <a:xfrm>
                  <a:off x="4304043" y="1286668"/>
                  <a:ext cx="79147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57" name="圆角矩形 56"/>
                <p:cNvSpPr/>
                <p:nvPr/>
              </p:nvSpPr>
              <p:spPr>
                <a:xfrm>
                  <a:off x="4351924" y="1373342"/>
                  <a:ext cx="7812881"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sp>
            <p:nvSpPr>
              <p:cNvPr id="55" name="椭圆 54"/>
              <p:cNvSpPr/>
              <p:nvPr/>
            </p:nvSpPr>
            <p:spPr>
              <a:xfrm>
                <a:off x="2307128" y="3420211"/>
                <a:ext cx="279463" cy="279463"/>
              </a:xfrm>
              <a:prstGeom prst="ellipse">
                <a:avLst/>
              </a:prstGeom>
              <a:solidFill>
                <a:srgbClr val="0070C0"/>
              </a:solidFill>
              <a:ln w="25400" cap="flat" cmpd="sng" algn="ctr">
                <a:noFill/>
                <a:prstDash val="solid"/>
              </a:ln>
              <a:effectLst>
                <a:outerShdw blurRad="88900" dist="63500" dir="8100000" algn="tr" rotWithShape="0">
                  <a:prstClr val="black">
                    <a:alpha val="57000"/>
                  </a:prstClr>
                </a:outerShdw>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sp>
          <p:nvSpPr>
            <p:cNvPr id="53" name="TextBox 52"/>
            <p:cNvSpPr txBox="1"/>
            <p:nvPr/>
          </p:nvSpPr>
          <p:spPr>
            <a:xfrm>
              <a:off x="1224125" y="3331792"/>
              <a:ext cx="2191136" cy="20918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点击输入标题</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文本小标签</a:t>
              </a:r>
              <a:endPar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grpSp>
        <p:nvGrpSpPr>
          <p:cNvPr id="58" name="组合 57"/>
          <p:cNvGrpSpPr/>
          <p:nvPr/>
        </p:nvGrpSpPr>
        <p:grpSpPr>
          <a:xfrm>
            <a:off x="4341392" y="1988840"/>
            <a:ext cx="2916000" cy="350012"/>
            <a:chOff x="814327" y="3219334"/>
            <a:chExt cx="3603522" cy="432536"/>
          </a:xfrm>
        </p:grpSpPr>
        <p:grpSp>
          <p:nvGrpSpPr>
            <p:cNvPr id="59" name="组合 58"/>
            <p:cNvGrpSpPr/>
            <p:nvPr/>
          </p:nvGrpSpPr>
          <p:grpSpPr>
            <a:xfrm>
              <a:off x="814327" y="3219334"/>
              <a:ext cx="3603522" cy="432536"/>
              <a:chOff x="2173926" y="3285519"/>
              <a:chExt cx="4572535" cy="548848"/>
            </a:xfrm>
          </p:grpSpPr>
          <p:grpSp>
            <p:nvGrpSpPr>
              <p:cNvPr id="61" name="组合 60"/>
              <p:cNvGrpSpPr/>
              <p:nvPr/>
            </p:nvGrpSpPr>
            <p:grpSpPr>
              <a:xfrm>
                <a:off x="2173926" y="3285519"/>
                <a:ext cx="4572535" cy="548848"/>
                <a:chOff x="4304040" y="1286668"/>
                <a:chExt cx="10196250" cy="2757793"/>
              </a:xfrm>
              <a:effectLst>
                <a:outerShdw blurRad="381000" dist="254000" dir="8100000" algn="tr" rotWithShape="0">
                  <a:prstClr val="black">
                    <a:alpha val="40000"/>
                  </a:prstClr>
                </a:outerShdw>
              </a:effectLst>
            </p:grpSpPr>
            <p:sp>
              <p:nvSpPr>
                <p:cNvPr id="63" name="圆角矩形 62"/>
                <p:cNvSpPr/>
                <p:nvPr/>
              </p:nvSpPr>
              <p:spPr>
                <a:xfrm>
                  <a:off x="4304040" y="1286668"/>
                  <a:ext cx="10196250"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64" name="圆角矩形 63"/>
                <p:cNvSpPr/>
                <p:nvPr/>
              </p:nvSpPr>
              <p:spPr>
                <a:xfrm>
                  <a:off x="4351920" y="1373339"/>
                  <a:ext cx="10095546"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sp>
            <p:nvSpPr>
              <p:cNvPr id="62" name="椭圆 61"/>
              <p:cNvSpPr/>
              <p:nvPr/>
            </p:nvSpPr>
            <p:spPr>
              <a:xfrm>
                <a:off x="2307128" y="3420211"/>
                <a:ext cx="279463" cy="279463"/>
              </a:xfrm>
              <a:prstGeom prst="ellipse">
                <a:avLst/>
              </a:prstGeom>
              <a:solidFill>
                <a:srgbClr val="0070C0"/>
              </a:solidFill>
              <a:ln w="25400" cap="flat" cmpd="sng" algn="ctr">
                <a:noFill/>
                <a:prstDash val="solid"/>
              </a:ln>
              <a:effectLst>
                <a:outerShdw blurRad="88900" dist="63500" dir="8100000" algn="tr" rotWithShape="0">
                  <a:prstClr val="black">
                    <a:alpha val="57000"/>
                  </a:prstClr>
                </a:outerShdw>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sp>
          <p:nvSpPr>
            <p:cNvPr id="60" name="TextBox 59"/>
            <p:cNvSpPr txBox="1"/>
            <p:nvPr/>
          </p:nvSpPr>
          <p:spPr>
            <a:xfrm>
              <a:off x="1224125" y="3331792"/>
              <a:ext cx="2989681" cy="20918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点击输入标题</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文本及描述说明</a:t>
              </a:r>
              <a:endPar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grpSp>
        <p:nvGrpSpPr>
          <p:cNvPr id="65" name="组合 64"/>
          <p:cNvGrpSpPr/>
          <p:nvPr/>
        </p:nvGrpSpPr>
        <p:grpSpPr>
          <a:xfrm>
            <a:off x="4352623" y="2420888"/>
            <a:ext cx="2401200" cy="350012"/>
            <a:chOff x="814328" y="3219334"/>
            <a:chExt cx="2967344" cy="432536"/>
          </a:xfrm>
        </p:grpSpPr>
        <p:grpSp>
          <p:nvGrpSpPr>
            <p:cNvPr id="66" name="组合 65"/>
            <p:cNvGrpSpPr/>
            <p:nvPr/>
          </p:nvGrpSpPr>
          <p:grpSpPr>
            <a:xfrm>
              <a:off x="814328" y="3219334"/>
              <a:ext cx="2967344" cy="432536"/>
              <a:chOff x="2173927" y="3285519"/>
              <a:chExt cx="3765284" cy="548848"/>
            </a:xfrm>
          </p:grpSpPr>
          <p:grpSp>
            <p:nvGrpSpPr>
              <p:cNvPr id="68" name="组合 67"/>
              <p:cNvGrpSpPr/>
              <p:nvPr/>
            </p:nvGrpSpPr>
            <p:grpSpPr>
              <a:xfrm>
                <a:off x="2173927" y="3285519"/>
                <a:ext cx="3765284" cy="548848"/>
                <a:chOff x="4304043" y="1286668"/>
                <a:chExt cx="8396171" cy="2757793"/>
              </a:xfrm>
              <a:effectLst>
                <a:outerShdw blurRad="381000" dist="254000" dir="8100000" algn="tr" rotWithShape="0">
                  <a:prstClr val="black">
                    <a:alpha val="40000"/>
                  </a:prstClr>
                </a:outerShdw>
              </a:effectLst>
            </p:grpSpPr>
            <p:sp>
              <p:nvSpPr>
                <p:cNvPr id="70" name="圆角矩形 69"/>
                <p:cNvSpPr/>
                <p:nvPr/>
              </p:nvSpPr>
              <p:spPr>
                <a:xfrm>
                  <a:off x="4304043" y="1286668"/>
                  <a:ext cx="8396171"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71" name="圆角矩形 70"/>
                <p:cNvSpPr/>
                <p:nvPr/>
              </p:nvSpPr>
              <p:spPr>
                <a:xfrm>
                  <a:off x="4351923" y="1373339"/>
                  <a:ext cx="8295467"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sp>
            <p:nvSpPr>
              <p:cNvPr id="69" name="椭圆 68"/>
              <p:cNvSpPr/>
              <p:nvPr/>
            </p:nvSpPr>
            <p:spPr>
              <a:xfrm>
                <a:off x="2307128" y="3420211"/>
                <a:ext cx="279463" cy="279463"/>
              </a:xfrm>
              <a:prstGeom prst="ellipse">
                <a:avLst/>
              </a:prstGeom>
              <a:solidFill>
                <a:srgbClr val="0070C0"/>
              </a:solidFill>
              <a:ln w="25400" cap="flat" cmpd="sng" algn="ctr">
                <a:noFill/>
                <a:prstDash val="solid"/>
              </a:ln>
              <a:effectLst>
                <a:outerShdw blurRad="88900" dist="63500" dir="8100000" algn="tr" rotWithShape="0">
                  <a:prstClr val="black">
                    <a:alpha val="57000"/>
                  </a:prstClr>
                </a:outerShdw>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sp>
          <p:nvSpPr>
            <p:cNvPr id="67" name="TextBox 66"/>
            <p:cNvSpPr txBox="1"/>
            <p:nvPr/>
          </p:nvSpPr>
          <p:spPr>
            <a:xfrm>
              <a:off x="1224125" y="3331792"/>
              <a:ext cx="2371197" cy="20918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点击输入标题</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文本小标签</a:t>
              </a:r>
              <a:endPar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grpSp>
        <p:nvGrpSpPr>
          <p:cNvPr id="72" name="组合 71"/>
          <p:cNvGrpSpPr/>
          <p:nvPr/>
        </p:nvGrpSpPr>
        <p:grpSpPr>
          <a:xfrm>
            <a:off x="4350152" y="2852936"/>
            <a:ext cx="1972203" cy="350012"/>
            <a:chOff x="814328" y="3219334"/>
            <a:chExt cx="2437200" cy="432536"/>
          </a:xfrm>
        </p:grpSpPr>
        <p:grpSp>
          <p:nvGrpSpPr>
            <p:cNvPr id="73" name="组合 72"/>
            <p:cNvGrpSpPr/>
            <p:nvPr/>
          </p:nvGrpSpPr>
          <p:grpSpPr>
            <a:xfrm>
              <a:off x="814328" y="3219334"/>
              <a:ext cx="2437200" cy="432536"/>
              <a:chOff x="2173927" y="3285519"/>
              <a:chExt cx="3092581" cy="548848"/>
            </a:xfrm>
          </p:grpSpPr>
          <p:grpSp>
            <p:nvGrpSpPr>
              <p:cNvPr id="75" name="组合 74"/>
              <p:cNvGrpSpPr/>
              <p:nvPr/>
            </p:nvGrpSpPr>
            <p:grpSpPr>
              <a:xfrm>
                <a:off x="2173927" y="3285519"/>
                <a:ext cx="3092581" cy="548848"/>
                <a:chOff x="4304043" y="1286668"/>
                <a:chExt cx="6896116" cy="2757793"/>
              </a:xfrm>
              <a:effectLst>
                <a:outerShdw blurRad="381000" dist="254000" dir="8100000" algn="tr" rotWithShape="0">
                  <a:prstClr val="black">
                    <a:alpha val="40000"/>
                  </a:prstClr>
                </a:outerShdw>
              </a:effectLst>
            </p:grpSpPr>
            <p:sp>
              <p:nvSpPr>
                <p:cNvPr id="77" name="圆角矩形 76"/>
                <p:cNvSpPr/>
                <p:nvPr/>
              </p:nvSpPr>
              <p:spPr>
                <a:xfrm>
                  <a:off x="4304043" y="1286668"/>
                  <a:ext cx="6896116"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78" name="圆角矩形 77"/>
                <p:cNvSpPr/>
                <p:nvPr/>
              </p:nvSpPr>
              <p:spPr>
                <a:xfrm>
                  <a:off x="4351924" y="1373342"/>
                  <a:ext cx="679425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sp>
            <p:nvSpPr>
              <p:cNvPr id="76" name="椭圆 75"/>
              <p:cNvSpPr/>
              <p:nvPr/>
            </p:nvSpPr>
            <p:spPr>
              <a:xfrm>
                <a:off x="2307128" y="3420211"/>
                <a:ext cx="279463" cy="279463"/>
              </a:xfrm>
              <a:prstGeom prst="ellipse">
                <a:avLst/>
              </a:prstGeom>
              <a:solidFill>
                <a:srgbClr val="0070C0"/>
              </a:solidFill>
              <a:ln w="25400" cap="flat" cmpd="sng" algn="ctr">
                <a:noFill/>
                <a:prstDash val="solid"/>
              </a:ln>
              <a:effectLst>
                <a:outerShdw blurRad="88900" dist="63500" dir="8100000" algn="tr" rotWithShape="0">
                  <a:prstClr val="black">
                    <a:alpha val="57000"/>
                  </a:prstClr>
                </a:outerShdw>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sp>
          <p:nvSpPr>
            <p:cNvPr id="74" name="TextBox 73"/>
            <p:cNvSpPr txBox="1"/>
            <p:nvPr/>
          </p:nvSpPr>
          <p:spPr>
            <a:xfrm>
              <a:off x="1224126" y="3331792"/>
              <a:ext cx="1911028" cy="20918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点击输入标题文本</a:t>
              </a:r>
            </a:p>
          </p:txBody>
        </p:sp>
      </p:grpSp>
      <p:grpSp>
        <p:nvGrpSpPr>
          <p:cNvPr id="79" name="组合 78"/>
          <p:cNvGrpSpPr/>
          <p:nvPr/>
        </p:nvGrpSpPr>
        <p:grpSpPr>
          <a:xfrm>
            <a:off x="4367074" y="3284984"/>
            <a:ext cx="2344214" cy="350012"/>
            <a:chOff x="814328" y="3219334"/>
            <a:chExt cx="2896922" cy="432536"/>
          </a:xfrm>
        </p:grpSpPr>
        <p:grpSp>
          <p:nvGrpSpPr>
            <p:cNvPr id="80" name="组合 79"/>
            <p:cNvGrpSpPr/>
            <p:nvPr/>
          </p:nvGrpSpPr>
          <p:grpSpPr>
            <a:xfrm>
              <a:off x="814328" y="3219334"/>
              <a:ext cx="2896922" cy="432536"/>
              <a:chOff x="2173927" y="3285519"/>
              <a:chExt cx="3675925" cy="548848"/>
            </a:xfrm>
          </p:grpSpPr>
          <p:grpSp>
            <p:nvGrpSpPr>
              <p:cNvPr id="82" name="组合 81"/>
              <p:cNvGrpSpPr/>
              <p:nvPr/>
            </p:nvGrpSpPr>
            <p:grpSpPr>
              <a:xfrm>
                <a:off x="2173927" y="3285519"/>
                <a:ext cx="3675925" cy="548848"/>
                <a:chOff x="4304043" y="1286668"/>
                <a:chExt cx="8196910" cy="2757793"/>
              </a:xfrm>
              <a:effectLst>
                <a:outerShdw blurRad="381000" dist="254000" dir="8100000" algn="tr" rotWithShape="0">
                  <a:prstClr val="black">
                    <a:alpha val="40000"/>
                  </a:prstClr>
                </a:outerShdw>
              </a:effectLst>
            </p:grpSpPr>
            <p:sp>
              <p:nvSpPr>
                <p:cNvPr id="84" name="圆角矩形 83"/>
                <p:cNvSpPr/>
                <p:nvPr/>
              </p:nvSpPr>
              <p:spPr>
                <a:xfrm>
                  <a:off x="4304043" y="1286668"/>
                  <a:ext cx="8149029"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85" name="圆角矩形 84"/>
                <p:cNvSpPr/>
                <p:nvPr/>
              </p:nvSpPr>
              <p:spPr>
                <a:xfrm>
                  <a:off x="4351924" y="1373342"/>
                  <a:ext cx="8149029"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sp>
            <p:nvSpPr>
              <p:cNvPr id="83" name="椭圆 82"/>
              <p:cNvSpPr/>
              <p:nvPr/>
            </p:nvSpPr>
            <p:spPr>
              <a:xfrm>
                <a:off x="2307128" y="3420211"/>
                <a:ext cx="279463" cy="279463"/>
              </a:xfrm>
              <a:prstGeom prst="ellipse">
                <a:avLst/>
              </a:prstGeom>
              <a:solidFill>
                <a:srgbClr val="0070C0"/>
              </a:solidFill>
              <a:ln w="25400" cap="flat" cmpd="sng" algn="ctr">
                <a:noFill/>
                <a:prstDash val="solid"/>
              </a:ln>
              <a:effectLst>
                <a:outerShdw blurRad="88900" dist="63500" dir="8100000" algn="tr" rotWithShape="0">
                  <a:prstClr val="black">
                    <a:alpha val="57000"/>
                  </a:prstClr>
                </a:outerShdw>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sp>
          <p:nvSpPr>
            <p:cNvPr id="81" name="TextBox 80"/>
            <p:cNvSpPr txBox="1"/>
            <p:nvPr/>
          </p:nvSpPr>
          <p:spPr>
            <a:xfrm>
              <a:off x="1224125" y="3331792"/>
              <a:ext cx="2334260" cy="20918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标题描述文本</a:t>
              </a:r>
              <a:endPar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2485285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0-#ppt_w/2"/>
                                          </p:val>
                                        </p:tav>
                                        <p:tav tm="100000">
                                          <p:val>
                                            <p:strVal val="#ppt_x"/>
                                          </p:val>
                                        </p:tav>
                                      </p:tavLst>
                                    </p:anim>
                                    <p:anim calcmode="lin" valueType="num">
                                      <p:cBhvr additive="base">
                                        <p:cTn id="8" dur="500" fill="hold"/>
                                        <p:tgtEl>
                                          <p:spTgt spid="4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51"/>
                                        </p:tgtEl>
                                        <p:attrNameLst>
                                          <p:attrName>style.visibility</p:attrName>
                                        </p:attrNameLst>
                                      </p:cBhvr>
                                      <p:to>
                                        <p:strVal val="visible"/>
                                      </p:to>
                                    </p:set>
                                    <p:anim calcmode="lin" valueType="num">
                                      <p:cBhvr additive="base">
                                        <p:cTn id="12" dur="350"/>
                                        <p:tgtEl>
                                          <p:spTgt spid="51"/>
                                        </p:tgtEl>
                                        <p:attrNameLst>
                                          <p:attrName>ppt_x</p:attrName>
                                        </p:attrNameLst>
                                      </p:cBhvr>
                                      <p:tavLst>
                                        <p:tav tm="0">
                                          <p:val>
                                            <p:strVal val="#ppt_x-#ppt_w*1.125000"/>
                                          </p:val>
                                        </p:tav>
                                        <p:tav tm="100000">
                                          <p:val>
                                            <p:strVal val="#ppt_x"/>
                                          </p:val>
                                        </p:tav>
                                      </p:tavLst>
                                    </p:anim>
                                    <p:animEffect transition="in" filter="wipe(right)">
                                      <p:cBhvr>
                                        <p:cTn id="13" dur="350"/>
                                        <p:tgtEl>
                                          <p:spTgt spid="51"/>
                                        </p:tgtEl>
                                      </p:cBhvr>
                                    </p:animEffect>
                                  </p:childTnLst>
                                </p:cTn>
                              </p:par>
                              <p:par>
                                <p:cTn id="14" presetID="12" presetClass="entr" presetSubtype="8" fill="hold" nodeType="withEffect">
                                  <p:stCondLst>
                                    <p:cond delay="100"/>
                                  </p:stCondLst>
                                  <p:childTnLst>
                                    <p:set>
                                      <p:cBhvr>
                                        <p:cTn id="15" dur="1" fill="hold">
                                          <p:stCondLst>
                                            <p:cond delay="0"/>
                                          </p:stCondLst>
                                        </p:cTn>
                                        <p:tgtEl>
                                          <p:spTgt spid="58"/>
                                        </p:tgtEl>
                                        <p:attrNameLst>
                                          <p:attrName>style.visibility</p:attrName>
                                        </p:attrNameLst>
                                      </p:cBhvr>
                                      <p:to>
                                        <p:strVal val="visible"/>
                                      </p:to>
                                    </p:set>
                                    <p:anim calcmode="lin" valueType="num">
                                      <p:cBhvr additive="base">
                                        <p:cTn id="16" dur="350"/>
                                        <p:tgtEl>
                                          <p:spTgt spid="58"/>
                                        </p:tgtEl>
                                        <p:attrNameLst>
                                          <p:attrName>ppt_x</p:attrName>
                                        </p:attrNameLst>
                                      </p:cBhvr>
                                      <p:tavLst>
                                        <p:tav tm="0">
                                          <p:val>
                                            <p:strVal val="#ppt_x-#ppt_w*1.125000"/>
                                          </p:val>
                                        </p:tav>
                                        <p:tav tm="100000">
                                          <p:val>
                                            <p:strVal val="#ppt_x"/>
                                          </p:val>
                                        </p:tav>
                                      </p:tavLst>
                                    </p:anim>
                                    <p:animEffect transition="in" filter="wipe(right)">
                                      <p:cBhvr>
                                        <p:cTn id="17" dur="350"/>
                                        <p:tgtEl>
                                          <p:spTgt spid="58"/>
                                        </p:tgtEl>
                                      </p:cBhvr>
                                    </p:animEffect>
                                  </p:childTnLst>
                                </p:cTn>
                              </p:par>
                              <p:par>
                                <p:cTn id="18" presetID="12" presetClass="entr" presetSubtype="8" fill="hold" nodeType="withEffect">
                                  <p:stCondLst>
                                    <p:cond delay="200"/>
                                  </p:stCondLst>
                                  <p:childTnLst>
                                    <p:set>
                                      <p:cBhvr>
                                        <p:cTn id="19" dur="1" fill="hold">
                                          <p:stCondLst>
                                            <p:cond delay="0"/>
                                          </p:stCondLst>
                                        </p:cTn>
                                        <p:tgtEl>
                                          <p:spTgt spid="65"/>
                                        </p:tgtEl>
                                        <p:attrNameLst>
                                          <p:attrName>style.visibility</p:attrName>
                                        </p:attrNameLst>
                                      </p:cBhvr>
                                      <p:to>
                                        <p:strVal val="visible"/>
                                      </p:to>
                                    </p:set>
                                    <p:anim calcmode="lin" valueType="num">
                                      <p:cBhvr additive="base">
                                        <p:cTn id="20" dur="350"/>
                                        <p:tgtEl>
                                          <p:spTgt spid="65"/>
                                        </p:tgtEl>
                                        <p:attrNameLst>
                                          <p:attrName>ppt_x</p:attrName>
                                        </p:attrNameLst>
                                      </p:cBhvr>
                                      <p:tavLst>
                                        <p:tav tm="0">
                                          <p:val>
                                            <p:strVal val="#ppt_x-#ppt_w*1.125000"/>
                                          </p:val>
                                        </p:tav>
                                        <p:tav tm="100000">
                                          <p:val>
                                            <p:strVal val="#ppt_x"/>
                                          </p:val>
                                        </p:tav>
                                      </p:tavLst>
                                    </p:anim>
                                    <p:animEffect transition="in" filter="wipe(right)">
                                      <p:cBhvr>
                                        <p:cTn id="21" dur="350"/>
                                        <p:tgtEl>
                                          <p:spTgt spid="65"/>
                                        </p:tgtEl>
                                      </p:cBhvr>
                                    </p:animEffect>
                                  </p:childTnLst>
                                </p:cTn>
                              </p:par>
                              <p:par>
                                <p:cTn id="22" presetID="12" presetClass="entr" presetSubtype="8" fill="hold" nodeType="withEffect">
                                  <p:stCondLst>
                                    <p:cond delay="300"/>
                                  </p:stCondLst>
                                  <p:childTnLst>
                                    <p:set>
                                      <p:cBhvr>
                                        <p:cTn id="23" dur="1" fill="hold">
                                          <p:stCondLst>
                                            <p:cond delay="0"/>
                                          </p:stCondLst>
                                        </p:cTn>
                                        <p:tgtEl>
                                          <p:spTgt spid="72"/>
                                        </p:tgtEl>
                                        <p:attrNameLst>
                                          <p:attrName>style.visibility</p:attrName>
                                        </p:attrNameLst>
                                      </p:cBhvr>
                                      <p:to>
                                        <p:strVal val="visible"/>
                                      </p:to>
                                    </p:set>
                                    <p:anim calcmode="lin" valueType="num">
                                      <p:cBhvr additive="base">
                                        <p:cTn id="24" dur="350"/>
                                        <p:tgtEl>
                                          <p:spTgt spid="72"/>
                                        </p:tgtEl>
                                        <p:attrNameLst>
                                          <p:attrName>ppt_x</p:attrName>
                                        </p:attrNameLst>
                                      </p:cBhvr>
                                      <p:tavLst>
                                        <p:tav tm="0">
                                          <p:val>
                                            <p:strVal val="#ppt_x-#ppt_w*1.125000"/>
                                          </p:val>
                                        </p:tav>
                                        <p:tav tm="100000">
                                          <p:val>
                                            <p:strVal val="#ppt_x"/>
                                          </p:val>
                                        </p:tav>
                                      </p:tavLst>
                                    </p:anim>
                                    <p:animEffect transition="in" filter="wipe(right)">
                                      <p:cBhvr>
                                        <p:cTn id="25" dur="350"/>
                                        <p:tgtEl>
                                          <p:spTgt spid="72"/>
                                        </p:tgtEl>
                                      </p:cBhvr>
                                    </p:animEffect>
                                  </p:childTnLst>
                                </p:cTn>
                              </p:par>
                              <p:par>
                                <p:cTn id="26" presetID="12" presetClass="entr" presetSubtype="8" fill="hold" nodeType="withEffect">
                                  <p:stCondLst>
                                    <p:cond delay="400"/>
                                  </p:stCondLst>
                                  <p:childTnLst>
                                    <p:set>
                                      <p:cBhvr>
                                        <p:cTn id="27" dur="1" fill="hold">
                                          <p:stCondLst>
                                            <p:cond delay="0"/>
                                          </p:stCondLst>
                                        </p:cTn>
                                        <p:tgtEl>
                                          <p:spTgt spid="79"/>
                                        </p:tgtEl>
                                        <p:attrNameLst>
                                          <p:attrName>style.visibility</p:attrName>
                                        </p:attrNameLst>
                                      </p:cBhvr>
                                      <p:to>
                                        <p:strVal val="visible"/>
                                      </p:to>
                                    </p:set>
                                    <p:anim calcmode="lin" valueType="num">
                                      <p:cBhvr additive="base">
                                        <p:cTn id="28" dur="350"/>
                                        <p:tgtEl>
                                          <p:spTgt spid="79"/>
                                        </p:tgtEl>
                                        <p:attrNameLst>
                                          <p:attrName>ppt_x</p:attrName>
                                        </p:attrNameLst>
                                      </p:cBhvr>
                                      <p:tavLst>
                                        <p:tav tm="0">
                                          <p:val>
                                            <p:strVal val="#ppt_x-#ppt_w*1.125000"/>
                                          </p:val>
                                        </p:tav>
                                        <p:tav tm="100000">
                                          <p:val>
                                            <p:strVal val="#ppt_x"/>
                                          </p:val>
                                        </p:tav>
                                      </p:tavLst>
                                    </p:anim>
                                    <p:animEffect transition="in" filter="wipe(right)">
                                      <p:cBhvr>
                                        <p:cTn id="29" dur="350"/>
                                        <p:tgtEl>
                                          <p:spTgt spid="79"/>
                                        </p:tgtEl>
                                      </p:cBhvr>
                                    </p:animEffect>
                                  </p:childTnLst>
                                </p:cTn>
                              </p:par>
                            </p:childTnLst>
                          </p:cTn>
                        </p:par>
                        <p:par>
                          <p:cTn id="30" fill="hold">
                            <p:stCondLst>
                              <p:cond delay="1250"/>
                            </p:stCondLst>
                            <p:childTnLst>
                              <p:par>
                                <p:cTn id="31" presetID="12" presetClass="entr" presetSubtype="4" fill="hold" grpId="0" nodeType="afterEffect">
                                  <p:stCondLst>
                                    <p:cond delay="0"/>
                                  </p:stCondLst>
                                  <p:childTnLst>
                                    <p:set>
                                      <p:cBhvr>
                                        <p:cTn id="32" dur="1" fill="hold">
                                          <p:stCondLst>
                                            <p:cond delay="0"/>
                                          </p:stCondLst>
                                        </p:cTn>
                                        <p:tgtEl>
                                          <p:spTgt spid="47"/>
                                        </p:tgtEl>
                                        <p:attrNameLst>
                                          <p:attrName>style.visibility</p:attrName>
                                        </p:attrNameLst>
                                      </p:cBhvr>
                                      <p:to>
                                        <p:strVal val="visible"/>
                                      </p:to>
                                    </p:set>
                                    <p:anim calcmode="lin" valueType="num">
                                      <p:cBhvr additive="base">
                                        <p:cTn id="33" dur="500"/>
                                        <p:tgtEl>
                                          <p:spTgt spid="47"/>
                                        </p:tgtEl>
                                        <p:attrNameLst>
                                          <p:attrName>ppt_y</p:attrName>
                                        </p:attrNameLst>
                                      </p:cBhvr>
                                      <p:tavLst>
                                        <p:tav tm="0">
                                          <p:val>
                                            <p:strVal val="#ppt_y+#ppt_h*1.125000"/>
                                          </p:val>
                                        </p:tav>
                                        <p:tav tm="100000">
                                          <p:val>
                                            <p:strVal val="#ppt_y"/>
                                          </p:val>
                                        </p:tav>
                                      </p:tavLst>
                                    </p:anim>
                                    <p:animEffect transition="in" filter="wipe(up)">
                                      <p:cBhvr>
                                        <p:cTn id="34" dur="500"/>
                                        <p:tgtEl>
                                          <p:spTgt spid="47"/>
                                        </p:tgtEl>
                                      </p:cBhvr>
                                    </p:animEffect>
                                  </p:childTnLst>
                                </p:cTn>
                              </p:par>
                              <p:par>
                                <p:cTn id="35" presetID="12" presetClass="entr" presetSubtype="4" fill="hold" grpId="0" nodeType="withEffect">
                                  <p:stCondLst>
                                    <p:cond delay="200"/>
                                  </p:stCondLst>
                                  <p:childTnLst>
                                    <p:set>
                                      <p:cBhvr>
                                        <p:cTn id="36" dur="1" fill="hold">
                                          <p:stCondLst>
                                            <p:cond delay="0"/>
                                          </p:stCondLst>
                                        </p:cTn>
                                        <p:tgtEl>
                                          <p:spTgt spid="48"/>
                                        </p:tgtEl>
                                        <p:attrNameLst>
                                          <p:attrName>style.visibility</p:attrName>
                                        </p:attrNameLst>
                                      </p:cBhvr>
                                      <p:to>
                                        <p:strVal val="visible"/>
                                      </p:to>
                                    </p:set>
                                    <p:anim calcmode="lin" valueType="num">
                                      <p:cBhvr additive="base">
                                        <p:cTn id="37" dur="500"/>
                                        <p:tgtEl>
                                          <p:spTgt spid="48"/>
                                        </p:tgtEl>
                                        <p:attrNameLst>
                                          <p:attrName>ppt_y</p:attrName>
                                        </p:attrNameLst>
                                      </p:cBhvr>
                                      <p:tavLst>
                                        <p:tav tm="0">
                                          <p:val>
                                            <p:strVal val="#ppt_y+#ppt_h*1.125000"/>
                                          </p:val>
                                        </p:tav>
                                        <p:tav tm="100000">
                                          <p:val>
                                            <p:strVal val="#ppt_y"/>
                                          </p:val>
                                        </p:tav>
                                      </p:tavLst>
                                    </p:anim>
                                    <p:animEffect transition="in" filter="wipe(up)">
                                      <p:cBhvr>
                                        <p:cTn id="38" dur="500"/>
                                        <p:tgtEl>
                                          <p:spTgt spid="48"/>
                                        </p:tgtEl>
                                      </p:cBhvr>
                                    </p:animEffect>
                                  </p:childTnLst>
                                </p:cTn>
                              </p:par>
                              <p:par>
                                <p:cTn id="39" presetID="12" presetClass="entr" presetSubtype="4" fill="hold" grpId="0" nodeType="withEffect">
                                  <p:stCondLst>
                                    <p:cond delay="400"/>
                                  </p:stCondLst>
                                  <p:childTnLst>
                                    <p:set>
                                      <p:cBhvr>
                                        <p:cTn id="40" dur="1" fill="hold">
                                          <p:stCondLst>
                                            <p:cond delay="0"/>
                                          </p:stCondLst>
                                        </p:cTn>
                                        <p:tgtEl>
                                          <p:spTgt spid="49"/>
                                        </p:tgtEl>
                                        <p:attrNameLst>
                                          <p:attrName>style.visibility</p:attrName>
                                        </p:attrNameLst>
                                      </p:cBhvr>
                                      <p:to>
                                        <p:strVal val="visible"/>
                                      </p:to>
                                    </p:set>
                                    <p:anim calcmode="lin" valueType="num">
                                      <p:cBhvr additive="base">
                                        <p:cTn id="41" dur="500"/>
                                        <p:tgtEl>
                                          <p:spTgt spid="49"/>
                                        </p:tgtEl>
                                        <p:attrNameLst>
                                          <p:attrName>ppt_y</p:attrName>
                                        </p:attrNameLst>
                                      </p:cBhvr>
                                      <p:tavLst>
                                        <p:tav tm="0">
                                          <p:val>
                                            <p:strVal val="#ppt_y+#ppt_h*1.125000"/>
                                          </p:val>
                                        </p:tav>
                                        <p:tav tm="100000">
                                          <p:val>
                                            <p:strVal val="#ppt_y"/>
                                          </p:val>
                                        </p:tav>
                                      </p:tavLst>
                                    </p:anim>
                                    <p:animEffect transition="in" filter="wipe(up)">
                                      <p:cBhvr>
                                        <p:cTn id="42" dur="500"/>
                                        <p:tgtEl>
                                          <p:spTgt spid="49"/>
                                        </p:tgtEl>
                                      </p:cBhvr>
                                    </p:animEffect>
                                  </p:childTnLst>
                                </p:cTn>
                              </p:par>
                              <p:par>
                                <p:cTn id="43" presetID="12" presetClass="entr" presetSubtype="4" fill="hold" grpId="0" nodeType="withEffect">
                                  <p:stCondLst>
                                    <p:cond delay="600"/>
                                  </p:stCondLst>
                                  <p:childTnLst>
                                    <p:set>
                                      <p:cBhvr>
                                        <p:cTn id="44" dur="1" fill="hold">
                                          <p:stCondLst>
                                            <p:cond delay="0"/>
                                          </p:stCondLst>
                                        </p:cTn>
                                        <p:tgtEl>
                                          <p:spTgt spid="50"/>
                                        </p:tgtEl>
                                        <p:attrNameLst>
                                          <p:attrName>style.visibility</p:attrName>
                                        </p:attrNameLst>
                                      </p:cBhvr>
                                      <p:to>
                                        <p:strVal val="visible"/>
                                      </p:to>
                                    </p:set>
                                    <p:anim calcmode="lin" valueType="num">
                                      <p:cBhvr additive="base">
                                        <p:cTn id="45" dur="500"/>
                                        <p:tgtEl>
                                          <p:spTgt spid="50"/>
                                        </p:tgtEl>
                                        <p:attrNameLst>
                                          <p:attrName>ppt_y</p:attrName>
                                        </p:attrNameLst>
                                      </p:cBhvr>
                                      <p:tavLst>
                                        <p:tav tm="0">
                                          <p:val>
                                            <p:strVal val="#ppt_y+#ppt_h*1.125000"/>
                                          </p:val>
                                        </p:tav>
                                        <p:tav tm="100000">
                                          <p:val>
                                            <p:strVal val="#ppt_y"/>
                                          </p:val>
                                        </p:tav>
                                      </p:tavLst>
                                    </p:anim>
                                    <p:animEffect transition="in" filter="wipe(up)">
                                      <p:cBhvr>
                                        <p:cTn id="46"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716016" y="2522933"/>
            <a:ext cx="1954381" cy="400110"/>
          </a:xfrm>
          <a:prstGeom prst="rect">
            <a:avLst/>
          </a:prstGeom>
          <a:noFill/>
        </p:spPr>
        <p:txBody>
          <a:bodyPr wrap="none" rtlCol="0">
            <a:spAutoFit/>
          </a:bodyPr>
          <a:lstStyle/>
          <a:p>
            <a:r>
              <a:rPr lang="zh-CN" altLang="en-US" sz="2000" b="1" spc="300" dirty="0" smtClean="0">
                <a:latin typeface="微软雅黑" pitchFamily="34" charset="-122"/>
                <a:ea typeface="微软雅黑" pitchFamily="34" charset="-122"/>
              </a:rPr>
              <a:t>工作不足之处</a:t>
            </a:r>
            <a:endParaRPr lang="zh-CN" altLang="en-US" sz="2000" b="1" spc="300" dirty="0">
              <a:latin typeface="微软雅黑" pitchFamily="34" charset="-122"/>
              <a:ea typeface="微软雅黑" pitchFamily="34" charset="-122"/>
            </a:endParaRPr>
          </a:p>
        </p:txBody>
      </p:sp>
      <p:grpSp>
        <p:nvGrpSpPr>
          <p:cNvPr id="10" name="组合 9"/>
          <p:cNvGrpSpPr/>
          <p:nvPr/>
        </p:nvGrpSpPr>
        <p:grpSpPr>
          <a:xfrm>
            <a:off x="2843808" y="2487934"/>
            <a:ext cx="1301106" cy="1301106"/>
            <a:chOff x="2843808" y="1940248"/>
            <a:chExt cx="1301106" cy="1301106"/>
          </a:xfrm>
        </p:grpSpPr>
        <p:sp>
          <p:nvSpPr>
            <p:cNvPr id="11" name="椭圆 10"/>
            <p:cNvSpPr/>
            <p:nvPr/>
          </p:nvSpPr>
          <p:spPr>
            <a:xfrm>
              <a:off x="2843808" y="1940248"/>
              <a:ext cx="1301106" cy="1301106"/>
            </a:xfrm>
            <a:prstGeom prst="ellipse">
              <a:avLst/>
            </a:prstGeom>
            <a:gradFill>
              <a:gsLst>
                <a:gs pos="0">
                  <a:sysClr val="window" lastClr="FFFFFF"/>
                </a:gs>
                <a:gs pos="100000">
                  <a:srgbClr val="DDDEDD"/>
                </a:gs>
              </a:gsLst>
              <a:lin ang="9600000" scaled="0"/>
            </a:gradFill>
            <a:ln w="25400" cap="flat" cmpd="sng" algn="ctr">
              <a:noFill/>
              <a:prstDash val="solid"/>
            </a:ln>
            <a:effectLst>
              <a:outerShdw blurRad="304800" dist="38100" dir="8100000" sx="110000" sy="11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 name="椭圆 11"/>
            <p:cNvSpPr/>
            <p:nvPr/>
          </p:nvSpPr>
          <p:spPr>
            <a:xfrm>
              <a:off x="2954361" y="2050800"/>
              <a:ext cx="1080000" cy="1080000"/>
            </a:xfrm>
            <a:prstGeom prst="ellipse">
              <a:avLst/>
            </a:prstGeom>
            <a:solidFill>
              <a:srgbClr val="0070C0"/>
            </a:solidFill>
            <a:ln w="25400"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 name="TextBox 12"/>
            <p:cNvSpPr txBox="1"/>
            <p:nvPr/>
          </p:nvSpPr>
          <p:spPr>
            <a:xfrm>
              <a:off x="3212071" y="2175302"/>
              <a:ext cx="564578" cy="83099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4</a:t>
              </a:r>
              <a:endParaRPr kumimoji="0" lang="zh-CN" altLang="en-US" sz="4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cxnSp>
        <p:nvCxnSpPr>
          <p:cNvPr id="14" name="直接连接符 13"/>
          <p:cNvCxnSpPr/>
          <p:nvPr/>
        </p:nvCxnSpPr>
        <p:spPr>
          <a:xfrm flipV="1">
            <a:off x="4572000" y="2487933"/>
            <a:ext cx="0" cy="1301107"/>
          </a:xfrm>
          <a:prstGeom prst="line">
            <a:avLst/>
          </a:prstGeom>
          <a:noFill/>
          <a:ln w="12700" cap="flat" cmpd="sng" algn="ctr">
            <a:solidFill>
              <a:sysClr val="windowText" lastClr="000000"/>
            </a:solidFill>
            <a:prstDash val="dash"/>
          </a:ln>
          <a:effectLst/>
        </p:spPr>
      </p:cxnSp>
      <p:sp>
        <p:nvSpPr>
          <p:cNvPr id="15" name="TextBox 14"/>
          <p:cNvSpPr txBox="1"/>
          <p:nvPr/>
        </p:nvSpPr>
        <p:spPr>
          <a:xfrm>
            <a:off x="4788024" y="3016730"/>
            <a:ext cx="2016224" cy="738664"/>
          </a:xfrm>
          <a:prstGeom prst="rect">
            <a:avLst/>
          </a:prstGeom>
          <a:noFill/>
        </p:spPr>
        <p:txBody>
          <a:bodyPr wrap="square" rtlCol="0">
            <a:spAutoFit/>
          </a:bodyPr>
          <a:lstStyle/>
          <a:p>
            <a:r>
              <a:rPr lang="zh-CN" altLang="en-US" sz="1400" dirty="0">
                <a:latin typeface="微软雅黑" pitchFamily="34" charset="-122"/>
                <a:ea typeface="微软雅黑" pitchFamily="34" charset="-122"/>
              </a:rPr>
              <a:t>此处添加文本</a:t>
            </a:r>
            <a:r>
              <a:rPr lang="zh-CN" altLang="en-US" sz="1400" dirty="0" smtClean="0">
                <a:latin typeface="微软雅黑" pitchFamily="34" charset="-122"/>
                <a:ea typeface="微软雅黑" pitchFamily="34" charset="-122"/>
              </a:rPr>
              <a:t>内容</a:t>
            </a:r>
            <a:endParaRPr lang="en-US" altLang="zh-CN" sz="1400" dirty="0" smtClean="0">
              <a:latin typeface="微软雅黑" pitchFamily="34" charset="-122"/>
              <a:ea typeface="微软雅黑" pitchFamily="34" charset="-122"/>
            </a:endParaRPr>
          </a:p>
          <a:p>
            <a:r>
              <a:rPr lang="zh-CN" altLang="en-US" sz="1400" dirty="0" smtClean="0">
                <a:latin typeface="微软雅黑" pitchFamily="34" charset="-122"/>
                <a:ea typeface="微软雅黑" pitchFamily="34" charset="-122"/>
              </a:rPr>
              <a:t>此处添加</a:t>
            </a:r>
            <a:r>
              <a:rPr lang="zh-CN" altLang="en-US" sz="1400" dirty="0">
                <a:latin typeface="微软雅黑" pitchFamily="34" charset="-122"/>
                <a:ea typeface="微软雅黑" pitchFamily="34" charset="-122"/>
              </a:rPr>
              <a:t>文本</a:t>
            </a:r>
            <a:r>
              <a:rPr lang="zh-CN" altLang="en-US" sz="1400" dirty="0" smtClean="0">
                <a:latin typeface="微软雅黑" pitchFamily="34" charset="-122"/>
                <a:ea typeface="微软雅黑" pitchFamily="34" charset="-122"/>
              </a:rPr>
              <a:t>内容</a:t>
            </a:r>
            <a:endParaRPr lang="en-US" altLang="zh-CN" sz="1400" dirty="0" smtClean="0">
              <a:latin typeface="微软雅黑" pitchFamily="34" charset="-122"/>
              <a:ea typeface="微软雅黑" pitchFamily="34" charset="-122"/>
            </a:endParaRPr>
          </a:p>
          <a:p>
            <a:r>
              <a:rPr lang="zh-CN" altLang="en-US" sz="1400" dirty="0">
                <a:latin typeface="微软雅黑" pitchFamily="34" charset="-122"/>
                <a:ea typeface="微软雅黑" pitchFamily="34" charset="-122"/>
              </a:rPr>
              <a:t>此处添加文本内容</a:t>
            </a:r>
            <a:endParaRPr lang="en-US" altLang="zh-CN" sz="1400" dirty="0" smtClean="0">
              <a:latin typeface="微软雅黑" pitchFamily="34" charset="-122"/>
              <a:ea typeface="微软雅黑" pitchFamily="34" charset="-122"/>
            </a:endParaRPr>
          </a:p>
        </p:txBody>
      </p:sp>
    </p:spTree>
    <p:extLst>
      <p:ext uri="{BB962C8B-B14F-4D97-AF65-F5344CB8AC3E}">
        <p14:creationId xmlns:p14="http://schemas.microsoft.com/office/powerpoint/2010/main" val="1352602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p:tgtEl>
                                          <p:spTgt spid="9"/>
                                        </p:tgtEl>
                                        <p:attrNameLst>
                                          <p:attrName>ppt_x</p:attrName>
                                        </p:attrNameLst>
                                      </p:cBhvr>
                                      <p:tavLst>
                                        <p:tav tm="0">
                                          <p:val>
                                            <p:strVal val="#ppt_x-#ppt_w*1.125000"/>
                                          </p:val>
                                        </p:tav>
                                        <p:tav tm="100000">
                                          <p:val>
                                            <p:strVal val="#ppt_x"/>
                                          </p:val>
                                        </p:tav>
                                      </p:tavLst>
                                    </p:anim>
                                    <p:animEffect transition="in" filter="wipe(right)">
                                      <p:cBhvr>
                                        <p:cTn id="12" dur="500"/>
                                        <p:tgtEl>
                                          <p:spTgt spid="9"/>
                                        </p:tgtEl>
                                      </p:cBhvr>
                                    </p:animEffect>
                                  </p:childTnLst>
                                </p:cTn>
                              </p:par>
                              <p:par>
                                <p:cTn id="13" presetID="12" presetClass="entr" presetSubtype="2"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p:tgtEl>
                                          <p:spTgt spid="10"/>
                                        </p:tgtEl>
                                        <p:attrNameLst>
                                          <p:attrName>ppt_x</p:attrName>
                                        </p:attrNameLst>
                                      </p:cBhvr>
                                      <p:tavLst>
                                        <p:tav tm="0">
                                          <p:val>
                                            <p:strVal val="#ppt_x+#ppt_w*1.125000"/>
                                          </p:val>
                                        </p:tav>
                                        <p:tav tm="100000">
                                          <p:val>
                                            <p:strVal val="#ppt_x"/>
                                          </p:val>
                                        </p:tav>
                                      </p:tavLst>
                                    </p:anim>
                                    <p:animEffect transition="in" filter="wipe(left)">
                                      <p:cBhvr>
                                        <p:cTn id="16" dur="500"/>
                                        <p:tgtEl>
                                          <p:spTgt spid="10"/>
                                        </p:tgtEl>
                                      </p:cBhvr>
                                    </p:animEffect>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1000"/>
                                        <p:tgtEl>
                                          <p:spTgt spid="15"/>
                                        </p:tgtEl>
                                      </p:cBhvr>
                                    </p:animEffect>
                                    <p:anim calcmode="lin" valueType="num">
                                      <p:cBhvr>
                                        <p:cTn id="21" dur="1000" fill="hold"/>
                                        <p:tgtEl>
                                          <p:spTgt spid="15"/>
                                        </p:tgtEl>
                                        <p:attrNameLst>
                                          <p:attrName>ppt_x</p:attrName>
                                        </p:attrNameLst>
                                      </p:cBhvr>
                                      <p:tavLst>
                                        <p:tav tm="0">
                                          <p:val>
                                            <p:strVal val="#ppt_x"/>
                                          </p:val>
                                        </p:tav>
                                        <p:tav tm="100000">
                                          <p:val>
                                            <p:strVal val="#ppt_x"/>
                                          </p:val>
                                        </p:tav>
                                      </p:tavLst>
                                    </p:anim>
                                    <p:anim calcmode="lin" valueType="num">
                                      <p:cBhvr>
                                        <p:cTn id="22"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椭圆 25"/>
          <p:cNvSpPr/>
          <p:nvPr/>
        </p:nvSpPr>
        <p:spPr>
          <a:xfrm>
            <a:off x="642230" y="2547897"/>
            <a:ext cx="1423450" cy="1423450"/>
          </a:xfrm>
          <a:prstGeom prst="ellipse">
            <a:avLst/>
          </a:prstGeom>
          <a:solidFill>
            <a:srgbClr val="0070C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nvGrpSpPr>
          <p:cNvPr id="27" name="组合 26"/>
          <p:cNvGrpSpPr/>
          <p:nvPr/>
        </p:nvGrpSpPr>
        <p:grpSpPr>
          <a:xfrm>
            <a:off x="1764286" y="3081997"/>
            <a:ext cx="1223538" cy="368530"/>
            <a:chOff x="3838575" y="2712368"/>
            <a:chExt cx="1604974" cy="368530"/>
          </a:xfrm>
        </p:grpSpPr>
        <p:cxnSp>
          <p:nvCxnSpPr>
            <p:cNvPr id="28" name="直接连接符 27"/>
            <p:cNvCxnSpPr/>
            <p:nvPr/>
          </p:nvCxnSpPr>
          <p:spPr>
            <a:xfrm>
              <a:off x="3838575" y="2892218"/>
              <a:ext cx="593181" cy="0"/>
            </a:xfrm>
            <a:prstGeom prst="line">
              <a:avLst/>
            </a:prstGeom>
            <a:noFill/>
            <a:ln w="76200" cap="flat" cmpd="sng" algn="ctr">
              <a:solidFill>
                <a:srgbClr val="0070C0"/>
              </a:solidFill>
              <a:prstDash val="solid"/>
            </a:ln>
            <a:effectLst/>
          </p:spPr>
        </p:cxnSp>
        <p:cxnSp>
          <p:nvCxnSpPr>
            <p:cNvPr id="29" name="直接连接符 28"/>
            <p:cNvCxnSpPr/>
            <p:nvPr/>
          </p:nvCxnSpPr>
          <p:spPr>
            <a:xfrm>
              <a:off x="4952634" y="2911353"/>
              <a:ext cx="490915" cy="0"/>
            </a:xfrm>
            <a:prstGeom prst="line">
              <a:avLst/>
            </a:prstGeom>
            <a:noFill/>
            <a:ln w="76200" cap="flat" cmpd="sng" algn="ctr">
              <a:solidFill>
                <a:srgbClr val="0070C0"/>
              </a:solidFill>
              <a:prstDash val="solid"/>
            </a:ln>
            <a:effectLst/>
          </p:spPr>
        </p:cxnSp>
        <p:cxnSp>
          <p:nvCxnSpPr>
            <p:cNvPr id="30" name="直接连接符 29"/>
            <p:cNvCxnSpPr/>
            <p:nvPr/>
          </p:nvCxnSpPr>
          <p:spPr>
            <a:xfrm flipV="1">
              <a:off x="4405565" y="2712368"/>
              <a:ext cx="186017" cy="189461"/>
            </a:xfrm>
            <a:prstGeom prst="line">
              <a:avLst/>
            </a:prstGeom>
            <a:noFill/>
            <a:ln w="76200" cap="flat" cmpd="sng" algn="ctr">
              <a:solidFill>
                <a:srgbClr val="0070C0"/>
              </a:solidFill>
              <a:prstDash val="solid"/>
            </a:ln>
            <a:effectLst/>
          </p:spPr>
        </p:cxnSp>
        <p:cxnSp>
          <p:nvCxnSpPr>
            <p:cNvPr id="31" name="直接连接符 30"/>
            <p:cNvCxnSpPr/>
            <p:nvPr/>
          </p:nvCxnSpPr>
          <p:spPr>
            <a:xfrm flipV="1">
              <a:off x="4807526" y="2899283"/>
              <a:ext cx="171299" cy="174470"/>
            </a:xfrm>
            <a:prstGeom prst="line">
              <a:avLst/>
            </a:prstGeom>
            <a:noFill/>
            <a:ln w="76200" cap="flat" cmpd="sng" algn="ctr">
              <a:solidFill>
                <a:srgbClr val="0070C0"/>
              </a:solidFill>
              <a:prstDash val="solid"/>
            </a:ln>
            <a:effectLst/>
          </p:spPr>
        </p:cxnSp>
        <p:cxnSp>
          <p:nvCxnSpPr>
            <p:cNvPr id="32" name="直接连接符 31"/>
            <p:cNvCxnSpPr/>
            <p:nvPr/>
          </p:nvCxnSpPr>
          <p:spPr>
            <a:xfrm flipH="1" flipV="1">
              <a:off x="4543202" y="2717130"/>
              <a:ext cx="316707" cy="363768"/>
            </a:xfrm>
            <a:prstGeom prst="line">
              <a:avLst/>
            </a:prstGeom>
            <a:noFill/>
            <a:ln w="76200" cap="flat" cmpd="sng" algn="ctr">
              <a:solidFill>
                <a:srgbClr val="0070C0"/>
              </a:solidFill>
              <a:prstDash val="solid"/>
            </a:ln>
            <a:effectLst/>
          </p:spPr>
        </p:cxnSp>
      </p:grpSp>
      <p:grpSp>
        <p:nvGrpSpPr>
          <p:cNvPr id="33" name="组合 32"/>
          <p:cNvGrpSpPr/>
          <p:nvPr/>
        </p:nvGrpSpPr>
        <p:grpSpPr>
          <a:xfrm>
            <a:off x="2788781" y="1878786"/>
            <a:ext cx="2846358" cy="2846358"/>
            <a:chOff x="304800" y="673100"/>
            <a:chExt cx="4000500" cy="4000500"/>
          </a:xfrm>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35" name="椭圆 3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grpSp>
        <p:nvGrpSpPr>
          <p:cNvPr id="36" name="组合 35"/>
          <p:cNvGrpSpPr/>
          <p:nvPr/>
        </p:nvGrpSpPr>
        <p:grpSpPr>
          <a:xfrm>
            <a:off x="4716016" y="1907780"/>
            <a:ext cx="623903" cy="623903"/>
            <a:chOff x="304800" y="673100"/>
            <a:chExt cx="4000500" cy="4000500"/>
          </a:xfrm>
          <a:effectLst>
            <a:outerShdw blurRad="317500" dist="1905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500" b="1" i="0" u="none" strike="noStrike" kern="0" cap="none" spc="0" normalizeH="0" baseline="0" noProof="0">
                <a:ln>
                  <a:noFill/>
                </a:ln>
                <a:solidFill>
                  <a:srgbClr val="0070C0"/>
                </a:solidFill>
                <a:effectLst/>
                <a:uLnTx/>
                <a:uFillTx/>
                <a:latin typeface="微软雅黑" pitchFamily="34" charset="-122"/>
                <a:ea typeface="微软雅黑" pitchFamily="34" charset="-122"/>
                <a:cs typeface="+mn-cs"/>
              </a:endParaRPr>
            </a:p>
          </p:txBody>
        </p:sp>
        <p:sp>
          <p:nvSpPr>
            <p:cNvPr id="38" name="椭圆 37"/>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500"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cs typeface="+mn-cs"/>
                </a:rPr>
                <a:t>1</a:t>
              </a:r>
              <a:endParaRPr kumimoji="0" lang="zh-CN" altLang="en-US" sz="2500" b="1" i="0" u="none" strike="noStrike" kern="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grpSp>
      <p:grpSp>
        <p:nvGrpSpPr>
          <p:cNvPr id="39" name="组合 38"/>
          <p:cNvGrpSpPr/>
          <p:nvPr/>
        </p:nvGrpSpPr>
        <p:grpSpPr>
          <a:xfrm>
            <a:off x="5261064" y="2947670"/>
            <a:ext cx="623903" cy="623903"/>
            <a:chOff x="304800" y="673100"/>
            <a:chExt cx="4000500" cy="4000500"/>
          </a:xfrm>
          <a:effectLst>
            <a:outerShdw blurRad="317500" dist="1905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500" b="1" i="0" u="none" strike="noStrike" kern="0" cap="none" spc="0" normalizeH="0" baseline="0" noProof="0">
                <a:ln>
                  <a:noFill/>
                </a:ln>
                <a:solidFill>
                  <a:srgbClr val="0070C0"/>
                </a:solidFill>
                <a:effectLst/>
                <a:uLnTx/>
                <a:uFillTx/>
                <a:latin typeface="微软雅黑" pitchFamily="34" charset="-122"/>
                <a:ea typeface="微软雅黑" pitchFamily="34" charset="-122"/>
                <a:cs typeface="+mn-cs"/>
              </a:endParaRPr>
            </a:p>
          </p:txBody>
        </p:sp>
        <p:sp>
          <p:nvSpPr>
            <p:cNvPr id="41" name="椭圆 40"/>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500"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cs typeface="+mn-cs"/>
                </a:rPr>
                <a:t>2</a:t>
              </a:r>
              <a:endParaRPr kumimoji="0" lang="zh-CN" altLang="en-US" sz="2500" b="1" i="0" u="none" strike="noStrike" kern="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grpSp>
      <p:grpSp>
        <p:nvGrpSpPr>
          <p:cNvPr id="42" name="组合 41"/>
          <p:cNvGrpSpPr/>
          <p:nvPr/>
        </p:nvGrpSpPr>
        <p:grpSpPr>
          <a:xfrm>
            <a:off x="4716016" y="4039118"/>
            <a:ext cx="623903" cy="623903"/>
            <a:chOff x="304800" y="673100"/>
            <a:chExt cx="4000500" cy="4000500"/>
          </a:xfrm>
          <a:effectLst>
            <a:outerShdw blurRad="317500" dist="1905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500" b="1" i="0" u="none" strike="noStrike" kern="0" cap="none" spc="0" normalizeH="0" baseline="0" noProof="0">
                <a:ln>
                  <a:noFill/>
                </a:ln>
                <a:solidFill>
                  <a:srgbClr val="0070C0"/>
                </a:solidFill>
                <a:effectLst/>
                <a:uLnTx/>
                <a:uFillTx/>
                <a:latin typeface="微软雅黑" pitchFamily="34" charset="-122"/>
                <a:ea typeface="微软雅黑" pitchFamily="34" charset="-122"/>
                <a:cs typeface="+mn-cs"/>
              </a:endParaRPr>
            </a:p>
          </p:txBody>
        </p:sp>
        <p:sp>
          <p:nvSpPr>
            <p:cNvPr id="44" name="椭圆 4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500"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cs typeface="+mn-cs"/>
                </a:rPr>
                <a:t>3</a:t>
              </a:r>
              <a:endParaRPr kumimoji="0" lang="zh-CN" altLang="en-US" sz="2500" b="1" i="0" u="none" strike="noStrike" kern="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grpSp>
      <p:sp>
        <p:nvSpPr>
          <p:cNvPr id="45" name="TextBox 44"/>
          <p:cNvSpPr txBox="1"/>
          <p:nvPr/>
        </p:nvSpPr>
        <p:spPr>
          <a:xfrm>
            <a:off x="1046180" y="2886898"/>
            <a:ext cx="615554" cy="738664"/>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a:t>
            </a:r>
            <a:endParaRPr kumimoji="0" lang="en-US" altLang="zh-CN" sz="2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标题</a:t>
            </a:r>
          </a:p>
        </p:txBody>
      </p:sp>
      <p:sp>
        <p:nvSpPr>
          <p:cNvPr id="46" name="TextBox 45"/>
          <p:cNvSpPr txBox="1"/>
          <p:nvPr/>
        </p:nvSpPr>
        <p:spPr>
          <a:xfrm>
            <a:off x="5611772" y="1936027"/>
            <a:ext cx="2200588" cy="577081"/>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点击输入简要文字内容，文字内容需概括精炼，不用多余的文字修饰，言简意赅的说明分项内容</a:t>
            </a:r>
            <a:r>
              <a:rPr kumimoji="0" lang="en-US" altLang="zh-CN" sz="10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r>
              <a:rPr kumimoji="0" lang="zh-CN" altLang="en-US" sz="10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0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7" name="TextBox 46"/>
          <p:cNvSpPr txBox="1"/>
          <p:nvPr/>
        </p:nvSpPr>
        <p:spPr>
          <a:xfrm>
            <a:off x="6043820" y="2976095"/>
            <a:ext cx="2200588" cy="577081"/>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点击输入简要文字内容，文字内容需概括精炼，不用多余的文字修饰，言简意赅的说明分项内容</a:t>
            </a:r>
            <a:r>
              <a:rPr kumimoji="0" lang="en-US" altLang="zh-CN" sz="10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r>
              <a:rPr kumimoji="0" lang="zh-CN" altLang="en-US" sz="10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0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8" name="TextBox 47"/>
          <p:cNvSpPr txBox="1"/>
          <p:nvPr/>
        </p:nvSpPr>
        <p:spPr>
          <a:xfrm>
            <a:off x="5558416" y="4090409"/>
            <a:ext cx="2200588" cy="577081"/>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点击输入简要文字内容，文字内容需概括精炼，不用多余的文字修饰，言简意赅的说明分项内容</a:t>
            </a:r>
            <a:r>
              <a:rPr kumimoji="0" lang="en-US" altLang="zh-CN" sz="10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r>
              <a:rPr kumimoji="0" lang="zh-CN" altLang="en-US" sz="10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0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9" name="TextBox 48"/>
          <p:cNvSpPr txBox="1"/>
          <p:nvPr/>
        </p:nvSpPr>
        <p:spPr>
          <a:xfrm>
            <a:off x="3275855" y="2566635"/>
            <a:ext cx="1752111" cy="1400383"/>
          </a:xfrm>
          <a:prstGeom prst="rect">
            <a:avLst/>
          </a:prstGeom>
          <a:noFill/>
        </p:spPr>
        <p:txBody>
          <a:bodyPr wrap="square" lIns="0" tIns="0" rIns="0" bIns="0"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点击输入简要文字内容，文字内容需概括精炼，不用多余的文字修饰，言简意赅的说明分项内容</a:t>
            </a:r>
            <a:r>
              <a:rPr kumimoji="0" lang="en-US" altLang="zh-CN"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2353912350"/>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44000">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14:bounceEnd="44000">
                                          <p:cBhvr additive="base">
                                            <p:cTn id="7" dur="500" fill="hold"/>
                                            <p:tgtEl>
                                              <p:spTgt spid="26"/>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2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 calcmode="lin" valueType="num">
                                          <p:cBhvr>
                                            <p:cTn id="12" dur="500" fill="hold"/>
                                            <p:tgtEl>
                                              <p:spTgt spid="45"/>
                                            </p:tgtEl>
                                            <p:attrNameLst>
                                              <p:attrName>ppt_w</p:attrName>
                                            </p:attrNameLst>
                                          </p:cBhvr>
                                          <p:tavLst>
                                            <p:tav tm="0">
                                              <p:val>
                                                <p:fltVal val="0"/>
                                              </p:val>
                                            </p:tav>
                                            <p:tav tm="100000">
                                              <p:val>
                                                <p:strVal val="#ppt_w"/>
                                              </p:val>
                                            </p:tav>
                                          </p:tavLst>
                                        </p:anim>
                                        <p:anim calcmode="lin" valueType="num">
                                          <p:cBhvr>
                                            <p:cTn id="13" dur="500" fill="hold"/>
                                            <p:tgtEl>
                                              <p:spTgt spid="45"/>
                                            </p:tgtEl>
                                            <p:attrNameLst>
                                              <p:attrName>ppt_h</p:attrName>
                                            </p:attrNameLst>
                                          </p:cBhvr>
                                          <p:tavLst>
                                            <p:tav tm="0">
                                              <p:val>
                                                <p:fltVal val="0"/>
                                              </p:val>
                                            </p:tav>
                                            <p:tav tm="100000">
                                              <p:val>
                                                <p:strVal val="#ppt_h"/>
                                              </p:val>
                                            </p:tav>
                                          </p:tavLst>
                                        </p:anim>
                                        <p:animEffect transition="in" filter="fade">
                                          <p:cBhvr>
                                            <p:cTn id="14" dur="500"/>
                                            <p:tgtEl>
                                              <p:spTgt spid="45"/>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wipe(left)">
                                          <p:cBhvr>
                                            <p:cTn id="18" dur="500"/>
                                            <p:tgtEl>
                                              <p:spTgt spid="27"/>
                                            </p:tgtEl>
                                          </p:cBhvr>
                                        </p:animEffect>
                                      </p:childTnLst>
                                    </p:cTn>
                                  </p:par>
                                </p:childTnLst>
                              </p:cTn>
                            </p:par>
                            <p:par>
                              <p:cTn id="19" fill="hold">
                                <p:stCondLst>
                                  <p:cond delay="1500"/>
                                </p:stCondLst>
                                <p:childTnLst>
                                  <p:par>
                                    <p:cTn id="20" presetID="2" presetClass="entr" presetSubtype="1" fill="hold" nodeType="afterEffect" p14:presetBounceEnd="44000">
                                      <p:stCondLst>
                                        <p:cond delay="0"/>
                                      </p:stCondLst>
                                      <p:childTnLst>
                                        <p:set>
                                          <p:cBhvr>
                                            <p:cTn id="21" dur="1" fill="hold">
                                              <p:stCondLst>
                                                <p:cond delay="0"/>
                                              </p:stCondLst>
                                            </p:cTn>
                                            <p:tgtEl>
                                              <p:spTgt spid="33"/>
                                            </p:tgtEl>
                                            <p:attrNameLst>
                                              <p:attrName>style.visibility</p:attrName>
                                            </p:attrNameLst>
                                          </p:cBhvr>
                                          <p:to>
                                            <p:strVal val="visible"/>
                                          </p:to>
                                        </p:set>
                                        <p:anim calcmode="lin" valueType="num" p14:bounceEnd="44000">
                                          <p:cBhvr additive="base">
                                            <p:cTn id="22" dur="500" fill="hold"/>
                                            <p:tgtEl>
                                              <p:spTgt spid="33"/>
                                            </p:tgtEl>
                                            <p:attrNameLst>
                                              <p:attrName>ppt_x</p:attrName>
                                            </p:attrNameLst>
                                          </p:cBhvr>
                                          <p:tavLst>
                                            <p:tav tm="0">
                                              <p:val>
                                                <p:strVal val="#ppt_x"/>
                                              </p:val>
                                            </p:tav>
                                            <p:tav tm="100000">
                                              <p:val>
                                                <p:strVal val="#ppt_x"/>
                                              </p:val>
                                            </p:tav>
                                          </p:tavLst>
                                        </p:anim>
                                        <p:anim calcmode="lin" valueType="num" p14:bounceEnd="44000">
                                          <p:cBhvr additive="base">
                                            <p:cTn id="23" dur="500" fill="hold"/>
                                            <p:tgtEl>
                                              <p:spTgt spid="33"/>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wipe(up)">
                                          <p:cBhvr>
                                            <p:cTn id="27" dur="500"/>
                                            <p:tgtEl>
                                              <p:spTgt spid="49"/>
                                            </p:tgtEl>
                                          </p:cBhvr>
                                        </p:animEffect>
                                      </p:childTnLst>
                                    </p:cTn>
                                  </p:par>
                                </p:childTnLst>
                              </p:cTn>
                            </p:par>
                            <p:par>
                              <p:cTn id="28" fill="hold">
                                <p:stCondLst>
                                  <p:cond delay="2500"/>
                                </p:stCondLst>
                                <p:childTnLst>
                                  <p:par>
                                    <p:cTn id="29" presetID="52" presetClass="entr" presetSubtype="0" fill="hold" nodeType="afterEffect">
                                      <p:stCondLst>
                                        <p:cond delay="0"/>
                                      </p:stCondLst>
                                      <p:childTnLst>
                                        <p:set>
                                          <p:cBhvr>
                                            <p:cTn id="30" dur="1" fill="hold">
                                              <p:stCondLst>
                                                <p:cond delay="0"/>
                                              </p:stCondLst>
                                            </p:cTn>
                                            <p:tgtEl>
                                              <p:spTgt spid="36"/>
                                            </p:tgtEl>
                                            <p:attrNameLst>
                                              <p:attrName>style.visibility</p:attrName>
                                            </p:attrNameLst>
                                          </p:cBhvr>
                                          <p:to>
                                            <p:strVal val="visible"/>
                                          </p:to>
                                        </p:set>
                                        <p:animScale>
                                          <p:cBhvr>
                                            <p:cTn id="31" dur="5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500" decel="50000" fill="hold">
                                              <p:stCondLst>
                                                <p:cond delay="0"/>
                                              </p:stCondLst>
                                            </p:cTn>
                                            <p:tgtEl>
                                              <p:spTgt spid="36"/>
                                            </p:tgtEl>
                                            <p:attrNameLst>
                                              <p:attrName>ppt_x</p:attrName>
                                              <p:attrName>ppt_y</p:attrName>
                                            </p:attrNameLst>
                                          </p:cBhvr>
                                        </p:animMotion>
                                        <p:animEffect transition="in" filter="fade">
                                          <p:cBhvr>
                                            <p:cTn id="33" dur="500"/>
                                            <p:tgtEl>
                                              <p:spTgt spid="36"/>
                                            </p:tgtEl>
                                          </p:cBhvr>
                                        </p:animEffect>
                                      </p:childTnLst>
                                    </p:cTn>
                                  </p:par>
                                </p:childTnLst>
                              </p:cTn>
                            </p:par>
                            <p:par>
                              <p:cTn id="34" fill="hold">
                                <p:stCondLst>
                                  <p:cond delay="3000"/>
                                </p:stCondLst>
                                <p:childTnLst>
                                  <p:par>
                                    <p:cTn id="35" presetID="52" presetClass="entr" presetSubtype="0" fill="hold" nodeType="afterEffect">
                                      <p:stCondLst>
                                        <p:cond delay="0"/>
                                      </p:stCondLst>
                                      <p:childTnLst>
                                        <p:set>
                                          <p:cBhvr>
                                            <p:cTn id="36" dur="1" fill="hold">
                                              <p:stCondLst>
                                                <p:cond delay="0"/>
                                              </p:stCondLst>
                                            </p:cTn>
                                            <p:tgtEl>
                                              <p:spTgt spid="39"/>
                                            </p:tgtEl>
                                            <p:attrNameLst>
                                              <p:attrName>style.visibility</p:attrName>
                                            </p:attrNameLst>
                                          </p:cBhvr>
                                          <p:to>
                                            <p:strVal val="visible"/>
                                          </p:to>
                                        </p:set>
                                        <p:animScale>
                                          <p:cBhvr>
                                            <p:cTn id="37" dur="500" decel="50000" fill="hold">
                                              <p:stCondLst>
                                                <p:cond delay="0"/>
                                              </p:stCondLst>
                                            </p:cTn>
                                            <p:tgtEl>
                                              <p:spTgt spid="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500" decel="50000" fill="hold">
                                              <p:stCondLst>
                                                <p:cond delay="0"/>
                                              </p:stCondLst>
                                            </p:cTn>
                                            <p:tgtEl>
                                              <p:spTgt spid="39"/>
                                            </p:tgtEl>
                                            <p:attrNameLst>
                                              <p:attrName>ppt_x</p:attrName>
                                              <p:attrName>ppt_y</p:attrName>
                                            </p:attrNameLst>
                                          </p:cBhvr>
                                        </p:animMotion>
                                        <p:animEffect transition="in" filter="fade">
                                          <p:cBhvr>
                                            <p:cTn id="39" dur="500"/>
                                            <p:tgtEl>
                                              <p:spTgt spid="39"/>
                                            </p:tgtEl>
                                          </p:cBhvr>
                                        </p:animEffect>
                                      </p:childTnLst>
                                    </p:cTn>
                                  </p:par>
                                </p:childTnLst>
                              </p:cTn>
                            </p:par>
                            <p:par>
                              <p:cTn id="40" fill="hold">
                                <p:stCondLst>
                                  <p:cond delay="3500"/>
                                </p:stCondLst>
                                <p:childTnLst>
                                  <p:par>
                                    <p:cTn id="41" presetID="52" presetClass="entr" presetSubtype="0" fill="hold" nodeType="afterEffect">
                                      <p:stCondLst>
                                        <p:cond delay="0"/>
                                      </p:stCondLst>
                                      <p:childTnLst>
                                        <p:set>
                                          <p:cBhvr>
                                            <p:cTn id="42" dur="1" fill="hold">
                                              <p:stCondLst>
                                                <p:cond delay="0"/>
                                              </p:stCondLst>
                                            </p:cTn>
                                            <p:tgtEl>
                                              <p:spTgt spid="42"/>
                                            </p:tgtEl>
                                            <p:attrNameLst>
                                              <p:attrName>style.visibility</p:attrName>
                                            </p:attrNameLst>
                                          </p:cBhvr>
                                          <p:to>
                                            <p:strVal val="visible"/>
                                          </p:to>
                                        </p:set>
                                        <p:animScale>
                                          <p:cBhvr>
                                            <p:cTn id="43" dur="500" decel="50000" fill="hold">
                                              <p:stCondLst>
                                                <p:cond delay="0"/>
                                              </p:stCondLst>
                                            </p:cTn>
                                            <p:tgtEl>
                                              <p:spTgt spid="4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500" decel="50000" fill="hold">
                                              <p:stCondLst>
                                                <p:cond delay="0"/>
                                              </p:stCondLst>
                                            </p:cTn>
                                            <p:tgtEl>
                                              <p:spTgt spid="42"/>
                                            </p:tgtEl>
                                            <p:attrNameLst>
                                              <p:attrName>ppt_x</p:attrName>
                                              <p:attrName>ppt_y</p:attrName>
                                            </p:attrNameLst>
                                          </p:cBhvr>
                                        </p:animMotion>
                                        <p:animEffect transition="in" filter="fade">
                                          <p:cBhvr>
                                            <p:cTn id="45" dur="500"/>
                                            <p:tgtEl>
                                              <p:spTgt spid="42"/>
                                            </p:tgtEl>
                                          </p:cBhvr>
                                        </p:animEffect>
                                      </p:childTnLst>
                                    </p:cTn>
                                  </p:par>
                                </p:childTnLst>
                              </p:cTn>
                            </p:par>
                            <p:par>
                              <p:cTn id="46" fill="hold">
                                <p:stCondLst>
                                  <p:cond delay="4000"/>
                                </p:stCondLst>
                                <p:childTnLst>
                                  <p:par>
                                    <p:cTn id="47" presetID="22" presetClass="entr" presetSubtype="8" fill="hold" grpId="0" nodeType="afterEffect">
                                      <p:stCondLst>
                                        <p:cond delay="0"/>
                                      </p:stCondLst>
                                      <p:childTnLst>
                                        <p:set>
                                          <p:cBhvr>
                                            <p:cTn id="48" dur="1" fill="hold">
                                              <p:stCondLst>
                                                <p:cond delay="0"/>
                                              </p:stCondLst>
                                            </p:cTn>
                                            <p:tgtEl>
                                              <p:spTgt spid="46"/>
                                            </p:tgtEl>
                                            <p:attrNameLst>
                                              <p:attrName>style.visibility</p:attrName>
                                            </p:attrNameLst>
                                          </p:cBhvr>
                                          <p:to>
                                            <p:strVal val="visible"/>
                                          </p:to>
                                        </p:set>
                                        <p:animEffect transition="in" filter="wipe(left)">
                                          <p:cBhvr>
                                            <p:cTn id="49" dur="500"/>
                                            <p:tgtEl>
                                              <p:spTgt spid="46"/>
                                            </p:tgtEl>
                                          </p:cBhvr>
                                        </p:animEffect>
                                      </p:childTnLst>
                                    </p:cTn>
                                  </p:par>
                                  <p:par>
                                    <p:cTn id="50" presetID="22" presetClass="entr" presetSubtype="8" fill="hold" grpId="0" nodeType="withEffect">
                                      <p:stCondLst>
                                        <p:cond delay="200"/>
                                      </p:stCondLst>
                                      <p:childTnLst>
                                        <p:set>
                                          <p:cBhvr>
                                            <p:cTn id="51" dur="1" fill="hold">
                                              <p:stCondLst>
                                                <p:cond delay="0"/>
                                              </p:stCondLst>
                                            </p:cTn>
                                            <p:tgtEl>
                                              <p:spTgt spid="47"/>
                                            </p:tgtEl>
                                            <p:attrNameLst>
                                              <p:attrName>style.visibility</p:attrName>
                                            </p:attrNameLst>
                                          </p:cBhvr>
                                          <p:to>
                                            <p:strVal val="visible"/>
                                          </p:to>
                                        </p:set>
                                        <p:animEffect transition="in" filter="wipe(left)">
                                          <p:cBhvr>
                                            <p:cTn id="52" dur="500"/>
                                            <p:tgtEl>
                                              <p:spTgt spid="47"/>
                                            </p:tgtEl>
                                          </p:cBhvr>
                                        </p:animEffect>
                                      </p:childTnLst>
                                    </p:cTn>
                                  </p:par>
                                  <p:par>
                                    <p:cTn id="53" presetID="22" presetClass="entr" presetSubtype="8" fill="hold" grpId="0" nodeType="withEffect">
                                      <p:stCondLst>
                                        <p:cond delay="400"/>
                                      </p:stCondLst>
                                      <p:childTnLst>
                                        <p:set>
                                          <p:cBhvr>
                                            <p:cTn id="54" dur="1" fill="hold">
                                              <p:stCondLst>
                                                <p:cond delay="0"/>
                                              </p:stCondLst>
                                            </p:cTn>
                                            <p:tgtEl>
                                              <p:spTgt spid="48"/>
                                            </p:tgtEl>
                                            <p:attrNameLst>
                                              <p:attrName>style.visibility</p:attrName>
                                            </p:attrNameLst>
                                          </p:cBhvr>
                                          <p:to>
                                            <p:strVal val="visible"/>
                                          </p:to>
                                        </p:set>
                                        <p:animEffect transition="in" filter="wipe(left)">
                                          <p:cBhvr>
                                            <p:cTn id="55" dur="500"/>
                                            <p:tgtEl>
                                              <p:spTgt spid="48"/>
                                            </p:tgtEl>
                                          </p:cBhvr>
                                        </p:animEffect>
                                      </p:childTnLst>
                                    </p:cTn>
                                  </p:par>
                                </p:childTnLst>
                              </p:cTn>
                            </p:par>
                            <p:par>
                              <p:cTn id="56" fill="hold">
                                <p:stCondLst>
                                  <p:cond delay="4900"/>
                                </p:stCondLst>
                                <p:childTnLst>
                                  <p:par>
                                    <p:cTn id="57" presetID="26" presetClass="emph" presetSubtype="0" repeatCount="30000" fill="hold" nodeType="afterEffect">
                                      <p:stCondLst>
                                        <p:cond delay="0"/>
                                      </p:stCondLst>
                                      <p:childTnLst>
                                        <p:animEffect transition="out" filter="fade">
                                          <p:cBhvr>
                                            <p:cTn id="58" dur="100" tmFilter="0, 0; .2, .5; .8, .5; 1, 0"/>
                                            <p:tgtEl>
                                              <p:spTgt spid="27"/>
                                            </p:tgtEl>
                                          </p:cBhvr>
                                        </p:animEffect>
                                        <p:animScale>
                                          <p:cBhvr>
                                            <p:cTn id="59" dur="50" autoRev="1" fill="hold"/>
                                            <p:tgtEl>
                                              <p:spTgt spid="2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45" grpId="0"/>
          <p:bldP spid="46" grpId="0"/>
          <p:bldP spid="47" grpId="0"/>
          <p:bldP spid="48" grpId="0"/>
          <p:bldP spid="4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 calcmode="lin" valueType="num">
                                          <p:cBhvr>
                                            <p:cTn id="12" dur="500" fill="hold"/>
                                            <p:tgtEl>
                                              <p:spTgt spid="45"/>
                                            </p:tgtEl>
                                            <p:attrNameLst>
                                              <p:attrName>ppt_w</p:attrName>
                                            </p:attrNameLst>
                                          </p:cBhvr>
                                          <p:tavLst>
                                            <p:tav tm="0">
                                              <p:val>
                                                <p:fltVal val="0"/>
                                              </p:val>
                                            </p:tav>
                                            <p:tav tm="100000">
                                              <p:val>
                                                <p:strVal val="#ppt_w"/>
                                              </p:val>
                                            </p:tav>
                                          </p:tavLst>
                                        </p:anim>
                                        <p:anim calcmode="lin" valueType="num">
                                          <p:cBhvr>
                                            <p:cTn id="13" dur="500" fill="hold"/>
                                            <p:tgtEl>
                                              <p:spTgt spid="45"/>
                                            </p:tgtEl>
                                            <p:attrNameLst>
                                              <p:attrName>ppt_h</p:attrName>
                                            </p:attrNameLst>
                                          </p:cBhvr>
                                          <p:tavLst>
                                            <p:tav tm="0">
                                              <p:val>
                                                <p:fltVal val="0"/>
                                              </p:val>
                                            </p:tav>
                                            <p:tav tm="100000">
                                              <p:val>
                                                <p:strVal val="#ppt_h"/>
                                              </p:val>
                                            </p:tav>
                                          </p:tavLst>
                                        </p:anim>
                                        <p:animEffect transition="in" filter="fade">
                                          <p:cBhvr>
                                            <p:cTn id="14" dur="500"/>
                                            <p:tgtEl>
                                              <p:spTgt spid="45"/>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wipe(left)">
                                          <p:cBhvr>
                                            <p:cTn id="18" dur="500"/>
                                            <p:tgtEl>
                                              <p:spTgt spid="27"/>
                                            </p:tgtEl>
                                          </p:cBhvr>
                                        </p:animEffect>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33"/>
                                            </p:tgtEl>
                                            <p:attrNameLst>
                                              <p:attrName>style.visibility</p:attrName>
                                            </p:attrNameLst>
                                          </p:cBhvr>
                                          <p:to>
                                            <p:strVal val="visible"/>
                                          </p:to>
                                        </p:set>
                                        <p:anim calcmode="lin" valueType="num">
                                          <p:cBhvr additive="base">
                                            <p:cTn id="22" dur="500" fill="hold"/>
                                            <p:tgtEl>
                                              <p:spTgt spid="33"/>
                                            </p:tgtEl>
                                            <p:attrNameLst>
                                              <p:attrName>ppt_x</p:attrName>
                                            </p:attrNameLst>
                                          </p:cBhvr>
                                          <p:tavLst>
                                            <p:tav tm="0">
                                              <p:val>
                                                <p:strVal val="#ppt_x"/>
                                              </p:val>
                                            </p:tav>
                                            <p:tav tm="100000">
                                              <p:val>
                                                <p:strVal val="#ppt_x"/>
                                              </p:val>
                                            </p:tav>
                                          </p:tavLst>
                                        </p:anim>
                                        <p:anim calcmode="lin" valueType="num">
                                          <p:cBhvr additive="base">
                                            <p:cTn id="23" dur="500" fill="hold"/>
                                            <p:tgtEl>
                                              <p:spTgt spid="33"/>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wipe(up)">
                                          <p:cBhvr>
                                            <p:cTn id="27" dur="500"/>
                                            <p:tgtEl>
                                              <p:spTgt spid="49"/>
                                            </p:tgtEl>
                                          </p:cBhvr>
                                        </p:animEffect>
                                      </p:childTnLst>
                                    </p:cTn>
                                  </p:par>
                                </p:childTnLst>
                              </p:cTn>
                            </p:par>
                            <p:par>
                              <p:cTn id="28" fill="hold">
                                <p:stCondLst>
                                  <p:cond delay="2500"/>
                                </p:stCondLst>
                                <p:childTnLst>
                                  <p:par>
                                    <p:cTn id="29" presetID="52" presetClass="entr" presetSubtype="0" fill="hold" nodeType="afterEffect">
                                      <p:stCondLst>
                                        <p:cond delay="0"/>
                                      </p:stCondLst>
                                      <p:childTnLst>
                                        <p:set>
                                          <p:cBhvr>
                                            <p:cTn id="30" dur="1" fill="hold">
                                              <p:stCondLst>
                                                <p:cond delay="0"/>
                                              </p:stCondLst>
                                            </p:cTn>
                                            <p:tgtEl>
                                              <p:spTgt spid="36"/>
                                            </p:tgtEl>
                                            <p:attrNameLst>
                                              <p:attrName>style.visibility</p:attrName>
                                            </p:attrNameLst>
                                          </p:cBhvr>
                                          <p:to>
                                            <p:strVal val="visible"/>
                                          </p:to>
                                        </p:set>
                                        <p:animScale>
                                          <p:cBhvr>
                                            <p:cTn id="31" dur="5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500" decel="50000" fill="hold">
                                              <p:stCondLst>
                                                <p:cond delay="0"/>
                                              </p:stCondLst>
                                            </p:cTn>
                                            <p:tgtEl>
                                              <p:spTgt spid="36"/>
                                            </p:tgtEl>
                                            <p:attrNameLst>
                                              <p:attrName>ppt_x</p:attrName>
                                              <p:attrName>ppt_y</p:attrName>
                                            </p:attrNameLst>
                                          </p:cBhvr>
                                        </p:animMotion>
                                        <p:animEffect transition="in" filter="fade">
                                          <p:cBhvr>
                                            <p:cTn id="33" dur="500"/>
                                            <p:tgtEl>
                                              <p:spTgt spid="36"/>
                                            </p:tgtEl>
                                          </p:cBhvr>
                                        </p:animEffect>
                                      </p:childTnLst>
                                    </p:cTn>
                                  </p:par>
                                </p:childTnLst>
                              </p:cTn>
                            </p:par>
                            <p:par>
                              <p:cTn id="34" fill="hold">
                                <p:stCondLst>
                                  <p:cond delay="3000"/>
                                </p:stCondLst>
                                <p:childTnLst>
                                  <p:par>
                                    <p:cTn id="35" presetID="52" presetClass="entr" presetSubtype="0" fill="hold" nodeType="afterEffect">
                                      <p:stCondLst>
                                        <p:cond delay="0"/>
                                      </p:stCondLst>
                                      <p:childTnLst>
                                        <p:set>
                                          <p:cBhvr>
                                            <p:cTn id="36" dur="1" fill="hold">
                                              <p:stCondLst>
                                                <p:cond delay="0"/>
                                              </p:stCondLst>
                                            </p:cTn>
                                            <p:tgtEl>
                                              <p:spTgt spid="39"/>
                                            </p:tgtEl>
                                            <p:attrNameLst>
                                              <p:attrName>style.visibility</p:attrName>
                                            </p:attrNameLst>
                                          </p:cBhvr>
                                          <p:to>
                                            <p:strVal val="visible"/>
                                          </p:to>
                                        </p:set>
                                        <p:animScale>
                                          <p:cBhvr>
                                            <p:cTn id="37" dur="500" decel="50000" fill="hold">
                                              <p:stCondLst>
                                                <p:cond delay="0"/>
                                              </p:stCondLst>
                                            </p:cTn>
                                            <p:tgtEl>
                                              <p:spTgt spid="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500" decel="50000" fill="hold">
                                              <p:stCondLst>
                                                <p:cond delay="0"/>
                                              </p:stCondLst>
                                            </p:cTn>
                                            <p:tgtEl>
                                              <p:spTgt spid="39"/>
                                            </p:tgtEl>
                                            <p:attrNameLst>
                                              <p:attrName>ppt_x</p:attrName>
                                              <p:attrName>ppt_y</p:attrName>
                                            </p:attrNameLst>
                                          </p:cBhvr>
                                        </p:animMotion>
                                        <p:animEffect transition="in" filter="fade">
                                          <p:cBhvr>
                                            <p:cTn id="39" dur="500"/>
                                            <p:tgtEl>
                                              <p:spTgt spid="39"/>
                                            </p:tgtEl>
                                          </p:cBhvr>
                                        </p:animEffect>
                                      </p:childTnLst>
                                    </p:cTn>
                                  </p:par>
                                </p:childTnLst>
                              </p:cTn>
                            </p:par>
                            <p:par>
                              <p:cTn id="40" fill="hold">
                                <p:stCondLst>
                                  <p:cond delay="3500"/>
                                </p:stCondLst>
                                <p:childTnLst>
                                  <p:par>
                                    <p:cTn id="41" presetID="52" presetClass="entr" presetSubtype="0" fill="hold" nodeType="afterEffect">
                                      <p:stCondLst>
                                        <p:cond delay="0"/>
                                      </p:stCondLst>
                                      <p:childTnLst>
                                        <p:set>
                                          <p:cBhvr>
                                            <p:cTn id="42" dur="1" fill="hold">
                                              <p:stCondLst>
                                                <p:cond delay="0"/>
                                              </p:stCondLst>
                                            </p:cTn>
                                            <p:tgtEl>
                                              <p:spTgt spid="42"/>
                                            </p:tgtEl>
                                            <p:attrNameLst>
                                              <p:attrName>style.visibility</p:attrName>
                                            </p:attrNameLst>
                                          </p:cBhvr>
                                          <p:to>
                                            <p:strVal val="visible"/>
                                          </p:to>
                                        </p:set>
                                        <p:animScale>
                                          <p:cBhvr>
                                            <p:cTn id="43" dur="500" decel="50000" fill="hold">
                                              <p:stCondLst>
                                                <p:cond delay="0"/>
                                              </p:stCondLst>
                                            </p:cTn>
                                            <p:tgtEl>
                                              <p:spTgt spid="4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500" decel="50000" fill="hold">
                                              <p:stCondLst>
                                                <p:cond delay="0"/>
                                              </p:stCondLst>
                                            </p:cTn>
                                            <p:tgtEl>
                                              <p:spTgt spid="42"/>
                                            </p:tgtEl>
                                            <p:attrNameLst>
                                              <p:attrName>ppt_x</p:attrName>
                                              <p:attrName>ppt_y</p:attrName>
                                            </p:attrNameLst>
                                          </p:cBhvr>
                                        </p:animMotion>
                                        <p:animEffect transition="in" filter="fade">
                                          <p:cBhvr>
                                            <p:cTn id="45" dur="500"/>
                                            <p:tgtEl>
                                              <p:spTgt spid="42"/>
                                            </p:tgtEl>
                                          </p:cBhvr>
                                        </p:animEffect>
                                      </p:childTnLst>
                                    </p:cTn>
                                  </p:par>
                                </p:childTnLst>
                              </p:cTn>
                            </p:par>
                            <p:par>
                              <p:cTn id="46" fill="hold">
                                <p:stCondLst>
                                  <p:cond delay="4000"/>
                                </p:stCondLst>
                                <p:childTnLst>
                                  <p:par>
                                    <p:cTn id="47" presetID="22" presetClass="entr" presetSubtype="8" fill="hold" grpId="0" nodeType="afterEffect">
                                      <p:stCondLst>
                                        <p:cond delay="0"/>
                                      </p:stCondLst>
                                      <p:childTnLst>
                                        <p:set>
                                          <p:cBhvr>
                                            <p:cTn id="48" dur="1" fill="hold">
                                              <p:stCondLst>
                                                <p:cond delay="0"/>
                                              </p:stCondLst>
                                            </p:cTn>
                                            <p:tgtEl>
                                              <p:spTgt spid="46"/>
                                            </p:tgtEl>
                                            <p:attrNameLst>
                                              <p:attrName>style.visibility</p:attrName>
                                            </p:attrNameLst>
                                          </p:cBhvr>
                                          <p:to>
                                            <p:strVal val="visible"/>
                                          </p:to>
                                        </p:set>
                                        <p:animEffect transition="in" filter="wipe(left)">
                                          <p:cBhvr>
                                            <p:cTn id="49" dur="500"/>
                                            <p:tgtEl>
                                              <p:spTgt spid="46"/>
                                            </p:tgtEl>
                                          </p:cBhvr>
                                        </p:animEffect>
                                      </p:childTnLst>
                                    </p:cTn>
                                  </p:par>
                                  <p:par>
                                    <p:cTn id="50" presetID="22" presetClass="entr" presetSubtype="8" fill="hold" grpId="0" nodeType="withEffect">
                                      <p:stCondLst>
                                        <p:cond delay="200"/>
                                      </p:stCondLst>
                                      <p:childTnLst>
                                        <p:set>
                                          <p:cBhvr>
                                            <p:cTn id="51" dur="1" fill="hold">
                                              <p:stCondLst>
                                                <p:cond delay="0"/>
                                              </p:stCondLst>
                                            </p:cTn>
                                            <p:tgtEl>
                                              <p:spTgt spid="47"/>
                                            </p:tgtEl>
                                            <p:attrNameLst>
                                              <p:attrName>style.visibility</p:attrName>
                                            </p:attrNameLst>
                                          </p:cBhvr>
                                          <p:to>
                                            <p:strVal val="visible"/>
                                          </p:to>
                                        </p:set>
                                        <p:animEffect transition="in" filter="wipe(left)">
                                          <p:cBhvr>
                                            <p:cTn id="52" dur="500"/>
                                            <p:tgtEl>
                                              <p:spTgt spid="47"/>
                                            </p:tgtEl>
                                          </p:cBhvr>
                                        </p:animEffect>
                                      </p:childTnLst>
                                    </p:cTn>
                                  </p:par>
                                  <p:par>
                                    <p:cTn id="53" presetID="22" presetClass="entr" presetSubtype="8" fill="hold" grpId="0" nodeType="withEffect">
                                      <p:stCondLst>
                                        <p:cond delay="400"/>
                                      </p:stCondLst>
                                      <p:childTnLst>
                                        <p:set>
                                          <p:cBhvr>
                                            <p:cTn id="54" dur="1" fill="hold">
                                              <p:stCondLst>
                                                <p:cond delay="0"/>
                                              </p:stCondLst>
                                            </p:cTn>
                                            <p:tgtEl>
                                              <p:spTgt spid="48"/>
                                            </p:tgtEl>
                                            <p:attrNameLst>
                                              <p:attrName>style.visibility</p:attrName>
                                            </p:attrNameLst>
                                          </p:cBhvr>
                                          <p:to>
                                            <p:strVal val="visible"/>
                                          </p:to>
                                        </p:set>
                                        <p:animEffect transition="in" filter="wipe(left)">
                                          <p:cBhvr>
                                            <p:cTn id="55" dur="500"/>
                                            <p:tgtEl>
                                              <p:spTgt spid="48"/>
                                            </p:tgtEl>
                                          </p:cBhvr>
                                        </p:animEffect>
                                      </p:childTnLst>
                                    </p:cTn>
                                  </p:par>
                                </p:childTnLst>
                              </p:cTn>
                            </p:par>
                            <p:par>
                              <p:cTn id="56" fill="hold">
                                <p:stCondLst>
                                  <p:cond delay="4900"/>
                                </p:stCondLst>
                                <p:childTnLst>
                                  <p:par>
                                    <p:cTn id="57" presetID="26" presetClass="emph" presetSubtype="0" repeatCount="30000" fill="hold" nodeType="afterEffect">
                                      <p:stCondLst>
                                        <p:cond delay="0"/>
                                      </p:stCondLst>
                                      <p:childTnLst>
                                        <p:animEffect transition="out" filter="fade">
                                          <p:cBhvr>
                                            <p:cTn id="58" dur="100" tmFilter="0, 0; .2, .5; .8, .5; 1, 0"/>
                                            <p:tgtEl>
                                              <p:spTgt spid="27"/>
                                            </p:tgtEl>
                                          </p:cBhvr>
                                        </p:animEffect>
                                        <p:animScale>
                                          <p:cBhvr>
                                            <p:cTn id="59" dur="50" autoRev="1" fill="hold"/>
                                            <p:tgtEl>
                                              <p:spTgt spid="2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45" grpId="0"/>
          <p:bldP spid="46" grpId="0"/>
          <p:bldP spid="47" grpId="0"/>
          <p:bldP spid="48" grpId="0"/>
          <p:bldP spid="49"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716016" y="1975247"/>
            <a:ext cx="1954381" cy="400110"/>
          </a:xfrm>
          <a:prstGeom prst="rect">
            <a:avLst/>
          </a:prstGeom>
          <a:noFill/>
        </p:spPr>
        <p:txBody>
          <a:bodyPr wrap="none" rtlCol="0">
            <a:spAutoFit/>
          </a:bodyPr>
          <a:lstStyle/>
          <a:p>
            <a:r>
              <a:rPr lang="zh-CN" altLang="en-US" sz="2000" b="1" spc="300" dirty="0" smtClean="0">
                <a:latin typeface="微软雅黑" pitchFamily="34" charset="-122"/>
                <a:ea typeface="微软雅黑" pitchFamily="34" charset="-122"/>
              </a:rPr>
              <a:t>年度</a:t>
            </a:r>
            <a:r>
              <a:rPr lang="zh-CN" altLang="en-US" sz="2000" b="1" spc="300" dirty="0">
                <a:latin typeface="微软雅黑" pitchFamily="34" charset="-122"/>
                <a:ea typeface="微软雅黑" pitchFamily="34" charset="-122"/>
              </a:rPr>
              <a:t>工作概述</a:t>
            </a:r>
          </a:p>
        </p:txBody>
      </p:sp>
      <p:grpSp>
        <p:nvGrpSpPr>
          <p:cNvPr id="10" name="组合 9"/>
          <p:cNvGrpSpPr/>
          <p:nvPr/>
        </p:nvGrpSpPr>
        <p:grpSpPr>
          <a:xfrm>
            <a:off x="2843808" y="1940248"/>
            <a:ext cx="1301106" cy="1301106"/>
            <a:chOff x="2843808" y="1940248"/>
            <a:chExt cx="1301106" cy="1301106"/>
          </a:xfrm>
        </p:grpSpPr>
        <p:sp>
          <p:nvSpPr>
            <p:cNvPr id="11" name="椭圆 10"/>
            <p:cNvSpPr/>
            <p:nvPr/>
          </p:nvSpPr>
          <p:spPr>
            <a:xfrm>
              <a:off x="2843808" y="1940248"/>
              <a:ext cx="1301106" cy="1301106"/>
            </a:xfrm>
            <a:prstGeom prst="ellipse">
              <a:avLst/>
            </a:prstGeom>
            <a:gradFill>
              <a:gsLst>
                <a:gs pos="0">
                  <a:sysClr val="window" lastClr="FFFFFF"/>
                </a:gs>
                <a:gs pos="100000">
                  <a:srgbClr val="DDDEDD"/>
                </a:gs>
              </a:gsLst>
              <a:lin ang="9600000" scaled="0"/>
            </a:gradFill>
            <a:ln w="25400" cap="flat" cmpd="sng" algn="ctr">
              <a:noFill/>
              <a:prstDash val="solid"/>
            </a:ln>
            <a:effectLst>
              <a:outerShdw blurRad="304800" dist="38100" dir="8100000" sx="110000" sy="11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 name="椭圆 11"/>
            <p:cNvSpPr/>
            <p:nvPr/>
          </p:nvSpPr>
          <p:spPr>
            <a:xfrm>
              <a:off x="2954361" y="2050800"/>
              <a:ext cx="1080000" cy="1080000"/>
            </a:xfrm>
            <a:prstGeom prst="ellipse">
              <a:avLst/>
            </a:prstGeom>
            <a:solidFill>
              <a:srgbClr val="0070C0"/>
            </a:solidFill>
            <a:ln w="25400"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 name="TextBox 12"/>
            <p:cNvSpPr txBox="1"/>
            <p:nvPr/>
          </p:nvSpPr>
          <p:spPr>
            <a:xfrm>
              <a:off x="3212071" y="2183450"/>
              <a:ext cx="564578" cy="83099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1</a:t>
              </a:r>
              <a:endParaRPr kumimoji="0" lang="zh-CN" altLang="en-US" sz="4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cxnSp>
        <p:nvCxnSpPr>
          <p:cNvPr id="14" name="直接连接符 13"/>
          <p:cNvCxnSpPr/>
          <p:nvPr/>
        </p:nvCxnSpPr>
        <p:spPr>
          <a:xfrm flipV="1">
            <a:off x="4572000" y="1940247"/>
            <a:ext cx="0" cy="1301107"/>
          </a:xfrm>
          <a:prstGeom prst="line">
            <a:avLst/>
          </a:prstGeom>
          <a:noFill/>
          <a:ln w="12700" cap="flat" cmpd="sng" algn="ctr">
            <a:solidFill>
              <a:sysClr val="windowText" lastClr="000000"/>
            </a:solidFill>
            <a:prstDash val="dash"/>
          </a:ln>
          <a:effectLst/>
        </p:spPr>
      </p:cxnSp>
      <p:sp>
        <p:nvSpPr>
          <p:cNvPr id="15" name="TextBox 14"/>
          <p:cNvSpPr txBox="1"/>
          <p:nvPr/>
        </p:nvSpPr>
        <p:spPr>
          <a:xfrm>
            <a:off x="4788024" y="2469044"/>
            <a:ext cx="2016224" cy="738664"/>
          </a:xfrm>
          <a:prstGeom prst="rect">
            <a:avLst/>
          </a:prstGeom>
          <a:noFill/>
        </p:spPr>
        <p:txBody>
          <a:bodyPr wrap="square" rtlCol="0">
            <a:spAutoFit/>
          </a:bodyPr>
          <a:lstStyle/>
          <a:p>
            <a:r>
              <a:rPr lang="zh-CN" altLang="en-US" sz="1400" dirty="0">
                <a:latin typeface="微软雅黑" pitchFamily="34" charset="-122"/>
                <a:ea typeface="微软雅黑" pitchFamily="34" charset="-122"/>
              </a:rPr>
              <a:t>此处添加文本</a:t>
            </a:r>
            <a:r>
              <a:rPr lang="zh-CN" altLang="en-US" sz="1400" dirty="0" smtClean="0">
                <a:latin typeface="微软雅黑" pitchFamily="34" charset="-122"/>
                <a:ea typeface="微软雅黑" pitchFamily="34" charset="-122"/>
              </a:rPr>
              <a:t>内容</a:t>
            </a:r>
            <a:endParaRPr lang="en-US" altLang="zh-CN" sz="1400" dirty="0" smtClean="0">
              <a:latin typeface="微软雅黑" pitchFamily="34" charset="-122"/>
              <a:ea typeface="微软雅黑" pitchFamily="34" charset="-122"/>
            </a:endParaRPr>
          </a:p>
          <a:p>
            <a:r>
              <a:rPr lang="zh-CN" altLang="en-US" sz="1400" dirty="0" smtClean="0">
                <a:latin typeface="微软雅黑" pitchFamily="34" charset="-122"/>
                <a:ea typeface="微软雅黑" pitchFamily="34" charset="-122"/>
              </a:rPr>
              <a:t>此处添加</a:t>
            </a:r>
            <a:r>
              <a:rPr lang="zh-CN" altLang="en-US" sz="1400" dirty="0">
                <a:latin typeface="微软雅黑" pitchFamily="34" charset="-122"/>
                <a:ea typeface="微软雅黑" pitchFamily="34" charset="-122"/>
              </a:rPr>
              <a:t>文本</a:t>
            </a:r>
            <a:r>
              <a:rPr lang="zh-CN" altLang="en-US" sz="1400" dirty="0" smtClean="0">
                <a:latin typeface="微软雅黑" pitchFamily="34" charset="-122"/>
                <a:ea typeface="微软雅黑" pitchFamily="34" charset="-122"/>
              </a:rPr>
              <a:t>内容</a:t>
            </a:r>
            <a:endParaRPr lang="en-US" altLang="zh-CN" sz="1400" dirty="0" smtClean="0">
              <a:latin typeface="微软雅黑" pitchFamily="34" charset="-122"/>
              <a:ea typeface="微软雅黑" pitchFamily="34" charset="-122"/>
            </a:endParaRPr>
          </a:p>
          <a:p>
            <a:r>
              <a:rPr lang="zh-CN" altLang="en-US" sz="1400" dirty="0">
                <a:latin typeface="微软雅黑" pitchFamily="34" charset="-122"/>
                <a:ea typeface="微软雅黑" pitchFamily="34" charset="-122"/>
              </a:rPr>
              <a:t>此处添加文本内容</a:t>
            </a:r>
            <a:endParaRPr lang="en-US" altLang="zh-CN" sz="1400" dirty="0" smtClean="0">
              <a:latin typeface="微软雅黑" pitchFamily="34" charset="-122"/>
              <a:ea typeface="微软雅黑" pitchFamily="34" charset="-122"/>
            </a:endParaRP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p:tgtEl>
                                          <p:spTgt spid="9"/>
                                        </p:tgtEl>
                                        <p:attrNameLst>
                                          <p:attrName>ppt_x</p:attrName>
                                        </p:attrNameLst>
                                      </p:cBhvr>
                                      <p:tavLst>
                                        <p:tav tm="0">
                                          <p:val>
                                            <p:strVal val="#ppt_x-#ppt_w*1.125000"/>
                                          </p:val>
                                        </p:tav>
                                        <p:tav tm="100000">
                                          <p:val>
                                            <p:strVal val="#ppt_x"/>
                                          </p:val>
                                        </p:tav>
                                      </p:tavLst>
                                    </p:anim>
                                    <p:animEffect transition="in" filter="wipe(right)">
                                      <p:cBhvr>
                                        <p:cTn id="12" dur="500"/>
                                        <p:tgtEl>
                                          <p:spTgt spid="9"/>
                                        </p:tgtEl>
                                      </p:cBhvr>
                                    </p:animEffect>
                                  </p:childTnLst>
                                </p:cTn>
                              </p:par>
                              <p:par>
                                <p:cTn id="13" presetID="12" presetClass="entr" presetSubtype="2"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p:tgtEl>
                                          <p:spTgt spid="10"/>
                                        </p:tgtEl>
                                        <p:attrNameLst>
                                          <p:attrName>ppt_x</p:attrName>
                                        </p:attrNameLst>
                                      </p:cBhvr>
                                      <p:tavLst>
                                        <p:tav tm="0">
                                          <p:val>
                                            <p:strVal val="#ppt_x+#ppt_w*1.125000"/>
                                          </p:val>
                                        </p:tav>
                                        <p:tav tm="100000">
                                          <p:val>
                                            <p:strVal val="#ppt_x"/>
                                          </p:val>
                                        </p:tav>
                                      </p:tavLst>
                                    </p:anim>
                                    <p:animEffect transition="in" filter="wipe(left)">
                                      <p:cBhvr>
                                        <p:cTn id="16" dur="500"/>
                                        <p:tgtEl>
                                          <p:spTgt spid="10"/>
                                        </p:tgtEl>
                                      </p:cBhvr>
                                    </p:animEffect>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1000"/>
                                        <p:tgtEl>
                                          <p:spTgt spid="15"/>
                                        </p:tgtEl>
                                      </p:cBhvr>
                                    </p:animEffect>
                                    <p:anim calcmode="lin" valueType="num">
                                      <p:cBhvr>
                                        <p:cTn id="21" dur="1000" fill="hold"/>
                                        <p:tgtEl>
                                          <p:spTgt spid="15"/>
                                        </p:tgtEl>
                                        <p:attrNameLst>
                                          <p:attrName>ppt_x</p:attrName>
                                        </p:attrNameLst>
                                      </p:cBhvr>
                                      <p:tavLst>
                                        <p:tav tm="0">
                                          <p:val>
                                            <p:strVal val="#ppt_x"/>
                                          </p:val>
                                        </p:tav>
                                        <p:tav tm="100000">
                                          <p:val>
                                            <p:strVal val="#ppt_x"/>
                                          </p:val>
                                        </p:tav>
                                      </p:tavLst>
                                    </p:anim>
                                    <p:anim calcmode="lin" valueType="num">
                                      <p:cBhvr>
                                        <p:cTn id="22"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Box 40"/>
          <p:cNvSpPr txBox="1"/>
          <p:nvPr/>
        </p:nvSpPr>
        <p:spPr>
          <a:xfrm>
            <a:off x="714575" y="1792067"/>
            <a:ext cx="7879080" cy="64633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方正兰亭细黑_GBK_M" pitchFamily="2" charset="2"/>
              </a:rPr>
              <a:t>单击此处添加文本</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方正兰亭细黑_GBK_M" pitchFamily="2" charset="2"/>
              </a:rPr>
              <a:t>内容单击此处添加文本内容单击此处添加文本内容单击此处添加文本内容单击此处添加文本内容</a:t>
            </a:r>
            <a:endPar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方正兰亭细黑_GBK_M" pitchFamily="2" charset="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方正兰亭细黑_GBK_M" pitchFamily="2" charset="2"/>
              </a:rPr>
              <a:t>单击此处添加文本内容单击此处添加文本内容单击此处添加文本内容单击此处添加文本内容单击此处添加文本内容</a:t>
            </a:r>
            <a:endPar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方正兰亭细黑_GBK_M" pitchFamily="2" charset="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方正兰亭细黑_GBK_M" pitchFamily="2" charset="2"/>
              </a:rPr>
              <a:t>单击此处添加文本内容</a:t>
            </a:r>
          </a:p>
        </p:txBody>
      </p:sp>
      <p:grpSp>
        <p:nvGrpSpPr>
          <p:cNvPr id="42" name="组合 41"/>
          <p:cNvGrpSpPr/>
          <p:nvPr/>
        </p:nvGrpSpPr>
        <p:grpSpPr>
          <a:xfrm>
            <a:off x="1162957" y="2565575"/>
            <a:ext cx="2011893" cy="2011893"/>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44" name="椭圆 4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grpSp>
        <p:nvGrpSpPr>
          <p:cNvPr id="45" name="组合 44"/>
          <p:cNvGrpSpPr/>
          <p:nvPr/>
        </p:nvGrpSpPr>
        <p:grpSpPr>
          <a:xfrm>
            <a:off x="2772690" y="2565575"/>
            <a:ext cx="2011893" cy="2011893"/>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47" name="椭圆 4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grpSp>
        <p:nvGrpSpPr>
          <p:cNvPr id="48" name="组合 47"/>
          <p:cNvGrpSpPr/>
          <p:nvPr/>
        </p:nvGrpSpPr>
        <p:grpSpPr>
          <a:xfrm>
            <a:off x="4382423" y="2565575"/>
            <a:ext cx="2011893" cy="2011893"/>
            <a:chOff x="304800" y="673100"/>
            <a:chExt cx="4000500" cy="4000500"/>
          </a:xfrm>
          <a:effectLst>
            <a:outerShdw blurRad="444500" dist="254000" dir="8100000" algn="tr" rotWithShape="0">
              <a:prstClr val="black">
                <a:alpha val="50000"/>
              </a:prstClr>
            </a:outerShdw>
          </a:effectLst>
        </p:grpSpPr>
        <p:sp>
          <p:nvSpPr>
            <p:cNvPr id="49" name="同心圆 4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50" name="椭圆 4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grpSp>
        <p:nvGrpSpPr>
          <p:cNvPr id="51" name="组合 50"/>
          <p:cNvGrpSpPr/>
          <p:nvPr/>
        </p:nvGrpSpPr>
        <p:grpSpPr>
          <a:xfrm>
            <a:off x="5992157" y="2565575"/>
            <a:ext cx="2011893" cy="2011893"/>
            <a:chOff x="304800" y="673100"/>
            <a:chExt cx="4000500" cy="4000500"/>
          </a:xfrm>
          <a:effectLst>
            <a:outerShdw blurRad="444500" dist="254000" dir="8100000" algn="tr" rotWithShape="0">
              <a:prstClr val="black">
                <a:alpha val="50000"/>
              </a:prstClr>
            </a:outerShdw>
          </a:effectLst>
        </p:grpSpPr>
        <p:sp>
          <p:nvSpPr>
            <p:cNvPr id="52" name="同心圆 5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53" name="椭圆 5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54" name="TextBox 53"/>
          <p:cNvSpPr txBox="1"/>
          <p:nvPr/>
        </p:nvSpPr>
        <p:spPr>
          <a:xfrm>
            <a:off x="1547664" y="3417632"/>
            <a:ext cx="1107996" cy="369332"/>
          </a:xfrm>
          <a:prstGeom prst="rect">
            <a:avLst/>
          </a:prstGeom>
          <a:noFill/>
        </p:spPr>
        <p:txBody>
          <a:bodyPr wrap="none" rtlCol="0">
            <a:spAutoFit/>
          </a:bodyPr>
          <a:lstStyle/>
          <a:p>
            <a:r>
              <a:rPr lang="zh-CN" altLang="en-US" b="1" dirty="0" smtClean="0">
                <a:solidFill>
                  <a:srgbClr val="0070C0"/>
                </a:solidFill>
                <a:latin typeface="微软雅黑" pitchFamily="34" charset="-122"/>
                <a:ea typeface="微软雅黑" pitchFamily="34" charset="-122"/>
              </a:rPr>
              <a:t>添加标题</a:t>
            </a:r>
            <a:endParaRPr lang="zh-CN" altLang="en-US" b="1" dirty="0">
              <a:solidFill>
                <a:srgbClr val="0070C0"/>
              </a:solidFill>
              <a:latin typeface="微软雅黑" pitchFamily="34" charset="-122"/>
              <a:ea typeface="微软雅黑" pitchFamily="34" charset="-122"/>
            </a:endParaRPr>
          </a:p>
        </p:txBody>
      </p:sp>
      <p:sp>
        <p:nvSpPr>
          <p:cNvPr id="55" name="TextBox 54"/>
          <p:cNvSpPr txBox="1"/>
          <p:nvPr/>
        </p:nvSpPr>
        <p:spPr>
          <a:xfrm>
            <a:off x="3149605" y="3417631"/>
            <a:ext cx="1107996" cy="369332"/>
          </a:xfrm>
          <a:prstGeom prst="rect">
            <a:avLst/>
          </a:prstGeom>
          <a:noFill/>
        </p:spPr>
        <p:txBody>
          <a:bodyPr wrap="none" rtlCol="0">
            <a:spAutoFit/>
          </a:bodyPr>
          <a:lstStyle/>
          <a:p>
            <a:r>
              <a:rPr lang="zh-CN" altLang="en-US" b="1" dirty="0" smtClean="0">
                <a:solidFill>
                  <a:srgbClr val="0070C0"/>
                </a:solidFill>
                <a:latin typeface="微软雅黑" pitchFamily="34" charset="-122"/>
                <a:ea typeface="微软雅黑" pitchFamily="34" charset="-122"/>
              </a:rPr>
              <a:t>添加标题</a:t>
            </a:r>
            <a:endParaRPr lang="zh-CN" altLang="en-US" b="1" dirty="0">
              <a:solidFill>
                <a:srgbClr val="0070C0"/>
              </a:solidFill>
              <a:latin typeface="微软雅黑" pitchFamily="34" charset="-122"/>
              <a:ea typeface="微软雅黑" pitchFamily="34" charset="-122"/>
            </a:endParaRPr>
          </a:p>
        </p:txBody>
      </p:sp>
      <p:sp>
        <p:nvSpPr>
          <p:cNvPr id="56" name="TextBox 55"/>
          <p:cNvSpPr txBox="1"/>
          <p:nvPr/>
        </p:nvSpPr>
        <p:spPr>
          <a:xfrm>
            <a:off x="4837823" y="3417632"/>
            <a:ext cx="1107996" cy="369332"/>
          </a:xfrm>
          <a:prstGeom prst="rect">
            <a:avLst/>
          </a:prstGeom>
          <a:noFill/>
        </p:spPr>
        <p:txBody>
          <a:bodyPr wrap="none" rtlCol="0">
            <a:spAutoFit/>
          </a:bodyPr>
          <a:lstStyle/>
          <a:p>
            <a:r>
              <a:rPr lang="zh-CN" altLang="en-US" b="1" dirty="0" smtClean="0">
                <a:solidFill>
                  <a:srgbClr val="0070C0"/>
                </a:solidFill>
                <a:latin typeface="微软雅黑" pitchFamily="34" charset="-122"/>
                <a:ea typeface="微软雅黑" pitchFamily="34" charset="-122"/>
              </a:rPr>
              <a:t>添加标题</a:t>
            </a:r>
            <a:endParaRPr lang="en-US" altLang="zh-CN" b="1" dirty="0" smtClean="0">
              <a:solidFill>
                <a:srgbClr val="0070C0"/>
              </a:solidFill>
              <a:latin typeface="微软雅黑" pitchFamily="34" charset="-122"/>
              <a:ea typeface="微软雅黑" pitchFamily="34" charset="-122"/>
            </a:endParaRPr>
          </a:p>
        </p:txBody>
      </p:sp>
      <p:sp>
        <p:nvSpPr>
          <p:cNvPr id="57" name="TextBox 56"/>
          <p:cNvSpPr txBox="1"/>
          <p:nvPr/>
        </p:nvSpPr>
        <p:spPr>
          <a:xfrm>
            <a:off x="6447557" y="3417632"/>
            <a:ext cx="1107996" cy="369332"/>
          </a:xfrm>
          <a:prstGeom prst="rect">
            <a:avLst/>
          </a:prstGeom>
          <a:noFill/>
        </p:spPr>
        <p:txBody>
          <a:bodyPr wrap="none" rtlCol="0">
            <a:spAutoFit/>
          </a:bodyPr>
          <a:lstStyle/>
          <a:p>
            <a:r>
              <a:rPr lang="zh-CN" altLang="en-US" b="1" dirty="0" smtClean="0">
                <a:solidFill>
                  <a:srgbClr val="0070C0"/>
                </a:solidFill>
                <a:latin typeface="微软雅黑" pitchFamily="34" charset="-122"/>
                <a:ea typeface="微软雅黑" pitchFamily="34" charset="-122"/>
              </a:rPr>
              <a:t>添加标题</a:t>
            </a:r>
            <a:endParaRPr lang="zh-CN" altLang="en-US" b="1" dirty="0">
              <a:solidFill>
                <a:srgbClr val="0070C0"/>
              </a:solidFill>
              <a:latin typeface="微软雅黑" pitchFamily="34" charset="-122"/>
              <a:ea typeface="微软雅黑" pitchFamily="34" charset="-122"/>
            </a:endParaRPr>
          </a:p>
        </p:txBody>
      </p:sp>
      <p:sp>
        <p:nvSpPr>
          <p:cNvPr id="58" name="椭圆 57"/>
          <p:cNvSpPr/>
          <p:nvPr/>
        </p:nvSpPr>
        <p:spPr>
          <a:xfrm>
            <a:off x="4575050" y="4218254"/>
            <a:ext cx="500908" cy="500908"/>
          </a:xfrm>
          <a:prstGeom prst="ellipse">
            <a:avLst/>
          </a:prstGeom>
          <a:solidFill>
            <a:srgbClr val="0070C0"/>
          </a:solidFill>
          <a:ln w="25400" cap="flat" cmpd="sng" algn="ctr">
            <a:noFill/>
            <a:prstDash val="solid"/>
          </a:ln>
          <a:effectLst>
            <a:outerShdw blurRad="317500" dist="1905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59" name="椭圆 58"/>
          <p:cNvSpPr/>
          <p:nvPr/>
        </p:nvSpPr>
        <p:spPr>
          <a:xfrm>
            <a:off x="5717380" y="4442565"/>
            <a:ext cx="274777" cy="274777"/>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60" name="椭圆 59"/>
          <p:cNvSpPr/>
          <p:nvPr/>
        </p:nvSpPr>
        <p:spPr>
          <a:xfrm>
            <a:off x="2552263" y="4442924"/>
            <a:ext cx="274777" cy="274777"/>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61" name="椭圆 60"/>
          <p:cNvSpPr/>
          <p:nvPr/>
        </p:nvSpPr>
        <p:spPr>
          <a:xfrm>
            <a:off x="2255929" y="4561263"/>
            <a:ext cx="137389" cy="137389"/>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62" name="椭圆 61"/>
          <p:cNvSpPr/>
          <p:nvPr/>
        </p:nvSpPr>
        <p:spPr>
          <a:xfrm>
            <a:off x="6175518" y="4447584"/>
            <a:ext cx="274777" cy="274777"/>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63" name="椭圆 62"/>
          <p:cNvSpPr/>
          <p:nvPr/>
        </p:nvSpPr>
        <p:spPr>
          <a:xfrm>
            <a:off x="3062244" y="4440079"/>
            <a:ext cx="137389" cy="137389"/>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64" name="椭圆 63"/>
          <p:cNvSpPr/>
          <p:nvPr/>
        </p:nvSpPr>
        <p:spPr>
          <a:xfrm>
            <a:off x="6553278" y="4571486"/>
            <a:ext cx="137389" cy="137389"/>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65" name="椭圆 64"/>
          <p:cNvSpPr/>
          <p:nvPr/>
        </p:nvSpPr>
        <p:spPr>
          <a:xfrm>
            <a:off x="3850333" y="4474690"/>
            <a:ext cx="250454" cy="250454"/>
          </a:xfrm>
          <a:prstGeom prst="ellipse">
            <a:avLst/>
          </a:prstGeom>
          <a:solidFill>
            <a:srgbClr val="0070C0"/>
          </a:solidFill>
          <a:ln w="25400" cap="flat" cmpd="sng" algn="ctr">
            <a:noFill/>
            <a:prstDash val="solid"/>
          </a:ln>
          <a:effectLst>
            <a:outerShdw blurRad="317500" dist="1905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66" name="椭圆 65"/>
          <p:cNvSpPr/>
          <p:nvPr/>
        </p:nvSpPr>
        <p:spPr>
          <a:xfrm>
            <a:off x="6726981" y="4441283"/>
            <a:ext cx="274777" cy="274777"/>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67" name="椭圆 66"/>
          <p:cNvSpPr/>
          <p:nvPr/>
        </p:nvSpPr>
        <p:spPr>
          <a:xfrm>
            <a:off x="4151556" y="4449338"/>
            <a:ext cx="274777" cy="274777"/>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68" name="椭圆 67"/>
          <p:cNvSpPr/>
          <p:nvPr/>
        </p:nvSpPr>
        <p:spPr>
          <a:xfrm>
            <a:off x="7359742" y="4498474"/>
            <a:ext cx="137389" cy="137389"/>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69" name="椭圆 68"/>
          <p:cNvSpPr/>
          <p:nvPr/>
        </p:nvSpPr>
        <p:spPr>
          <a:xfrm>
            <a:off x="5900741" y="4258780"/>
            <a:ext cx="274777" cy="274777"/>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70" name="椭圆 69"/>
          <p:cNvSpPr/>
          <p:nvPr/>
        </p:nvSpPr>
        <p:spPr>
          <a:xfrm>
            <a:off x="2070359" y="4571770"/>
            <a:ext cx="137389" cy="137389"/>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71" name="椭圆 70"/>
          <p:cNvSpPr/>
          <p:nvPr/>
        </p:nvSpPr>
        <p:spPr>
          <a:xfrm>
            <a:off x="4506355" y="4294877"/>
            <a:ext cx="137389" cy="137389"/>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72" name="椭圆 71"/>
          <p:cNvSpPr/>
          <p:nvPr/>
        </p:nvSpPr>
        <p:spPr>
          <a:xfrm>
            <a:off x="3206031" y="4386724"/>
            <a:ext cx="322151" cy="322151"/>
          </a:xfrm>
          <a:prstGeom prst="ellipse">
            <a:avLst/>
          </a:prstGeom>
          <a:solidFill>
            <a:srgbClr val="0070C0"/>
          </a:solidFill>
          <a:ln w="25400" cap="flat" cmpd="sng" algn="ctr">
            <a:noFill/>
            <a:prstDash val="solid"/>
          </a:ln>
          <a:effectLst>
            <a:outerShdw blurRad="317500" dist="1905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73" name="椭圆 72"/>
          <p:cNvSpPr/>
          <p:nvPr/>
        </p:nvSpPr>
        <p:spPr>
          <a:xfrm>
            <a:off x="5075958" y="4439461"/>
            <a:ext cx="274777" cy="274777"/>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74" name="椭圆 73"/>
          <p:cNvSpPr/>
          <p:nvPr/>
        </p:nvSpPr>
        <p:spPr>
          <a:xfrm>
            <a:off x="1206867" y="4442794"/>
            <a:ext cx="274777" cy="274777"/>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75" name="椭圆 74"/>
          <p:cNvSpPr/>
          <p:nvPr/>
        </p:nvSpPr>
        <p:spPr>
          <a:xfrm>
            <a:off x="921657" y="4574026"/>
            <a:ext cx="137389" cy="137389"/>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76" name="椭圆 75"/>
          <p:cNvSpPr/>
          <p:nvPr/>
        </p:nvSpPr>
        <p:spPr>
          <a:xfrm>
            <a:off x="2772349" y="4259523"/>
            <a:ext cx="274777" cy="274777"/>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77" name="椭圆 76"/>
          <p:cNvSpPr/>
          <p:nvPr/>
        </p:nvSpPr>
        <p:spPr>
          <a:xfrm>
            <a:off x="1690644" y="4495857"/>
            <a:ext cx="137389" cy="137389"/>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78" name="椭圆 77"/>
          <p:cNvSpPr/>
          <p:nvPr/>
        </p:nvSpPr>
        <p:spPr>
          <a:xfrm>
            <a:off x="6193490" y="4302072"/>
            <a:ext cx="137389" cy="137389"/>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79" name="椭圆 78"/>
          <p:cNvSpPr/>
          <p:nvPr/>
        </p:nvSpPr>
        <p:spPr>
          <a:xfrm>
            <a:off x="7730460" y="4433500"/>
            <a:ext cx="274777" cy="274777"/>
          </a:xfrm>
          <a:prstGeom prst="ellipse">
            <a:avLst/>
          </a:prstGeom>
          <a:solidFill>
            <a:srgbClr val="0070C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97286891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strips(upRight)">
                                          <p:cBhvr>
                                            <p:cTn id="7" dur="500"/>
                                            <p:tgtEl>
                                              <p:spTgt spid="41"/>
                                            </p:tgtEl>
                                          </p:cBhvr>
                                        </p:animEffect>
                                      </p:childTnLst>
                                    </p:cTn>
                                  </p:par>
                                </p:childTnLst>
                              </p:cTn>
                            </p:par>
                            <p:par>
                              <p:cTn id="8" fill="hold">
                                <p:stCondLst>
                                  <p:cond delay="500"/>
                                </p:stCondLst>
                                <p:childTnLst>
                                  <p:par>
                                    <p:cTn id="9" presetID="2" presetClass="entr" presetSubtype="2" fill="hold" nodeType="afterEffect" p14:presetBounceEnd="40000">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14:bounceEnd="40000">
                                          <p:cBhvr additive="base">
                                            <p:cTn id="11" dur="500" fill="hold"/>
                                            <p:tgtEl>
                                              <p:spTgt spid="42"/>
                                            </p:tgtEl>
                                            <p:attrNameLst>
                                              <p:attrName>ppt_x</p:attrName>
                                            </p:attrNameLst>
                                          </p:cBhvr>
                                          <p:tavLst>
                                            <p:tav tm="0">
                                              <p:val>
                                                <p:strVal val="1+#ppt_w/2"/>
                                              </p:val>
                                            </p:tav>
                                            <p:tav tm="100000">
                                              <p:val>
                                                <p:strVal val="#ppt_x"/>
                                              </p:val>
                                            </p:tav>
                                          </p:tavLst>
                                        </p:anim>
                                        <p:anim calcmode="lin" valueType="num" p14:bounceEnd="40000">
                                          <p:cBhvr additive="base">
                                            <p:cTn id="12" dur="500" fill="hold"/>
                                            <p:tgtEl>
                                              <p:spTgt spid="42"/>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40000">
                                      <p:stCondLst>
                                        <p:cond delay="300"/>
                                      </p:stCondLst>
                                      <p:childTnLst>
                                        <p:set>
                                          <p:cBhvr>
                                            <p:cTn id="14" dur="1" fill="hold">
                                              <p:stCondLst>
                                                <p:cond delay="0"/>
                                              </p:stCondLst>
                                            </p:cTn>
                                            <p:tgtEl>
                                              <p:spTgt spid="45"/>
                                            </p:tgtEl>
                                            <p:attrNameLst>
                                              <p:attrName>style.visibility</p:attrName>
                                            </p:attrNameLst>
                                          </p:cBhvr>
                                          <p:to>
                                            <p:strVal val="visible"/>
                                          </p:to>
                                        </p:set>
                                        <p:anim calcmode="lin" valueType="num" p14:bounceEnd="40000">
                                          <p:cBhvr additive="base">
                                            <p:cTn id="15" dur="500" fill="hold"/>
                                            <p:tgtEl>
                                              <p:spTgt spid="45"/>
                                            </p:tgtEl>
                                            <p:attrNameLst>
                                              <p:attrName>ppt_x</p:attrName>
                                            </p:attrNameLst>
                                          </p:cBhvr>
                                          <p:tavLst>
                                            <p:tav tm="0">
                                              <p:val>
                                                <p:strVal val="1+#ppt_w/2"/>
                                              </p:val>
                                            </p:tav>
                                            <p:tav tm="100000">
                                              <p:val>
                                                <p:strVal val="#ppt_x"/>
                                              </p:val>
                                            </p:tav>
                                          </p:tavLst>
                                        </p:anim>
                                        <p:anim calcmode="lin" valueType="num" p14:bounceEnd="40000">
                                          <p:cBhvr additive="base">
                                            <p:cTn id="16" dur="500" fill="hold"/>
                                            <p:tgtEl>
                                              <p:spTgt spid="45"/>
                                            </p:tgtEl>
                                            <p:attrNameLst>
                                              <p:attrName>ppt_y</p:attrName>
                                            </p:attrNameLst>
                                          </p:cBhvr>
                                          <p:tavLst>
                                            <p:tav tm="0">
                                              <p:val>
                                                <p:strVal val="#ppt_y"/>
                                              </p:val>
                                            </p:tav>
                                            <p:tav tm="100000">
                                              <p:val>
                                                <p:strVal val="#ppt_y"/>
                                              </p:val>
                                            </p:tav>
                                          </p:tavLst>
                                        </p:anim>
                                      </p:childTnLst>
                                    </p:cTn>
                                  </p:par>
                                  <p:par>
                                    <p:cTn id="17" presetID="12" presetClass="entr" presetSubtype="8" fill="hold" grpId="0" nodeType="withEffect">
                                      <p:stCondLst>
                                        <p:cond delay="300"/>
                                      </p:stCondLst>
                                      <p:childTnLst>
                                        <p:set>
                                          <p:cBhvr>
                                            <p:cTn id="18" dur="1" fill="hold">
                                              <p:stCondLst>
                                                <p:cond delay="0"/>
                                              </p:stCondLst>
                                            </p:cTn>
                                            <p:tgtEl>
                                              <p:spTgt spid="54"/>
                                            </p:tgtEl>
                                            <p:attrNameLst>
                                              <p:attrName>style.visibility</p:attrName>
                                            </p:attrNameLst>
                                          </p:cBhvr>
                                          <p:to>
                                            <p:strVal val="visible"/>
                                          </p:to>
                                        </p:set>
                                        <p:anim calcmode="lin" valueType="num">
                                          <p:cBhvr additive="base">
                                            <p:cTn id="19" dur="500"/>
                                            <p:tgtEl>
                                              <p:spTgt spid="54"/>
                                            </p:tgtEl>
                                            <p:attrNameLst>
                                              <p:attrName>ppt_x</p:attrName>
                                            </p:attrNameLst>
                                          </p:cBhvr>
                                          <p:tavLst>
                                            <p:tav tm="0">
                                              <p:val>
                                                <p:strVal val="#ppt_x-#ppt_w*1.125000"/>
                                              </p:val>
                                            </p:tav>
                                            <p:tav tm="100000">
                                              <p:val>
                                                <p:strVal val="#ppt_x"/>
                                              </p:val>
                                            </p:tav>
                                          </p:tavLst>
                                        </p:anim>
                                        <p:animEffect transition="in" filter="wipe(right)">
                                          <p:cBhvr>
                                            <p:cTn id="20" dur="500"/>
                                            <p:tgtEl>
                                              <p:spTgt spid="54"/>
                                            </p:tgtEl>
                                          </p:cBhvr>
                                        </p:animEffect>
                                      </p:childTnLst>
                                    </p:cTn>
                                  </p:par>
                                  <p:par>
                                    <p:cTn id="21" presetID="2" presetClass="entr" presetSubtype="2" fill="hold" nodeType="withEffect" p14:presetBounceEnd="40000">
                                      <p:stCondLst>
                                        <p:cond delay="600"/>
                                      </p:stCondLst>
                                      <p:childTnLst>
                                        <p:set>
                                          <p:cBhvr>
                                            <p:cTn id="22" dur="1" fill="hold">
                                              <p:stCondLst>
                                                <p:cond delay="0"/>
                                              </p:stCondLst>
                                            </p:cTn>
                                            <p:tgtEl>
                                              <p:spTgt spid="48"/>
                                            </p:tgtEl>
                                            <p:attrNameLst>
                                              <p:attrName>style.visibility</p:attrName>
                                            </p:attrNameLst>
                                          </p:cBhvr>
                                          <p:to>
                                            <p:strVal val="visible"/>
                                          </p:to>
                                        </p:set>
                                        <p:anim calcmode="lin" valueType="num" p14:bounceEnd="40000">
                                          <p:cBhvr additive="base">
                                            <p:cTn id="23" dur="500" fill="hold"/>
                                            <p:tgtEl>
                                              <p:spTgt spid="48"/>
                                            </p:tgtEl>
                                            <p:attrNameLst>
                                              <p:attrName>ppt_x</p:attrName>
                                            </p:attrNameLst>
                                          </p:cBhvr>
                                          <p:tavLst>
                                            <p:tav tm="0">
                                              <p:val>
                                                <p:strVal val="1+#ppt_w/2"/>
                                              </p:val>
                                            </p:tav>
                                            <p:tav tm="100000">
                                              <p:val>
                                                <p:strVal val="#ppt_x"/>
                                              </p:val>
                                            </p:tav>
                                          </p:tavLst>
                                        </p:anim>
                                        <p:anim calcmode="lin" valueType="num" p14:bounceEnd="40000">
                                          <p:cBhvr additive="base">
                                            <p:cTn id="24" dur="500" fill="hold"/>
                                            <p:tgtEl>
                                              <p:spTgt spid="48"/>
                                            </p:tgtEl>
                                            <p:attrNameLst>
                                              <p:attrName>ppt_y</p:attrName>
                                            </p:attrNameLst>
                                          </p:cBhvr>
                                          <p:tavLst>
                                            <p:tav tm="0">
                                              <p:val>
                                                <p:strVal val="#ppt_y"/>
                                              </p:val>
                                            </p:tav>
                                            <p:tav tm="100000">
                                              <p:val>
                                                <p:strVal val="#ppt_y"/>
                                              </p:val>
                                            </p:tav>
                                          </p:tavLst>
                                        </p:anim>
                                      </p:childTnLst>
                                    </p:cTn>
                                  </p:par>
                                  <p:par>
                                    <p:cTn id="25" presetID="12" presetClass="entr" presetSubtype="8" fill="hold" grpId="0" nodeType="withEffect">
                                      <p:stCondLst>
                                        <p:cond delay="600"/>
                                      </p:stCondLst>
                                      <p:childTnLst>
                                        <p:set>
                                          <p:cBhvr>
                                            <p:cTn id="26" dur="1" fill="hold">
                                              <p:stCondLst>
                                                <p:cond delay="0"/>
                                              </p:stCondLst>
                                            </p:cTn>
                                            <p:tgtEl>
                                              <p:spTgt spid="55"/>
                                            </p:tgtEl>
                                            <p:attrNameLst>
                                              <p:attrName>style.visibility</p:attrName>
                                            </p:attrNameLst>
                                          </p:cBhvr>
                                          <p:to>
                                            <p:strVal val="visible"/>
                                          </p:to>
                                        </p:set>
                                        <p:anim calcmode="lin" valueType="num">
                                          <p:cBhvr additive="base">
                                            <p:cTn id="27" dur="500"/>
                                            <p:tgtEl>
                                              <p:spTgt spid="55"/>
                                            </p:tgtEl>
                                            <p:attrNameLst>
                                              <p:attrName>ppt_x</p:attrName>
                                            </p:attrNameLst>
                                          </p:cBhvr>
                                          <p:tavLst>
                                            <p:tav tm="0">
                                              <p:val>
                                                <p:strVal val="#ppt_x-#ppt_w*1.125000"/>
                                              </p:val>
                                            </p:tav>
                                            <p:tav tm="100000">
                                              <p:val>
                                                <p:strVal val="#ppt_x"/>
                                              </p:val>
                                            </p:tav>
                                          </p:tavLst>
                                        </p:anim>
                                        <p:animEffect transition="in" filter="wipe(right)">
                                          <p:cBhvr>
                                            <p:cTn id="28" dur="500"/>
                                            <p:tgtEl>
                                              <p:spTgt spid="55"/>
                                            </p:tgtEl>
                                          </p:cBhvr>
                                        </p:animEffect>
                                      </p:childTnLst>
                                    </p:cTn>
                                  </p:par>
                                  <p:par>
                                    <p:cTn id="29" presetID="2" presetClass="entr" presetSubtype="2" fill="hold" nodeType="withEffect" p14:presetBounceEnd="40000">
                                      <p:stCondLst>
                                        <p:cond delay="900"/>
                                      </p:stCondLst>
                                      <p:childTnLst>
                                        <p:set>
                                          <p:cBhvr>
                                            <p:cTn id="30" dur="1" fill="hold">
                                              <p:stCondLst>
                                                <p:cond delay="0"/>
                                              </p:stCondLst>
                                            </p:cTn>
                                            <p:tgtEl>
                                              <p:spTgt spid="51"/>
                                            </p:tgtEl>
                                            <p:attrNameLst>
                                              <p:attrName>style.visibility</p:attrName>
                                            </p:attrNameLst>
                                          </p:cBhvr>
                                          <p:to>
                                            <p:strVal val="visible"/>
                                          </p:to>
                                        </p:set>
                                        <p:anim calcmode="lin" valueType="num" p14:bounceEnd="40000">
                                          <p:cBhvr additive="base">
                                            <p:cTn id="31" dur="500" fill="hold"/>
                                            <p:tgtEl>
                                              <p:spTgt spid="51"/>
                                            </p:tgtEl>
                                            <p:attrNameLst>
                                              <p:attrName>ppt_x</p:attrName>
                                            </p:attrNameLst>
                                          </p:cBhvr>
                                          <p:tavLst>
                                            <p:tav tm="0">
                                              <p:val>
                                                <p:strVal val="1+#ppt_w/2"/>
                                              </p:val>
                                            </p:tav>
                                            <p:tav tm="100000">
                                              <p:val>
                                                <p:strVal val="#ppt_x"/>
                                              </p:val>
                                            </p:tav>
                                          </p:tavLst>
                                        </p:anim>
                                        <p:anim calcmode="lin" valueType="num" p14:bounceEnd="40000">
                                          <p:cBhvr additive="base">
                                            <p:cTn id="32" dur="500" fill="hold"/>
                                            <p:tgtEl>
                                              <p:spTgt spid="51"/>
                                            </p:tgtEl>
                                            <p:attrNameLst>
                                              <p:attrName>ppt_y</p:attrName>
                                            </p:attrNameLst>
                                          </p:cBhvr>
                                          <p:tavLst>
                                            <p:tav tm="0">
                                              <p:val>
                                                <p:strVal val="#ppt_y"/>
                                              </p:val>
                                            </p:tav>
                                            <p:tav tm="100000">
                                              <p:val>
                                                <p:strVal val="#ppt_y"/>
                                              </p:val>
                                            </p:tav>
                                          </p:tavLst>
                                        </p:anim>
                                      </p:childTnLst>
                                    </p:cTn>
                                  </p:par>
                                  <p:par>
                                    <p:cTn id="33" presetID="12" presetClass="entr" presetSubtype="8" fill="hold" grpId="0" nodeType="withEffect">
                                      <p:stCondLst>
                                        <p:cond delay="900"/>
                                      </p:stCondLst>
                                      <p:childTnLst>
                                        <p:set>
                                          <p:cBhvr>
                                            <p:cTn id="34" dur="1" fill="hold">
                                              <p:stCondLst>
                                                <p:cond delay="0"/>
                                              </p:stCondLst>
                                            </p:cTn>
                                            <p:tgtEl>
                                              <p:spTgt spid="56"/>
                                            </p:tgtEl>
                                            <p:attrNameLst>
                                              <p:attrName>style.visibility</p:attrName>
                                            </p:attrNameLst>
                                          </p:cBhvr>
                                          <p:to>
                                            <p:strVal val="visible"/>
                                          </p:to>
                                        </p:set>
                                        <p:anim calcmode="lin" valueType="num">
                                          <p:cBhvr additive="base">
                                            <p:cTn id="35" dur="500"/>
                                            <p:tgtEl>
                                              <p:spTgt spid="56"/>
                                            </p:tgtEl>
                                            <p:attrNameLst>
                                              <p:attrName>ppt_x</p:attrName>
                                            </p:attrNameLst>
                                          </p:cBhvr>
                                          <p:tavLst>
                                            <p:tav tm="0">
                                              <p:val>
                                                <p:strVal val="#ppt_x-#ppt_w*1.125000"/>
                                              </p:val>
                                            </p:tav>
                                            <p:tav tm="100000">
                                              <p:val>
                                                <p:strVal val="#ppt_x"/>
                                              </p:val>
                                            </p:tav>
                                          </p:tavLst>
                                        </p:anim>
                                        <p:animEffect transition="in" filter="wipe(right)">
                                          <p:cBhvr>
                                            <p:cTn id="36" dur="500"/>
                                            <p:tgtEl>
                                              <p:spTgt spid="56"/>
                                            </p:tgtEl>
                                          </p:cBhvr>
                                        </p:animEffect>
                                      </p:childTnLst>
                                    </p:cTn>
                                  </p:par>
                                  <p:par>
                                    <p:cTn id="37" presetID="12" presetClass="entr" presetSubtype="8" fill="hold" grpId="0" nodeType="withEffect">
                                      <p:stCondLst>
                                        <p:cond delay="1200"/>
                                      </p:stCondLst>
                                      <p:childTnLst>
                                        <p:set>
                                          <p:cBhvr>
                                            <p:cTn id="38" dur="1" fill="hold">
                                              <p:stCondLst>
                                                <p:cond delay="0"/>
                                              </p:stCondLst>
                                            </p:cTn>
                                            <p:tgtEl>
                                              <p:spTgt spid="57"/>
                                            </p:tgtEl>
                                            <p:attrNameLst>
                                              <p:attrName>style.visibility</p:attrName>
                                            </p:attrNameLst>
                                          </p:cBhvr>
                                          <p:to>
                                            <p:strVal val="visible"/>
                                          </p:to>
                                        </p:set>
                                        <p:anim calcmode="lin" valueType="num">
                                          <p:cBhvr additive="base">
                                            <p:cTn id="39" dur="500"/>
                                            <p:tgtEl>
                                              <p:spTgt spid="57"/>
                                            </p:tgtEl>
                                            <p:attrNameLst>
                                              <p:attrName>ppt_x</p:attrName>
                                            </p:attrNameLst>
                                          </p:cBhvr>
                                          <p:tavLst>
                                            <p:tav tm="0">
                                              <p:val>
                                                <p:strVal val="#ppt_x-#ppt_w*1.125000"/>
                                              </p:val>
                                            </p:tav>
                                            <p:tav tm="100000">
                                              <p:val>
                                                <p:strVal val="#ppt_x"/>
                                              </p:val>
                                            </p:tav>
                                          </p:tavLst>
                                        </p:anim>
                                        <p:animEffect transition="in" filter="wipe(right)">
                                          <p:cBhvr>
                                            <p:cTn id="40" dur="500"/>
                                            <p:tgtEl>
                                              <p:spTgt spid="57"/>
                                            </p:tgtEl>
                                          </p:cBhvr>
                                        </p:animEffect>
                                      </p:childTnLst>
                                    </p:cTn>
                                  </p:par>
                                </p:childTnLst>
                              </p:cTn>
                            </p:par>
                            <p:par>
                              <p:cTn id="41" fill="hold">
                                <p:stCondLst>
                                  <p:cond delay="2200"/>
                                </p:stCondLst>
                                <p:childTnLst>
                                  <p:par>
                                    <p:cTn id="42" presetID="53" presetClass="entr" presetSubtype="16" fill="hold" grpId="0" nodeType="afterEffect">
                                      <p:stCondLst>
                                        <p:cond delay="0"/>
                                      </p:stCondLst>
                                      <p:childTnLst>
                                        <p:set>
                                          <p:cBhvr>
                                            <p:cTn id="43" dur="1" fill="hold">
                                              <p:stCondLst>
                                                <p:cond delay="0"/>
                                              </p:stCondLst>
                                            </p:cTn>
                                            <p:tgtEl>
                                              <p:spTgt spid="58"/>
                                            </p:tgtEl>
                                            <p:attrNameLst>
                                              <p:attrName>style.visibility</p:attrName>
                                            </p:attrNameLst>
                                          </p:cBhvr>
                                          <p:to>
                                            <p:strVal val="visible"/>
                                          </p:to>
                                        </p:set>
                                        <p:anim calcmode="lin" valueType="num">
                                          <p:cBhvr>
                                            <p:cTn id="44" dur="500" fill="hold"/>
                                            <p:tgtEl>
                                              <p:spTgt spid="58"/>
                                            </p:tgtEl>
                                            <p:attrNameLst>
                                              <p:attrName>ppt_w</p:attrName>
                                            </p:attrNameLst>
                                          </p:cBhvr>
                                          <p:tavLst>
                                            <p:tav tm="0">
                                              <p:val>
                                                <p:fltVal val="0"/>
                                              </p:val>
                                            </p:tav>
                                            <p:tav tm="100000">
                                              <p:val>
                                                <p:strVal val="#ppt_w"/>
                                              </p:val>
                                            </p:tav>
                                          </p:tavLst>
                                        </p:anim>
                                        <p:anim calcmode="lin" valueType="num">
                                          <p:cBhvr>
                                            <p:cTn id="45" dur="500" fill="hold"/>
                                            <p:tgtEl>
                                              <p:spTgt spid="58"/>
                                            </p:tgtEl>
                                            <p:attrNameLst>
                                              <p:attrName>ppt_h</p:attrName>
                                            </p:attrNameLst>
                                          </p:cBhvr>
                                          <p:tavLst>
                                            <p:tav tm="0">
                                              <p:val>
                                                <p:fltVal val="0"/>
                                              </p:val>
                                            </p:tav>
                                            <p:tav tm="100000">
                                              <p:val>
                                                <p:strVal val="#ppt_h"/>
                                              </p:val>
                                            </p:tav>
                                          </p:tavLst>
                                        </p:anim>
                                        <p:animEffect transition="in" filter="fade">
                                          <p:cBhvr>
                                            <p:cTn id="46" dur="500"/>
                                            <p:tgtEl>
                                              <p:spTgt spid="58"/>
                                            </p:tgtEl>
                                          </p:cBhvr>
                                        </p:animEffect>
                                      </p:childTnLst>
                                    </p:cTn>
                                  </p:par>
                                  <p:par>
                                    <p:cTn id="47" presetID="53" presetClass="entr" presetSubtype="16" fill="hold" grpId="0" nodeType="withEffect">
                                      <p:stCondLst>
                                        <p:cond delay="400"/>
                                      </p:stCondLst>
                                      <p:childTnLst>
                                        <p:set>
                                          <p:cBhvr>
                                            <p:cTn id="48" dur="1" fill="hold">
                                              <p:stCondLst>
                                                <p:cond delay="0"/>
                                              </p:stCondLst>
                                            </p:cTn>
                                            <p:tgtEl>
                                              <p:spTgt spid="59"/>
                                            </p:tgtEl>
                                            <p:attrNameLst>
                                              <p:attrName>style.visibility</p:attrName>
                                            </p:attrNameLst>
                                          </p:cBhvr>
                                          <p:to>
                                            <p:strVal val="visible"/>
                                          </p:to>
                                        </p:set>
                                        <p:anim calcmode="lin" valueType="num">
                                          <p:cBhvr>
                                            <p:cTn id="49" dur="500" fill="hold"/>
                                            <p:tgtEl>
                                              <p:spTgt spid="59"/>
                                            </p:tgtEl>
                                            <p:attrNameLst>
                                              <p:attrName>ppt_w</p:attrName>
                                            </p:attrNameLst>
                                          </p:cBhvr>
                                          <p:tavLst>
                                            <p:tav tm="0">
                                              <p:val>
                                                <p:fltVal val="0"/>
                                              </p:val>
                                            </p:tav>
                                            <p:tav tm="100000">
                                              <p:val>
                                                <p:strVal val="#ppt_w"/>
                                              </p:val>
                                            </p:tav>
                                          </p:tavLst>
                                        </p:anim>
                                        <p:anim calcmode="lin" valueType="num">
                                          <p:cBhvr>
                                            <p:cTn id="50" dur="500" fill="hold"/>
                                            <p:tgtEl>
                                              <p:spTgt spid="59"/>
                                            </p:tgtEl>
                                            <p:attrNameLst>
                                              <p:attrName>ppt_h</p:attrName>
                                            </p:attrNameLst>
                                          </p:cBhvr>
                                          <p:tavLst>
                                            <p:tav tm="0">
                                              <p:val>
                                                <p:fltVal val="0"/>
                                              </p:val>
                                            </p:tav>
                                            <p:tav tm="100000">
                                              <p:val>
                                                <p:strVal val="#ppt_h"/>
                                              </p:val>
                                            </p:tav>
                                          </p:tavLst>
                                        </p:anim>
                                        <p:animEffect transition="in" filter="fade">
                                          <p:cBhvr>
                                            <p:cTn id="51" dur="500"/>
                                            <p:tgtEl>
                                              <p:spTgt spid="59"/>
                                            </p:tgtEl>
                                          </p:cBhvr>
                                        </p:animEffect>
                                      </p:childTnLst>
                                    </p:cTn>
                                  </p:par>
                                  <p:par>
                                    <p:cTn id="52" presetID="53" presetClass="entr" presetSubtype="16" fill="hold" grpId="0" nodeType="withEffect">
                                      <p:stCondLst>
                                        <p:cond delay="200"/>
                                      </p:stCondLst>
                                      <p:childTnLst>
                                        <p:set>
                                          <p:cBhvr>
                                            <p:cTn id="53" dur="1" fill="hold">
                                              <p:stCondLst>
                                                <p:cond delay="0"/>
                                              </p:stCondLst>
                                            </p:cTn>
                                            <p:tgtEl>
                                              <p:spTgt spid="60"/>
                                            </p:tgtEl>
                                            <p:attrNameLst>
                                              <p:attrName>style.visibility</p:attrName>
                                            </p:attrNameLst>
                                          </p:cBhvr>
                                          <p:to>
                                            <p:strVal val="visible"/>
                                          </p:to>
                                        </p:set>
                                        <p:anim calcmode="lin" valueType="num">
                                          <p:cBhvr>
                                            <p:cTn id="54" dur="500" fill="hold"/>
                                            <p:tgtEl>
                                              <p:spTgt spid="60"/>
                                            </p:tgtEl>
                                            <p:attrNameLst>
                                              <p:attrName>ppt_w</p:attrName>
                                            </p:attrNameLst>
                                          </p:cBhvr>
                                          <p:tavLst>
                                            <p:tav tm="0">
                                              <p:val>
                                                <p:fltVal val="0"/>
                                              </p:val>
                                            </p:tav>
                                            <p:tav tm="100000">
                                              <p:val>
                                                <p:strVal val="#ppt_w"/>
                                              </p:val>
                                            </p:tav>
                                          </p:tavLst>
                                        </p:anim>
                                        <p:anim calcmode="lin" valueType="num">
                                          <p:cBhvr>
                                            <p:cTn id="55" dur="500" fill="hold"/>
                                            <p:tgtEl>
                                              <p:spTgt spid="60"/>
                                            </p:tgtEl>
                                            <p:attrNameLst>
                                              <p:attrName>ppt_h</p:attrName>
                                            </p:attrNameLst>
                                          </p:cBhvr>
                                          <p:tavLst>
                                            <p:tav tm="0">
                                              <p:val>
                                                <p:fltVal val="0"/>
                                              </p:val>
                                            </p:tav>
                                            <p:tav tm="100000">
                                              <p:val>
                                                <p:strVal val="#ppt_h"/>
                                              </p:val>
                                            </p:tav>
                                          </p:tavLst>
                                        </p:anim>
                                        <p:animEffect transition="in" filter="fade">
                                          <p:cBhvr>
                                            <p:cTn id="56" dur="500"/>
                                            <p:tgtEl>
                                              <p:spTgt spid="60"/>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61"/>
                                            </p:tgtEl>
                                            <p:attrNameLst>
                                              <p:attrName>style.visibility</p:attrName>
                                            </p:attrNameLst>
                                          </p:cBhvr>
                                          <p:to>
                                            <p:strVal val="visible"/>
                                          </p:to>
                                        </p:set>
                                        <p:anim calcmode="lin" valueType="num">
                                          <p:cBhvr>
                                            <p:cTn id="59" dur="500" fill="hold"/>
                                            <p:tgtEl>
                                              <p:spTgt spid="61"/>
                                            </p:tgtEl>
                                            <p:attrNameLst>
                                              <p:attrName>ppt_w</p:attrName>
                                            </p:attrNameLst>
                                          </p:cBhvr>
                                          <p:tavLst>
                                            <p:tav tm="0">
                                              <p:val>
                                                <p:fltVal val="0"/>
                                              </p:val>
                                            </p:tav>
                                            <p:tav tm="100000">
                                              <p:val>
                                                <p:strVal val="#ppt_w"/>
                                              </p:val>
                                            </p:tav>
                                          </p:tavLst>
                                        </p:anim>
                                        <p:anim calcmode="lin" valueType="num">
                                          <p:cBhvr>
                                            <p:cTn id="60" dur="500" fill="hold"/>
                                            <p:tgtEl>
                                              <p:spTgt spid="61"/>
                                            </p:tgtEl>
                                            <p:attrNameLst>
                                              <p:attrName>ppt_h</p:attrName>
                                            </p:attrNameLst>
                                          </p:cBhvr>
                                          <p:tavLst>
                                            <p:tav tm="0">
                                              <p:val>
                                                <p:fltVal val="0"/>
                                              </p:val>
                                            </p:tav>
                                            <p:tav tm="100000">
                                              <p:val>
                                                <p:strVal val="#ppt_h"/>
                                              </p:val>
                                            </p:tav>
                                          </p:tavLst>
                                        </p:anim>
                                        <p:animEffect transition="in" filter="fade">
                                          <p:cBhvr>
                                            <p:cTn id="61" dur="500"/>
                                            <p:tgtEl>
                                              <p:spTgt spid="61"/>
                                            </p:tgtEl>
                                          </p:cBhvr>
                                        </p:animEffect>
                                      </p:childTnLst>
                                    </p:cTn>
                                  </p:par>
                                  <p:par>
                                    <p:cTn id="62" presetID="53" presetClass="entr" presetSubtype="16" fill="hold" grpId="0" nodeType="withEffect">
                                      <p:stCondLst>
                                        <p:cond delay="400"/>
                                      </p:stCondLst>
                                      <p:childTnLst>
                                        <p:set>
                                          <p:cBhvr>
                                            <p:cTn id="63" dur="1" fill="hold">
                                              <p:stCondLst>
                                                <p:cond delay="0"/>
                                              </p:stCondLst>
                                            </p:cTn>
                                            <p:tgtEl>
                                              <p:spTgt spid="62"/>
                                            </p:tgtEl>
                                            <p:attrNameLst>
                                              <p:attrName>style.visibility</p:attrName>
                                            </p:attrNameLst>
                                          </p:cBhvr>
                                          <p:to>
                                            <p:strVal val="visible"/>
                                          </p:to>
                                        </p:set>
                                        <p:anim calcmode="lin" valueType="num">
                                          <p:cBhvr>
                                            <p:cTn id="64" dur="500" fill="hold"/>
                                            <p:tgtEl>
                                              <p:spTgt spid="62"/>
                                            </p:tgtEl>
                                            <p:attrNameLst>
                                              <p:attrName>ppt_w</p:attrName>
                                            </p:attrNameLst>
                                          </p:cBhvr>
                                          <p:tavLst>
                                            <p:tav tm="0">
                                              <p:val>
                                                <p:fltVal val="0"/>
                                              </p:val>
                                            </p:tav>
                                            <p:tav tm="100000">
                                              <p:val>
                                                <p:strVal val="#ppt_w"/>
                                              </p:val>
                                            </p:tav>
                                          </p:tavLst>
                                        </p:anim>
                                        <p:anim calcmode="lin" valueType="num">
                                          <p:cBhvr>
                                            <p:cTn id="65" dur="500" fill="hold"/>
                                            <p:tgtEl>
                                              <p:spTgt spid="62"/>
                                            </p:tgtEl>
                                            <p:attrNameLst>
                                              <p:attrName>ppt_h</p:attrName>
                                            </p:attrNameLst>
                                          </p:cBhvr>
                                          <p:tavLst>
                                            <p:tav tm="0">
                                              <p:val>
                                                <p:fltVal val="0"/>
                                              </p:val>
                                            </p:tav>
                                            <p:tav tm="100000">
                                              <p:val>
                                                <p:strVal val="#ppt_h"/>
                                              </p:val>
                                            </p:tav>
                                          </p:tavLst>
                                        </p:anim>
                                        <p:animEffect transition="in" filter="fade">
                                          <p:cBhvr>
                                            <p:cTn id="66" dur="500"/>
                                            <p:tgtEl>
                                              <p:spTgt spid="62"/>
                                            </p:tgtEl>
                                          </p:cBhvr>
                                        </p:animEffect>
                                      </p:childTnLst>
                                    </p:cTn>
                                  </p:par>
                                  <p:par>
                                    <p:cTn id="67" presetID="53" presetClass="entr" presetSubtype="16" fill="hold" grpId="0" nodeType="withEffect">
                                      <p:stCondLst>
                                        <p:cond delay="200"/>
                                      </p:stCondLst>
                                      <p:childTnLst>
                                        <p:set>
                                          <p:cBhvr>
                                            <p:cTn id="68" dur="1" fill="hold">
                                              <p:stCondLst>
                                                <p:cond delay="0"/>
                                              </p:stCondLst>
                                            </p:cTn>
                                            <p:tgtEl>
                                              <p:spTgt spid="63"/>
                                            </p:tgtEl>
                                            <p:attrNameLst>
                                              <p:attrName>style.visibility</p:attrName>
                                            </p:attrNameLst>
                                          </p:cBhvr>
                                          <p:to>
                                            <p:strVal val="visible"/>
                                          </p:to>
                                        </p:set>
                                        <p:anim calcmode="lin" valueType="num">
                                          <p:cBhvr>
                                            <p:cTn id="69" dur="500" fill="hold"/>
                                            <p:tgtEl>
                                              <p:spTgt spid="63"/>
                                            </p:tgtEl>
                                            <p:attrNameLst>
                                              <p:attrName>ppt_w</p:attrName>
                                            </p:attrNameLst>
                                          </p:cBhvr>
                                          <p:tavLst>
                                            <p:tav tm="0">
                                              <p:val>
                                                <p:fltVal val="0"/>
                                              </p:val>
                                            </p:tav>
                                            <p:tav tm="100000">
                                              <p:val>
                                                <p:strVal val="#ppt_w"/>
                                              </p:val>
                                            </p:tav>
                                          </p:tavLst>
                                        </p:anim>
                                        <p:anim calcmode="lin" valueType="num">
                                          <p:cBhvr>
                                            <p:cTn id="70" dur="500" fill="hold"/>
                                            <p:tgtEl>
                                              <p:spTgt spid="63"/>
                                            </p:tgtEl>
                                            <p:attrNameLst>
                                              <p:attrName>ppt_h</p:attrName>
                                            </p:attrNameLst>
                                          </p:cBhvr>
                                          <p:tavLst>
                                            <p:tav tm="0">
                                              <p:val>
                                                <p:fltVal val="0"/>
                                              </p:val>
                                            </p:tav>
                                            <p:tav tm="100000">
                                              <p:val>
                                                <p:strVal val="#ppt_h"/>
                                              </p:val>
                                            </p:tav>
                                          </p:tavLst>
                                        </p:anim>
                                        <p:animEffect transition="in" filter="fade">
                                          <p:cBhvr>
                                            <p:cTn id="71" dur="500"/>
                                            <p:tgtEl>
                                              <p:spTgt spid="63"/>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64"/>
                                            </p:tgtEl>
                                            <p:attrNameLst>
                                              <p:attrName>style.visibility</p:attrName>
                                            </p:attrNameLst>
                                          </p:cBhvr>
                                          <p:to>
                                            <p:strVal val="visible"/>
                                          </p:to>
                                        </p:set>
                                        <p:anim calcmode="lin" valueType="num">
                                          <p:cBhvr>
                                            <p:cTn id="74" dur="500" fill="hold"/>
                                            <p:tgtEl>
                                              <p:spTgt spid="64"/>
                                            </p:tgtEl>
                                            <p:attrNameLst>
                                              <p:attrName>ppt_w</p:attrName>
                                            </p:attrNameLst>
                                          </p:cBhvr>
                                          <p:tavLst>
                                            <p:tav tm="0">
                                              <p:val>
                                                <p:fltVal val="0"/>
                                              </p:val>
                                            </p:tav>
                                            <p:tav tm="100000">
                                              <p:val>
                                                <p:strVal val="#ppt_w"/>
                                              </p:val>
                                            </p:tav>
                                          </p:tavLst>
                                        </p:anim>
                                        <p:anim calcmode="lin" valueType="num">
                                          <p:cBhvr>
                                            <p:cTn id="75" dur="500" fill="hold"/>
                                            <p:tgtEl>
                                              <p:spTgt spid="64"/>
                                            </p:tgtEl>
                                            <p:attrNameLst>
                                              <p:attrName>ppt_h</p:attrName>
                                            </p:attrNameLst>
                                          </p:cBhvr>
                                          <p:tavLst>
                                            <p:tav tm="0">
                                              <p:val>
                                                <p:fltVal val="0"/>
                                              </p:val>
                                            </p:tav>
                                            <p:tav tm="100000">
                                              <p:val>
                                                <p:strVal val="#ppt_h"/>
                                              </p:val>
                                            </p:tav>
                                          </p:tavLst>
                                        </p:anim>
                                        <p:animEffect transition="in" filter="fade">
                                          <p:cBhvr>
                                            <p:cTn id="76" dur="500"/>
                                            <p:tgtEl>
                                              <p:spTgt spid="64"/>
                                            </p:tgtEl>
                                          </p:cBhvr>
                                        </p:animEffect>
                                      </p:childTnLst>
                                    </p:cTn>
                                  </p:par>
                                  <p:par>
                                    <p:cTn id="77" presetID="53" presetClass="entr" presetSubtype="16" fill="hold" grpId="0" nodeType="withEffect">
                                      <p:stCondLst>
                                        <p:cond delay="0"/>
                                      </p:stCondLst>
                                      <p:childTnLst>
                                        <p:set>
                                          <p:cBhvr>
                                            <p:cTn id="78" dur="1" fill="hold">
                                              <p:stCondLst>
                                                <p:cond delay="0"/>
                                              </p:stCondLst>
                                            </p:cTn>
                                            <p:tgtEl>
                                              <p:spTgt spid="65"/>
                                            </p:tgtEl>
                                            <p:attrNameLst>
                                              <p:attrName>style.visibility</p:attrName>
                                            </p:attrNameLst>
                                          </p:cBhvr>
                                          <p:to>
                                            <p:strVal val="visible"/>
                                          </p:to>
                                        </p:set>
                                        <p:anim calcmode="lin" valueType="num">
                                          <p:cBhvr>
                                            <p:cTn id="79" dur="500" fill="hold"/>
                                            <p:tgtEl>
                                              <p:spTgt spid="65"/>
                                            </p:tgtEl>
                                            <p:attrNameLst>
                                              <p:attrName>ppt_w</p:attrName>
                                            </p:attrNameLst>
                                          </p:cBhvr>
                                          <p:tavLst>
                                            <p:tav tm="0">
                                              <p:val>
                                                <p:fltVal val="0"/>
                                              </p:val>
                                            </p:tav>
                                            <p:tav tm="100000">
                                              <p:val>
                                                <p:strVal val="#ppt_w"/>
                                              </p:val>
                                            </p:tav>
                                          </p:tavLst>
                                        </p:anim>
                                        <p:anim calcmode="lin" valueType="num">
                                          <p:cBhvr>
                                            <p:cTn id="80" dur="500" fill="hold"/>
                                            <p:tgtEl>
                                              <p:spTgt spid="65"/>
                                            </p:tgtEl>
                                            <p:attrNameLst>
                                              <p:attrName>ppt_h</p:attrName>
                                            </p:attrNameLst>
                                          </p:cBhvr>
                                          <p:tavLst>
                                            <p:tav tm="0">
                                              <p:val>
                                                <p:fltVal val="0"/>
                                              </p:val>
                                            </p:tav>
                                            <p:tav tm="100000">
                                              <p:val>
                                                <p:strVal val="#ppt_h"/>
                                              </p:val>
                                            </p:tav>
                                          </p:tavLst>
                                        </p:anim>
                                        <p:animEffect transition="in" filter="fade">
                                          <p:cBhvr>
                                            <p:cTn id="81" dur="500"/>
                                            <p:tgtEl>
                                              <p:spTgt spid="65"/>
                                            </p:tgtEl>
                                          </p:cBhvr>
                                        </p:animEffect>
                                      </p:childTnLst>
                                    </p:cTn>
                                  </p:par>
                                  <p:par>
                                    <p:cTn id="82" presetID="53" presetClass="entr" presetSubtype="16" fill="hold" grpId="0" nodeType="withEffect">
                                      <p:stCondLst>
                                        <p:cond delay="400"/>
                                      </p:stCondLst>
                                      <p:childTnLst>
                                        <p:set>
                                          <p:cBhvr>
                                            <p:cTn id="83" dur="1" fill="hold">
                                              <p:stCondLst>
                                                <p:cond delay="0"/>
                                              </p:stCondLst>
                                            </p:cTn>
                                            <p:tgtEl>
                                              <p:spTgt spid="66"/>
                                            </p:tgtEl>
                                            <p:attrNameLst>
                                              <p:attrName>style.visibility</p:attrName>
                                            </p:attrNameLst>
                                          </p:cBhvr>
                                          <p:to>
                                            <p:strVal val="visible"/>
                                          </p:to>
                                        </p:set>
                                        <p:anim calcmode="lin" valueType="num">
                                          <p:cBhvr>
                                            <p:cTn id="84" dur="500" fill="hold"/>
                                            <p:tgtEl>
                                              <p:spTgt spid="66"/>
                                            </p:tgtEl>
                                            <p:attrNameLst>
                                              <p:attrName>ppt_w</p:attrName>
                                            </p:attrNameLst>
                                          </p:cBhvr>
                                          <p:tavLst>
                                            <p:tav tm="0">
                                              <p:val>
                                                <p:fltVal val="0"/>
                                              </p:val>
                                            </p:tav>
                                            <p:tav tm="100000">
                                              <p:val>
                                                <p:strVal val="#ppt_w"/>
                                              </p:val>
                                            </p:tav>
                                          </p:tavLst>
                                        </p:anim>
                                        <p:anim calcmode="lin" valueType="num">
                                          <p:cBhvr>
                                            <p:cTn id="85" dur="500" fill="hold"/>
                                            <p:tgtEl>
                                              <p:spTgt spid="66"/>
                                            </p:tgtEl>
                                            <p:attrNameLst>
                                              <p:attrName>ppt_h</p:attrName>
                                            </p:attrNameLst>
                                          </p:cBhvr>
                                          <p:tavLst>
                                            <p:tav tm="0">
                                              <p:val>
                                                <p:fltVal val="0"/>
                                              </p:val>
                                            </p:tav>
                                            <p:tav tm="100000">
                                              <p:val>
                                                <p:strVal val="#ppt_h"/>
                                              </p:val>
                                            </p:tav>
                                          </p:tavLst>
                                        </p:anim>
                                        <p:animEffect transition="in" filter="fade">
                                          <p:cBhvr>
                                            <p:cTn id="86" dur="500"/>
                                            <p:tgtEl>
                                              <p:spTgt spid="66"/>
                                            </p:tgtEl>
                                          </p:cBhvr>
                                        </p:animEffect>
                                      </p:childTnLst>
                                    </p:cTn>
                                  </p:par>
                                  <p:par>
                                    <p:cTn id="87" presetID="53" presetClass="entr" presetSubtype="16" fill="hold" grpId="0" nodeType="withEffect">
                                      <p:stCondLst>
                                        <p:cond delay="200"/>
                                      </p:stCondLst>
                                      <p:childTnLst>
                                        <p:set>
                                          <p:cBhvr>
                                            <p:cTn id="88" dur="1" fill="hold">
                                              <p:stCondLst>
                                                <p:cond delay="0"/>
                                              </p:stCondLst>
                                            </p:cTn>
                                            <p:tgtEl>
                                              <p:spTgt spid="67"/>
                                            </p:tgtEl>
                                            <p:attrNameLst>
                                              <p:attrName>style.visibility</p:attrName>
                                            </p:attrNameLst>
                                          </p:cBhvr>
                                          <p:to>
                                            <p:strVal val="visible"/>
                                          </p:to>
                                        </p:set>
                                        <p:anim calcmode="lin" valueType="num">
                                          <p:cBhvr>
                                            <p:cTn id="89" dur="500" fill="hold"/>
                                            <p:tgtEl>
                                              <p:spTgt spid="67"/>
                                            </p:tgtEl>
                                            <p:attrNameLst>
                                              <p:attrName>ppt_w</p:attrName>
                                            </p:attrNameLst>
                                          </p:cBhvr>
                                          <p:tavLst>
                                            <p:tav tm="0">
                                              <p:val>
                                                <p:fltVal val="0"/>
                                              </p:val>
                                            </p:tav>
                                            <p:tav tm="100000">
                                              <p:val>
                                                <p:strVal val="#ppt_w"/>
                                              </p:val>
                                            </p:tav>
                                          </p:tavLst>
                                        </p:anim>
                                        <p:anim calcmode="lin" valueType="num">
                                          <p:cBhvr>
                                            <p:cTn id="90" dur="500" fill="hold"/>
                                            <p:tgtEl>
                                              <p:spTgt spid="67"/>
                                            </p:tgtEl>
                                            <p:attrNameLst>
                                              <p:attrName>ppt_h</p:attrName>
                                            </p:attrNameLst>
                                          </p:cBhvr>
                                          <p:tavLst>
                                            <p:tav tm="0">
                                              <p:val>
                                                <p:fltVal val="0"/>
                                              </p:val>
                                            </p:tav>
                                            <p:tav tm="100000">
                                              <p:val>
                                                <p:strVal val="#ppt_h"/>
                                              </p:val>
                                            </p:tav>
                                          </p:tavLst>
                                        </p:anim>
                                        <p:animEffect transition="in" filter="fade">
                                          <p:cBhvr>
                                            <p:cTn id="91" dur="500"/>
                                            <p:tgtEl>
                                              <p:spTgt spid="67"/>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68"/>
                                            </p:tgtEl>
                                            <p:attrNameLst>
                                              <p:attrName>style.visibility</p:attrName>
                                            </p:attrNameLst>
                                          </p:cBhvr>
                                          <p:to>
                                            <p:strVal val="visible"/>
                                          </p:to>
                                        </p:set>
                                        <p:anim calcmode="lin" valueType="num">
                                          <p:cBhvr>
                                            <p:cTn id="94" dur="500" fill="hold"/>
                                            <p:tgtEl>
                                              <p:spTgt spid="68"/>
                                            </p:tgtEl>
                                            <p:attrNameLst>
                                              <p:attrName>ppt_w</p:attrName>
                                            </p:attrNameLst>
                                          </p:cBhvr>
                                          <p:tavLst>
                                            <p:tav tm="0">
                                              <p:val>
                                                <p:fltVal val="0"/>
                                              </p:val>
                                            </p:tav>
                                            <p:tav tm="100000">
                                              <p:val>
                                                <p:strVal val="#ppt_w"/>
                                              </p:val>
                                            </p:tav>
                                          </p:tavLst>
                                        </p:anim>
                                        <p:anim calcmode="lin" valueType="num">
                                          <p:cBhvr>
                                            <p:cTn id="95" dur="500" fill="hold"/>
                                            <p:tgtEl>
                                              <p:spTgt spid="68"/>
                                            </p:tgtEl>
                                            <p:attrNameLst>
                                              <p:attrName>ppt_h</p:attrName>
                                            </p:attrNameLst>
                                          </p:cBhvr>
                                          <p:tavLst>
                                            <p:tav tm="0">
                                              <p:val>
                                                <p:fltVal val="0"/>
                                              </p:val>
                                            </p:tav>
                                            <p:tav tm="100000">
                                              <p:val>
                                                <p:strVal val="#ppt_h"/>
                                              </p:val>
                                            </p:tav>
                                          </p:tavLst>
                                        </p:anim>
                                        <p:animEffect transition="in" filter="fade">
                                          <p:cBhvr>
                                            <p:cTn id="96" dur="500"/>
                                            <p:tgtEl>
                                              <p:spTgt spid="68"/>
                                            </p:tgtEl>
                                          </p:cBhvr>
                                        </p:animEffect>
                                      </p:childTnLst>
                                    </p:cTn>
                                  </p:par>
                                  <p:par>
                                    <p:cTn id="97" presetID="53" presetClass="entr" presetSubtype="16" fill="hold" grpId="0" nodeType="withEffect">
                                      <p:stCondLst>
                                        <p:cond delay="400"/>
                                      </p:stCondLst>
                                      <p:childTnLst>
                                        <p:set>
                                          <p:cBhvr>
                                            <p:cTn id="98" dur="1" fill="hold">
                                              <p:stCondLst>
                                                <p:cond delay="0"/>
                                              </p:stCondLst>
                                            </p:cTn>
                                            <p:tgtEl>
                                              <p:spTgt spid="69"/>
                                            </p:tgtEl>
                                            <p:attrNameLst>
                                              <p:attrName>style.visibility</p:attrName>
                                            </p:attrNameLst>
                                          </p:cBhvr>
                                          <p:to>
                                            <p:strVal val="visible"/>
                                          </p:to>
                                        </p:set>
                                        <p:anim calcmode="lin" valueType="num">
                                          <p:cBhvr>
                                            <p:cTn id="99" dur="500" fill="hold"/>
                                            <p:tgtEl>
                                              <p:spTgt spid="69"/>
                                            </p:tgtEl>
                                            <p:attrNameLst>
                                              <p:attrName>ppt_w</p:attrName>
                                            </p:attrNameLst>
                                          </p:cBhvr>
                                          <p:tavLst>
                                            <p:tav tm="0">
                                              <p:val>
                                                <p:fltVal val="0"/>
                                              </p:val>
                                            </p:tav>
                                            <p:tav tm="100000">
                                              <p:val>
                                                <p:strVal val="#ppt_w"/>
                                              </p:val>
                                            </p:tav>
                                          </p:tavLst>
                                        </p:anim>
                                        <p:anim calcmode="lin" valueType="num">
                                          <p:cBhvr>
                                            <p:cTn id="100" dur="500" fill="hold"/>
                                            <p:tgtEl>
                                              <p:spTgt spid="69"/>
                                            </p:tgtEl>
                                            <p:attrNameLst>
                                              <p:attrName>ppt_h</p:attrName>
                                            </p:attrNameLst>
                                          </p:cBhvr>
                                          <p:tavLst>
                                            <p:tav tm="0">
                                              <p:val>
                                                <p:fltVal val="0"/>
                                              </p:val>
                                            </p:tav>
                                            <p:tav tm="100000">
                                              <p:val>
                                                <p:strVal val="#ppt_h"/>
                                              </p:val>
                                            </p:tav>
                                          </p:tavLst>
                                        </p:anim>
                                        <p:animEffect transition="in" filter="fade">
                                          <p:cBhvr>
                                            <p:cTn id="101" dur="500"/>
                                            <p:tgtEl>
                                              <p:spTgt spid="69"/>
                                            </p:tgtEl>
                                          </p:cBhvr>
                                        </p:animEffect>
                                      </p:childTnLst>
                                    </p:cTn>
                                  </p:par>
                                  <p:par>
                                    <p:cTn id="102" presetID="53" presetClass="entr" presetSubtype="16" fill="hold" grpId="0" nodeType="withEffect">
                                      <p:stCondLst>
                                        <p:cond delay="200"/>
                                      </p:stCondLst>
                                      <p:childTnLst>
                                        <p:set>
                                          <p:cBhvr>
                                            <p:cTn id="103" dur="1" fill="hold">
                                              <p:stCondLst>
                                                <p:cond delay="0"/>
                                              </p:stCondLst>
                                            </p:cTn>
                                            <p:tgtEl>
                                              <p:spTgt spid="70"/>
                                            </p:tgtEl>
                                            <p:attrNameLst>
                                              <p:attrName>style.visibility</p:attrName>
                                            </p:attrNameLst>
                                          </p:cBhvr>
                                          <p:to>
                                            <p:strVal val="visible"/>
                                          </p:to>
                                        </p:set>
                                        <p:anim calcmode="lin" valueType="num">
                                          <p:cBhvr>
                                            <p:cTn id="104" dur="500" fill="hold"/>
                                            <p:tgtEl>
                                              <p:spTgt spid="70"/>
                                            </p:tgtEl>
                                            <p:attrNameLst>
                                              <p:attrName>ppt_w</p:attrName>
                                            </p:attrNameLst>
                                          </p:cBhvr>
                                          <p:tavLst>
                                            <p:tav tm="0">
                                              <p:val>
                                                <p:fltVal val="0"/>
                                              </p:val>
                                            </p:tav>
                                            <p:tav tm="100000">
                                              <p:val>
                                                <p:strVal val="#ppt_w"/>
                                              </p:val>
                                            </p:tav>
                                          </p:tavLst>
                                        </p:anim>
                                        <p:anim calcmode="lin" valueType="num">
                                          <p:cBhvr>
                                            <p:cTn id="105" dur="500" fill="hold"/>
                                            <p:tgtEl>
                                              <p:spTgt spid="70"/>
                                            </p:tgtEl>
                                            <p:attrNameLst>
                                              <p:attrName>ppt_h</p:attrName>
                                            </p:attrNameLst>
                                          </p:cBhvr>
                                          <p:tavLst>
                                            <p:tav tm="0">
                                              <p:val>
                                                <p:fltVal val="0"/>
                                              </p:val>
                                            </p:tav>
                                            <p:tav tm="100000">
                                              <p:val>
                                                <p:strVal val="#ppt_h"/>
                                              </p:val>
                                            </p:tav>
                                          </p:tavLst>
                                        </p:anim>
                                        <p:animEffect transition="in" filter="fade">
                                          <p:cBhvr>
                                            <p:cTn id="106" dur="500"/>
                                            <p:tgtEl>
                                              <p:spTgt spid="70"/>
                                            </p:tgtEl>
                                          </p:cBhvr>
                                        </p:animEffect>
                                      </p:childTnLst>
                                    </p:cTn>
                                  </p:par>
                                  <p:par>
                                    <p:cTn id="107" presetID="53" presetClass="entr" presetSubtype="16" fill="hold" grpId="0" nodeType="withEffect">
                                      <p:stCondLst>
                                        <p:cond delay="200"/>
                                      </p:stCondLst>
                                      <p:childTnLst>
                                        <p:set>
                                          <p:cBhvr>
                                            <p:cTn id="108" dur="1" fill="hold">
                                              <p:stCondLst>
                                                <p:cond delay="0"/>
                                              </p:stCondLst>
                                            </p:cTn>
                                            <p:tgtEl>
                                              <p:spTgt spid="71"/>
                                            </p:tgtEl>
                                            <p:attrNameLst>
                                              <p:attrName>style.visibility</p:attrName>
                                            </p:attrNameLst>
                                          </p:cBhvr>
                                          <p:to>
                                            <p:strVal val="visible"/>
                                          </p:to>
                                        </p:set>
                                        <p:anim calcmode="lin" valueType="num">
                                          <p:cBhvr>
                                            <p:cTn id="109" dur="500" fill="hold"/>
                                            <p:tgtEl>
                                              <p:spTgt spid="71"/>
                                            </p:tgtEl>
                                            <p:attrNameLst>
                                              <p:attrName>ppt_w</p:attrName>
                                            </p:attrNameLst>
                                          </p:cBhvr>
                                          <p:tavLst>
                                            <p:tav tm="0">
                                              <p:val>
                                                <p:fltVal val="0"/>
                                              </p:val>
                                            </p:tav>
                                            <p:tav tm="100000">
                                              <p:val>
                                                <p:strVal val="#ppt_w"/>
                                              </p:val>
                                            </p:tav>
                                          </p:tavLst>
                                        </p:anim>
                                        <p:anim calcmode="lin" valueType="num">
                                          <p:cBhvr>
                                            <p:cTn id="110" dur="500" fill="hold"/>
                                            <p:tgtEl>
                                              <p:spTgt spid="71"/>
                                            </p:tgtEl>
                                            <p:attrNameLst>
                                              <p:attrName>ppt_h</p:attrName>
                                            </p:attrNameLst>
                                          </p:cBhvr>
                                          <p:tavLst>
                                            <p:tav tm="0">
                                              <p:val>
                                                <p:fltVal val="0"/>
                                              </p:val>
                                            </p:tav>
                                            <p:tav tm="100000">
                                              <p:val>
                                                <p:strVal val="#ppt_h"/>
                                              </p:val>
                                            </p:tav>
                                          </p:tavLst>
                                        </p:anim>
                                        <p:animEffect transition="in" filter="fade">
                                          <p:cBhvr>
                                            <p:cTn id="111" dur="500"/>
                                            <p:tgtEl>
                                              <p:spTgt spid="71"/>
                                            </p:tgtEl>
                                          </p:cBhvr>
                                        </p:animEffect>
                                      </p:childTnLst>
                                    </p:cTn>
                                  </p:par>
                                  <p:par>
                                    <p:cTn id="112" presetID="53" presetClass="entr" presetSubtype="16" fill="hold" grpId="0" nodeType="withEffect">
                                      <p:stCondLst>
                                        <p:cond delay="0"/>
                                      </p:stCondLst>
                                      <p:childTnLst>
                                        <p:set>
                                          <p:cBhvr>
                                            <p:cTn id="113" dur="1" fill="hold">
                                              <p:stCondLst>
                                                <p:cond delay="0"/>
                                              </p:stCondLst>
                                            </p:cTn>
                                            <p:tgtEl>
                                              <p:spTgt spid="72"/>
                                            </p:tgtEl>
                                            <p:attrNameLst>
                                              <p:attrName>style.visibility</p:attrName>
                                            </p:attrNameLst>
                                          </p:cBhvr>
                                          <p:to>
                                            <p:strVal val="visible"/>
                                          </p:to>
                                        </p:set>
                                        <p:anim calcmode="lin" valueType="num">
                                          <p:cBhvr>
                                            <p:cTn id="114" dur="500" fill="hold"/>
                                            <p:tgtEl>
                                              <p:spTgt spid="72"/>
                                            </p:tgtEl>
                                            <p:attrNameLst>
                                              <p:attrName>ppt_w</p:attrName>
                                            </p:attrNameLst>
                                          </p:cBhvr>
                                          <p:tavLst>
                                            <p:tav tm="0">
                                              <p:val>
                                                <p:fltVal val="0"/>
                                              </p:val>
                                            </p:tav>
                                            <p:tav tm="100000">
                                              <p:val>
                                                <p:strVal val="#ppt_w"/>
                                              </p:val>
                                            </p:tav>
                                          </p:tavLst>
                                        </p:anim>
                                        <p:anim calcmode="lin" valueType="num">
                                          <p:cBhvr>
                                            <p:cTn id="115" dur="500" fill="hold"/>
                                            <p:tgtEl>
                                              <p:spTgt spid="72"/>
                                            </p:tgtEl>
                                            <p:attrNameLst>
                                              <p:attrName>ppt_h</p:attrName>
                                            </p:attrNameLst>
                                          </p:cBhvr>
                                          <p:tavLst>
                                            <p:tav tm="0">
                                              <p:val>
                                                <p:fltVal val="0"/>
                                              </p:val>
                                            </p:tav>
                                            <p:tav tm="100000">
                                              <p:val>
                                                <p:strVal val="#ppt_h"/>
                                              </p:val>
                                            </p:tav>
                                          </p:tavLst>
                                        </p:anim>
                                        <p:animEffect transition="in" filter="fade">
                                          <p:cBhvr>
                                            <p:cTn id="116" dur="500"/>
                                            <p:tgtEl>
                                              <p:spTgt spid="72"/>
                                            </p:tgtEl>
                                          </p:cBhvr>
                                        </p:animEffect>
                                      </p:childTnLst>
                                    </p:cTn>
                                  </p:par>
                                  <p:par>
                                    <p:cTn id="117" presetID="53" presetClass="entr" presetSubtype="16" fill="hold" grpId="0" nodeType="withEffect">
                                      <p:stCondLst>
                                        <p:cond delay="400"/>
                                      </p:stCondLst>
                                      <p:childTnLst>
                                        <p:set>
                                          <p:cBhvr>
                                            <p:cTn id="118" dur="1" fill="hold">
                                              <p:stCondLst>
                                                <p:cond delay="0"/>
                                              </p:stCondLst>
                                            </p:cTn>
                                            <p:tgtEl>
                                              <p:spTgt spid="73"/>
                                            </p:tgtEl>
                                            <p:attrNameLst>
                                              <p:attrName>style.visibility</p:attrName>
                                            </p:attrNameLst>
                                          </p:cBhvr>
                                          <p:to>
                                            <p:strVal val="visible"/>
                                          </p:to>
                                        </p:set>
                                        <p:anim calcmode="lin" valueType="num">
                                          <p:cBhvr>
                                            <p:cTn id="119" dur="500" fill="hold"/>
                                            <p:tgtEl>
                                              <p:spTgt spid="73"/>
                                            </p:tgtEl>
                                            <p:attrNameLst>
                                              <p:attrName>ppt_w</p:attrName>
                                            </p:attrNameLst>
                                          </p:cBhvr>
                                          <p:tavLst>
                                            <p:tav tm="0">
                                              <p:val>
                                                <p:fltVal val="0"/>
                                              </p:val>
                                            </p:tav>
                                            <p:tav tm="100000">
                                              <p:val>
                                                <p:strVal val="#ppt_w"/>
                                              </p:val>
                                            </p:tav>
                                          </p:tavLst>
                                        </p:anim>
                                        <p:anim calcmode="lin" valueType="num">
                                          <p:cBhvr>
                                            <p:cTn id="120" dur="500" fill="hold"/>
                                            <p:tgtEl>
                                              <p:spTgt spid="73"/>
                                            </p:tgtEl>
                                            <p:attrNameLst>
                                              <p:attrName>ppt_h</p:attrName>
                                            </p:attrNameLst>
                                          </p:cBhvr>
                                          <p:tavLst>
                                            <p:tav tm="0">
                                              <p:val>
                                                <p:fltVal val="0"/>
                                              </p:val>
                                            </p:tav>
                                            <p:tav tm="100000">
                                              <p:val>
                                                <p:strVal val="#ppt_h"/>
                                              </p:val>
                                            </p:tav>
                                          </p:tavLst>
                                        </p:anim>
                                        <p:animEffect transition="in" filter="fade">
                                          <p:cBhvr>
                                            <p:cTn id="121" dur="500"/>
                                            <p:tgtEl>
                                              <p:spTgt spid="73"/>
                                            </p:tgtEl>
                                          </p:cBhvr>
                                        </p:animEffect>
                                      </p:childTnLst>
                                    </p:cTn>
                                  </p:par>
                                  <p:par>
                                    <p:cTn id="122" presetID="53" presetClass="entr" presetSubtype="16" fill="hold" grpId="0" nodeType="withEffect">
                                      <p:stCondLst>
                                        <p:cond delay="200"/>
                                      </p:stCondLst>
                                      <p:childTnLst>
                                        <p:set>
                                          <p:cBhvr>
                                            <p:cTn id="123" dur="1" fill="hold">
                                              <p:stCondLst>
                                                <p:cond delay="0"/>
                                              </p:stCondLst>
                                            </p:cTn>
                                            <p:tgtEl>
                                              <p:spTgt spid="74"/>
                                            </p:tgtEl>
                                            <p:attrNameLst>
                                              <p:attrName>style.visibility</p:attrName>
                                            </p:attrNameLst>
                                          </p:cBhvr>
                                          <p:to>
                                            <p:strVal val="visible"/>
                                          </p:to>
                                        </p:set>
                                        <p:anim calcmode="lin" valueType="num">
                                          <p:cBhvr>
                                            <p:cTn id="124" dur="500" fill="hold"/>
                                            <p:tgtEl>
                                              <p:spTgt spid="74"/>
                                            </p:tgtEl>
                                            <p:attrNameLst>
                                              <p:attrName>ppt_w</p:attrName>
                                            </p:attrNameLst>
                                          </p:cBhvr>
                                          <p:tavLst>
                                            <p:tav tm="0">
                                              <p:val>
                                                <p:fltVal val="0"/>
                                              </p:val>
                                            </p:tav>
                                            <p:tav tm="100000">
                                              <p:val>
                                                <p:strVal val="#ppt_w"/>
                                              </p:val>
                                            </p:tav>
                                          </p:tavLst>
                                        </p:anim>
                                        <p:anim calcmode="lin" valueType="num">
                                          <p:cBhvr>
                                            <p:cTn id="125" dur="500" fill="hold"/>
                                            <p:tgtEl>
                                              <p:spTgt spid="74"/>
                                            </p:tgtEl>
                                            <p:attrNameLst>
                                              <p:attrName>ppt_h</p:attrName>
                                            </p:attrNameLst>
                                          </p:cBhvr>
                                          <p:tavLst>
                                            <p:tav tm="0">
                                              <p:val>
                                                <p:fltVal val="0"/>
                                              </p:val>
                                            </p:tav>
                                            <p:tav tm="100000">
                                              <p:val>
                                                <p:strVal val="#ppt_h"/>
                                              </p:val>
                                            </p:tav>
                                          </p:tavLst>
                                        </p:anim>
                                        <p:animEffect transition="in" filter="fade">
                                          <p:cBhvr>
                                            <p:cTn id="126" dur="500"/>
                                            <p:tgtEl>
                                              <p:spTgt spid="74"/>
                                            </p:tgtEl>
                                          </p:cBhvr>
                                        </p:animEffect>
                                      </p:childTnLst>
                                    </p:cTn>
                                  </p:par>
                                  <p:par>
                                    <p:cTn id="127" presetID="53" presetClass="entr" presetSubtype="16" fill="hold" grpId="0" nodeType="withEffect">
                                      <p:stCondLst>
                                        <p:cond delay="0"/>
                                      </p:stCondLst>
                                      <p:childTnLst>
                                        <p:set>
                                          <p:cBhvr>
                                            <p:cTn id="128" dur="1" fill="hold">
                                              <p:stCondLst>
                                                <p:cond delay="0"/>
                                              </p:stCondLst>
                                            </p:cTn>
                                            <p:tgtEl>
                                              <p:spTgt spid="75"/>
                                            </p:tgtEl>
                                            <p:attrNameLst>
                                              <p:attrName>style.visibility</p:attrName>
                                            </p:attrNameLst>
                                          </p:cBhvr>
                                          <p:to>
                                            <p:strVal val="visible"/>
                                          </p:to>
                                        </p:set>
                                        <p:anim calcmode="lin" valueType="num">
                                          <p:cBhvr>
                                            <p:cTn id="129" dur="500" fill="hold"/>
                                            <p:tgtEl>
                                              <p:spTgt spid="75"/>
                                            </p:tgtEl>
                                            <p:attrNameLst>
                                              <p:attrName>ppt_w</p:attrName>
                                            </p:attrNameLst>
                                          </p:cBhvr>
                                          <p:tavLst>
                                            <p:tav tm="0">
                                              <p:val>
                                                <p:fltVal val="0"/>
                                              </p:val>
                                            </p:tav>
                                            <p:tav tm="100000">
                                              <p:val>
                                                <p:strVal val="#ppt_w"/>
                                              </p:val>
                                            </p:tav>
                                          </p:tavLst>
                                        </p:anim>
                                        <p:anim calcmode="lin" valueType="num">
                                          <p:cBhvr>
                                            <p:cTn id="130" dur="500" fill="hold"/>
                                            <p:tgtEl>
                                              <p:spTgt spid="75"/>
                                            </p:tgtEl>
                                            <p:attrNameLst>
                                              <p:attrName>ppt_h</p:attrName>
                                            </p:attrNameLst>
                                          </p:cBhvr>
                                          <p:tavLst>
                                            <p:tav tm="0">
                                              <p:val>
                                                <p:fltVal val="0"/>
                                              </p:val>
                                            </p:tav>
                                            <p:tav tm="100000">
                                              <p:val>
                                                <p:strVal val="#ppt_h"/>
                                              </p:val>
                                            </p:tav>
                                          </p:tavLst>
                                        </p:anim>
                                        <p:animEffect transition="in" filter="fade">
                                          <p:cBhvr>
                                            <p:cTn id="131" dur="500"/>
                                            <p:tgtEl>
                                              <p:spTgt spid="75"/>
                                            </p:tgtEl>
                                          </p:cBhvr>
                                        </p:animEffect>
                                      </p:childTnLst>
                                    </p:cTn>
                                  </p:par>
                                  <p:par>
                                    <p:cTn id="132" presetID="53" presetClass="entr" presetSubtype="16" fill="hold" grpId="0" nodeType="withEffect">
                                      <p:stCondLst>
                                        <p:cond delay="400"/>
                                      </p:stCondLst>
                                      <p:childTnLst>
                                        <p:set>
                                          <p:cBhvr>
                                            <p:cTn id="133" dur="1" fill="hold">
                                              <p:stCondLst>
                                                <p:cond delay="0"/>
                                              </p:stCondLst>
                                            </p:cTn>
                                            <p:tgtEl>
                                              <p:spTgt spid="76"/>
                                            </p:tgtEl>
                                            <p:attrNameLst>
                                              <p:attrName>style.visibility</p:attrName>
                                            </p:attrNameLst>
                                          </p:cBhvr>
                                          <p:to>
                                            <p:strVal val="visible"/>
                                          </p:to>
                                        </p:set>
                                        <p:anim calcmode="lin" valueType="num">
                                          <p:cBhvr>
                                            <p:cTn id="134" dur="500" fill="hold"/>
                                            <p:tgtEl>
                                              <p:spTgt spid="76"/>
                                            </p:tgtEl>
                                            <p:attrNameLst>
                                              <p:attrName>ppt_w</p:attrName>
                                            </p:attrNameLst>
                                          </p:cBhvr>
                                          <p:tavLst>
                                            <p:tav tm="0">
                                              <p:val>
                                                <p:fltVal val="0"/>
                                              </p:val>
                                            </p:tav>
                                            <p:tav tm="100000">
                                              <p:val>
                                                <p:strVal val="#ppt_w"/>
                                              </p:val>
                                            </p:tav>
                                          </p:tavLst>
                                        </p:anim>
                                        <p:anim calcmode="lin" valueType="num">
                                          <p:cBhvr>
                                            <p:cTn id="135" dur="500" fill="hold"/>
                                            <p:tgtEl>
                                              <p:spTgt spid="76"/>
                                            </p:tgtEl>
                                            <p:attrNameLst>
                                              <p:attrName>ppt_h</p:attrName>
                                            </p:attrNameLst>
                                          </p:cBhvr>
                                          <p:tavLst>
                                            <p:tav tm="0">
                                              <p:val>
                                                <p:fltVal val="0"/>
                                              </p:val>
                                            </p:tav>
                                            <p:tav tm="100000">
                                              <p:val>
                                                <p:strVal val="#ppt_h"/>
                                              </p:val>
                                            </p:tav>
                                          </p:tavLst>
                                        </p:anim>
                                        <p:animEffect transition="in" filter="fade">
                                          <p:cBhvr>
                                            <p:cTn id="136" dur="500"/>
                                            <p:tgtEl>
                                              <p:spTgt spid="76"/>
                                            </p:tgtEl>
                                          </p:cBhvr>
                                        </p:animEffect>
                                      </p:childTnLst>
                                    </p:cTn>
                                  </p:par>
                                  <p:par>
                                    <p:cTn id="137" presetID="53" presetClass="entr" presetSubtype="16" fill="hold" grpId="0" nodeType="withEffect">
                                      <p:stCondLst>
                                        <p:cond delay="200"/>
                                      </p:stCondLst>
                                      <p:childTnLst>
                                        <p:set>
                                          <p:cBhvr>
                                            <p:cTn id="138" dur="1" fill="hold">
                                              <p:stCondLst>
                                                <p:cond delay="0"/>
                                              </p:stCondLst>
                                            </p:cTn>
                                            <p:tgtEl>
                                              <p:spTgt spid="77"/>
                                            </p:tgtEl>
                                            <p:attrNameLst>
                                              <p:attrName>style.visibility</p:attrName>
                                            </p:attrNameLst>
                                          </p:cBhvr>
                                          <p:to>
                                            <p:strVal val="visible"/>
                                          </p:to>
                                        </p:set>
                                        <p:anim calcmode="lin" valueType="num">
                                          <p:cBhvr>
                                            <p:cTn id="139" dur="500" fill="hold"/>
                                            <p:tgtEl>
                                              <p:spTgt spid="77"/>
                                            </p:tgtEl>
                                            <p:attrNameLst>
                                              <p:attrName>ppt_w</p:attrName>
                                            </p:attrNameLst>
                                          </p:cBhvr>
                                          <p:tavLst>
                                            <p:tav tm="0">
                                              <p:val>
                                                <p:fltVal val="0"/>
                                              </p:val>
                                            </p:tav>
                                            <p:tav tm="100000">
                                              <p:val>
                                                <p:strVal val="#ppt_w"/>
                                              </p:val>
                                            </p:tav>
                                          </p:tavLst>
                                        </p:anim>
                                        <p:anim calcmode="lin" valueType="num">
                                          <p:cBhvr>
                                            <p:cTn id="140" dur="500" fill="hold"/>
                                            <p:tgtEl>
                                              <p:spTgt spid="77"/>
                                            </p:tgtEl>
                                            <p:attrNameLst>
                                              <p:attrName>ppt_h</p:attrName>
                                            </p:attrNameLst>
                                          </p:cBhvr>
                                          <p:tavLst>
                                            <p:tav tm="0">
                                              <p:val>
                                                <p:fltVal val="0"/>
                                              </p:val>
                                            </p:tav>
                                            <p:tav tm="100000">
                                              <p:val>
                                                <p:strVal val="#ppt_h"/>
                                              </p:val>
                                            </p:tav>
                                          </p:tavLst>
                                        </p:anim>
                                        <p:animEffect transition="in" filter="fade">
                                          <p:cBhvr>
                                            <p:cTn id="141" dur="500"/>
                                            <p:tgtEl>
                                              <p:spTgt spid="77"/>
                                            </p:tgtEl>
                                          </p:cBhvr>
                                        </p:animEffect>
                                      </p:childTnLst>
                                    </p:cTn>
                                  </p:par>
                                  <p:par>
                                    <p:cTn id="142" presetID="53" presetClass="entr" presetSubtype="16" fill="hold" grpId="0" nodeType="withEffect">
                                      <p:stCondLst>
                                        <p:cond delay="200"/>
                                      </p:stCondLst>
                                      <p:childTnLst>
                                        <p:set>
                                          <p:cBhvr>
                                            <p:cTn id="143" dur="1" fill="hold">
                                              <p:stCondLst>
                                                <p:cond delay="0"/>
                                              </p:stCondLst>
                                            </p:cTn>
                                            <p:tgtEl>
                                              <p:spTgt spid="78"/>
                                            </p:tgtEl>
                                            <p:attrNameLst>
                                              <p:attrName>style.visibility</p:attrName>
                                            </p:attrNameLst>
                                          </p:cBhvr>
                                          <p:to>
                                            <p:strVal val="visible"/>
                                          </p:to>
                                        </p:set>
                                        <p:anim calcmode="lin" valueType="num">
                                          <p:cBhvr>
                                            <p:cTn id="144" dur="500" fill="hold"/>
                                            <p:tgtEl>
                                              <p:spTgt spid="78"/>
                                            </p:tgtEl>
                                            <p:attrNameLst>
                                              <p:attrName>ppt_w</p:attrName>
                                            </p:attrNameLst>
                                          </p:cBhvr>
                                          <p:tavLst>
                                            <p:tav tm="0">
                                              <p:val>
                                                <p:fltVal val="0"/>
                                              </p:val>
                                            </p:tav>
                                            <p:tav tm="100000">
                                              <p:val>
                                                <p:strVal val="#ppt_w"/>
                                              </p:val>
                                            </p:tav>
                                          </p:tavLst>
                                        </p:anim>
                                        <p:anim calcmode="lin" valueType="num">
                                          <p:cBhvr>
                                            <p:cTn id="145" dur="500" fill="hold"/>
                                            <p:tgtEl>
                                              <p:spTgt spid="78"/>
                                            </p:tgtEl>
                                            <p:attrNameLst>
                                              <p:attrName>ppt_h</p:attrName>
                                            </p:attrNameLst>
                                          </p:cBhvr>
                                          <p:tavLst>
                                            <p:tav tm="0">
                                              <p:val>
                                                <p:fltVal val="0"/>
                                              </p:val>
                                            </p:tav>
                                            <p:tav tm="100000">
                                              <p:val>
                                                <p:strVal val="#ppt_h"/>
                                              </p:val>
                                            </p:tav>
                                          </p:tavLst>
                                        </p:anim>
                                        <p:animEffect transition="in" filter="fade">
                                          <p:cBhvr>
                                            <p:cTn id="146" dur="500"/>
                                            <p:tgtEl>
                                              <p:spTgt spid="78"/>
                                            </p:tgtEl>
                                          </p:cBhvr>
                                        </p:animEffect>
                                      </p:childTnLst>
                                    </p:cTn>
                                  </p:par>
                                  <p:par>
                                    <p:cTn id="147" presetID="53" presetClass="entr" presetSubtype="16" fill="hold" grpId="0" nodeType="withEffect">
                                      <p:stCondLst>
                                        <p:cond delay="200"/>
                                      </p:stCondLst>
                                      <p:childTnLst>
                                        <p:set>
                                          <p:cBhvr>
                                            <p:cTn id="148" dur="1" fill="hold">
                                              <p:stCondLst>
                                                <p:cond delay="0"/>
                                              </p:stCondLst>
                                            </p:cTn>
                                            <p:tgtEl>
                                              <p:spTgt spid="79"/>
                                            </p:tgtEl>
                                            <p:attrNameLst>
                                              <p:attrName>style.visibility</p:attrName>
                                            </p:attrNameLst>
                                          </p:cBhvr>
                                          <p:to>
                                            <p:strVal val="visible"/>
                                          </p:to>
                                        </p:set>
                                        <p:anim calcmode="lin" valueType="num">
                                          <p:cBhvr>
                                            <p:cTn id="149" dur="500" fill="hold"/>
                                            <p:tgtEl>
                                              <p:spTgt spid="79"/>
                                            </p:tgtEl>
                                            <p:attrNameLst>
                                              <p:attrName>ppt_w</p:attrName>
                                            </p:attrNameLst>
                                          </p:cBhvr>
                                          <p:tavLst>
                                            <p:tav tm="0">
                                              <p:val>
                                                <p:fltVal val="0"/>
                                              </p:val>
                                            </p:tav>
                                            <p:tav tm="100000">
                                              <p:val>
                                                <p:strVal val="#ppt_w"/>
                                              </p:val>
                                            </p:tav>
                                          </p:tavLst>
                                        </p:anim>
                                        <p:anim calcmode="lin" valueType="num">
                                          <p:cBhvr>
                                            <p:cTn id="150" dur="500" fill="hold"/>
                                            <p:tgtEl>
                                              <p:spTgt spid="79"/>
                                            </p:tgtEl>
                                            <p:attrNameLst>
                                              <p:attrName>ppt_h</p:attrName>
                                            </p:attrNameLst>
                                          </p:cBhvr>
                                          <p:tavLst>
                                            <p:tav tm="0">
                                              <p:val>
                                                <p:fltVal val="0"/>
                                              </p:val>
                                            </p:tav>
                                            <p:tav tm="100000">
                                              <p:val>
                                                <p:strVal val="#ppt_h"/>
                                              </p:val>
                                            </p:tav>
                                          </p:tavLst>
                                        </p:anim>
                                        <p:animEffect transition="in" filter="fade">
                                          <p:cBhvr>
                                            <p:cTn id="151"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54" grpId="0"/>
          <p:bldP spid="55" grpId="0"/>
          <p:bldP spid="56" grpId="0"/>
          <p:bldP spid="57" grpId="0"/>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strips(upRight)">
                                          <p:cBhvr>
                                            <p:cTn id="7" dur="500"/>
                                            <p:tgtEl>
                                              <p:spTgt spid="41"/>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1+#ppt_w/2"/>
                                              </p:val>
                                            </p:tav>
                                            <p:tav tm="100000">
                                              <p:val>
                                                <p:strVal val="#ppt_x"/>
                                              </p:val>
                                            </p:tav>
                                          </p:tavLst>
                                        </p:anim>
                                        <p:anim calcmode="lin" valueType="num">
                                          <p:cBhvr additive="base">
                                            <p:cTn id="12" dur="500" fill="hold"/>
                                            <p:tgtEl>
                                              <p:spTgt spid="42"/>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300"/>
                                      </p:stCondLst>
                                      <p:childTnLst>
                                        <p:set>
                                          <p:cBhvr>
                                            <p:cTn id="14" dur="1" fill="hold">
                                              <p:stCondLst>
                                                <p:cond delay="0"/>
                                              </p:stCondLst>
                                            </p:cTn>
                                            <p:tgtEl>
                                              <p:spTgt spid="45"/>
                                            </p:tgtEl>
                                            <p:attrNameLst>
                                              <p:attrName>style.visibility</p:attrName>
                                            </p:attrNameLst>
                                          </p:cBhvr>
                                          <p:to>
                                            <p:strVal val="visible"/>
                                          </p:to>
                                        </p:set>
                                        <p:anim calcmode="lin" valueType="num">
                                          <p:cBhvr additive="base">
                                            <p:cTn id="15" dur="500" fill="hold"/>
                                            <p:tgtEl>
                                              <p:spTgt spid="45"/>
                                            </p:tgtEl>
                                            <p:attrNameLst>
                                              <p:attrName>ppt_x</p:attrName>
                                            </p:attrNameLst>
                                          </p:cBhvr>
                                          <p:tavLst>
                                            <p:tav tm="0">
                                              <p:val>
                                                <p:strVal val="1+#ppt_w/2"/>
                                              </p:val>
                                            </p:tav>
                                            <p:tav tm="100000">
                                              <p:val>
                                                <p:strVal val="#ppt_x"/>
                                              </p:val>
                                            </p:tav>
                                          </p:tavLst>
                                        </p:anim>
                                        <p:anim calcmode="lin" valueType="num">
                                          <p:cBhvr additive="base">
                                            <p:cTn id="16" dur="500" fill="hold"/>
                                            <p:tgtEl>
                                              <p:spTgt spid="45"/>
                                            </p:tgtEl>
                                            <p:attrNameLst>
                                              <p:attrName>ppt_y</p:attrName>
                                            </p:attrNameLst>
                                          </p:cBhvr>
                                          <p:tavLst>
                                            <p:tav tm="0">
                                              <p:val>
                                                <p:strVal val="#ppt_y"/>
                                              </p:val>
                                            </p:tav>
                                            <p:tav tm="100000">
                                              <p:val>
                                                <p:strVal val="#ppt_y"/>
                                              </p:val>
                                            </p:tav>
                                          </p:tavLst>
                                        </p:anim>
                                      </p:childTnLst>
                                    </p:cTn>
                                  </p:par>
                                  <p:par>
                                    <p:cTn id="17" presetID="12" presetClass="entr" presetSubtype="8" fill="hold" grpId="0" nodeType="withEffect">
                                      <p:stCondLst>
                                        <p:cond delay="300"/>
                                      </p:stCondLst>
                                      <p:childTnLst>
                                        <p:set>
                                          <p:cBhvr>
                                            <p:cTn id="18" dur="1" fill="hold">
                                              <p:stCondLst>
                                                <p:cond delay="0"/>
                                              </p:stCondLst>
                                            </p:cTn>
                                            <p:tgtEl>
                                              <p:spTgt spid="54"/>
                                            </p:tgtEl>
                                            <p:attrNameLst>
                                              <p:attrName>style.visibility</p:attrName>
                                            </p:attrNameLst>
                                          </p:cBhvr>
                                          <p:to>
                                            <p:strVal val="visible"/>
                                          </p:to>
                                        </p:set>
                                        <p:anim calcmode="lin" valueType="num">
                                          <p:cBhvr additive="base">
                                            <p:cTn id="19" dur="500"/>
                                            <p:tgtEl>
                                              <p:spTgt spid="54"/>
                                            </p:tgtEl>
                                            <p:attrNameLst>
                                              <p:attrName>ppt_x</p:attrName>
                                            </p:attrNameLst>
                                          </p:cBhvr>
                                          <p:tavLst>
                                            <p:tav tm="0">
                                              <p:val>
                                                <p:strVal val="#ppt_x-#ppt_w*1.125000"/>
                                              </p:val>
                                            </p:tav>
                                            <p:tav tm="100000">
                                              <p:val>
                                                <p:strVal val="#ppt_x"/>
                                              </p:val>
                                            </p:tav>
                                          </p:tavLst>
                                        </p:anim>
                                        <p:animEffect transition="in" filter="wipe(right)">
                                          <p:cBhvr>
                                            <p:cTn id="20" dur="500"/>
                                            <p:tgtEl>
                                              <p:spTgt spid="54"/>
                                            </p:tgtEl>
                                          </p:cBhvr>
                                        </p:animEffect>
                                      </p:childTnLst>
                                    </p:cTn>
                                  </p:par>
                                  <p:par>
                                    <p:cTn id="21" presetID="2" presetClass="entr" presetSubtype="2" fill="hold" nodeType="withEffect">
                                      <p:stCondLst>
                                        <p:cond delay="60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500" fill="hold"/>
                                            <p:tgtEl>
                                              <p:spTgt spid="48"/>
                                            </p:tgtEl>
                                            <p:attrNameLst>
                                              <p:attrName>ppt_x</p:attrName>
                                            </p:attrNameLst>
                                          </p:cBhvr>
                                          <p:tavLst>
                                            <p:tav tm="0">
                                              <p:val>
                                                <p:strVal val="1+#ppt_w/2"/>
                                              </p:val>
                                            </p:tav>
                                            <p:tav tm="100000">
                                              <p:val>
                                                <p:strVal val="#ppt_x"/>
                                              </p:val>
                                            </p:tav>
                                          </p:tavLst>
                                        </p:anim>
                                        <p:anim calcmode="lin" valueType="num">
                                          <p:cBhvr additive="base">
                                            <p:cTn id="24" dur="500" fill="hold"/>
                                            <p:tgtEl>
                                              <p:spTgt spid="48"/>
                                            </p:tgtEl>
                                            <p:attrNameLst>
                                              <p:attrName>ppt_y</p:attrName>
                                            </p:attrNameLst>
                                          </p:cBhvr>
                                          <p:tavLst>
                                            <p:tav tm="0">
                                              <p:val>
                                                <p:strVal val="#ppt_y"/>
                                              </p:val>
                                            </p:tav>
                                            <p:tav tm="100000">
                                              <p:val>
                                                <p:strVal val="#ppt_y"/>
                                              </p:val>
                                            </p:tav>
                                          </p:tavLst>
                                        </p:anim>
                                      </p:childTnLst>
                                    </p:cTn>
                                  </p:par>
                                  <p:par>
                                    <p:cTn id="25" presetID="12" presetClass="entr" presetSubtype="8" fill="hold" grpId="0" nodeType="withEffect">
                                      <p:stCondLst>
                                        <p:cond delay="600"/>
                                      </p:stCondLst>
                                      <p:childTnLst>
                                        <p:set>
                                          <p:cBhvr>
                                            <p:cTn id="26" dur="1" fill="hold">
                                              <p:stCondLst>
                                                <p:cond delay="0"/>
                                              </p:stCondLst>
                                            </p:cTn>
                                            <p:tgtEl>
                                              <p:spTgt spid="55"/>
                                            </p:tgtEl>
                                            <p:attrNameLst>
                                              <p:attrName>style.visibility</p:attrName>
                                            </p:attrNameLst>
                                          </p:cBhvr>
                                          <p:to>
                                            <p:strVal val="visible"/>
                                          </p:to>
                                        </p:set>
                                        <p:anim calcmode="lin" valueType="num">
                                          <p:cBhvr additive="base">
                                            <p:cTn id="27" dur="500"/>
                                            <p:tgtEl>
                                              <p:spTgt spid="55"/>
                                            </p:tgtEl>
                                            <p:attrNameLst>
                                              <p:attrName>ppt_x</p:attrName>
                                            </p:attrNameLst>
                                          </p:cBhvr>
                                          <p:tavLst>
                                            <p:tav tm="0">
                                              <p:val>
                                                <p:strVal val="#ppt_x-#ppt_w*1.125000"/>
                                              </p:val>
                                            </p:tav>
                                            <p:tav tm="100000">
                                              <p:val>
                                                <p:strVal val="#ppt_x"/>
                                              </p:val>
                                            </p:tav>
                                          </p:tavLst>
                                        </p:anim>
                                        <p:animEffect transition="in" filter="wipe(right)">
                                          <p:cBhvr>
                                            <p:cTn id="28" dur="500"/>
                                            <p:tgtEl>
                                              <p:spTgt spid="55"/>
                                            </p:tgtEl>
                                          </p:cBhvr>
                                        </p:animEffect>
                                      </p:childTnLst>
                                    </p:cTn>
                                  </p:par>
                                  <p:par>
                                    <p:cTn id="29" presetID="2" presetClass="entr" presetSubtype="2" fill="hold" nodeType="withEffect">
                                      <p:stCondLst>
                                        <p:cond delay="900"/>
                                      </p:stCondLst>
                                      <p:childTnLst>
                                        <p:set>
                                          <p:cBhvr>
                                            <p:cTn id="30" dur="1" fill="hold">
                                              <p:stCondLst>
                                                <p:cond delay="0"/>
                                              </p:stCondLst>
                                            </p:cTn>
                                            <p:tgtEl>
                                              <p:spTgt spid="51"/>
                                            </p:tgtEl>
                                            <p:attrNameLst>
                                              <p:attrName>style.visibility</p:attrName>
                                            </p:attrNameLst>
                                          </p:cBhvr>
                                          <p:to>
                                            <p:strVal val="visible"/>
                                          </p:to>
                                        </p:set>
                                        <p:anim calcmode="lin" valueType="num">
                                          <p:cBhvr additive="base">
                                            <p:cTn id="31" dur="500" fill="hold"/>
                                            <p:tgtEl>
                                              <p:spTgt spid="51"/>
                                            </p:tgtEl>
                                            <p:attrNameLst>
                                              <p:attrName>ppt_x</p:attrName>
                                            </p:attrNameLst>
                                          </p:cBhvr>
                                          <p:tavLst>
                                            <p:tav tm="0">
                                              <p:val>
                                                <p:strVal val="1+#ppt_w/2"/>
                                              </p:val>
                                            </p:tav>
                                            <p:tav tm="100000">
                                              <p:val>
                                                <p:strVal val="#ppt_x"/>
                                              </p:val>
                                            </p:tav>
                                          </p:tavLst>
                                        </p:anim>
                                        <p:anim calcmode="lin" valueType="num">
                                          <p:cBhvr additive="base">
                                            <p:cTn id="32" dur="500" fill="hold"/>
                                            <p:tgtEl>
                                              <p:spTgt spid="51"/>
                                            </p:tgtEl>
                                            <p:attrNameLst>
                                              <p:attrName>ppt_y</p:attrName>
                                            </p:attrNameLst>
                                          </p:cBhvr>
                                          <p:tavLst>
                                            <p:tav tm="0">
                                              <p:val>
                                                <p:strVal val="#ppt_y"/>
                                              </p:val>
                                            </p:tav>
                                            <p:tav tm="100000">
                                              <p:val>
                                                <p:strVal val="#ppt_y"/>
                                              </p:val>
                                            </p:tav>
                                          </p:tavLst>
                                        </p:anim>
                                      </p:childTnLst>
                                    </p:cTn>
                                  </p:par>
                                  <p:par>
                                    <p:cTn id="33" presetID="12" presetClass="entr" presetSubtype="8" fill="hold" grpId="0" nodeType="withEffect">
                                      <p:stCondLst>
                                        <p:cond delay="900"/>
                                      </p:stCondLst>
                                      <p:childTnLst>
                                        <p:set>
                                          <p:cBhvr>
                                            <p:cTn id="34" dur="1" fill="hold">
                                              <p:stCondLst>
                                                <p:cond delay="0"/>
                                              </p:stCondLst>
                                            </p:cTn>
                                            <p:tgtEl>
                                              <p:spTgt spid="56"/>
                                            </p:tgtEl>
                                            <p:attrNameLst>
                                              <p:attrName>style.visibility</p:attrName>
                                            </p:attrNameLst>
                                          </p:cBhvr>
                                          <p:to>
                                            <p:strVal val="visible"/>
                                          </p:to>
                                        </p:set>
                                        <p:anim calcmode="lin" valueType="num">
                                          <p:cBhvr additive="base">
                                            <p:cTn id="35" dur="500"/>
                                            <p:tgtEl>
                                              <p:spTgt spid="56"/>
                                            </p:tgtEl>
                                            <p:attrNameLst>
                                              <p:attrName>ppt_x</p:attrName>
                                            </p:attrNameLst>
                                          </p:cBhvr>
                                          <p:tavLst>
                                            <p:tav tm="0">
                                              <p:val>
                                                <p:strVal val="#ppt_x-#ppt_w*1.125000"/>
                                              </p:val>
                                            </p:tav>
                                            <p:tav tm="100000">
                                              <p:val>
                                                <p:strVal val="#ppt_x"/>
                                              </p:val>
                                            </p:tav>
                                          </p:tavLst>
                                        </p:anim>
                                        <p:animEffect transition="in" filter="wipe(right)">
                                          <p:cBhvr>
                                            <p:cTn id="36" dur="500"/>
                                            <p:tgtEl>
                                              <p:spTgt spid="56"/>
                                            </p:tgtEl>
                                          </p:cBhvr>
                                        </p:animEffect>
                                      </p:childTnLst>
                                    </p:cTn>
                                  </p:par>
                                  <p:par>
                                    <p:cTn id="37" presetID="12" presetClass="entr" presetSubtype="8" fill="hold" grpId="0" nodeType="withEffect">
                                      <p:stCondLst>
                                        <p:cond delay="1200"/>
                                      </p:stCondLst>
                                      <p:childTnLst>
                                        <p:set>
                                          <p:cBhvr>
                                            <p:cTn id="38" dur="1" fill="hold">
                                              <p:stCondLst>
                                                <p:cond delay="0"/>
                                              </p:stCondLst>
                                            </p:cTn>
                                            <p:tgtEl>
                                              <p:spTgt spid="57"/>
                                            </p:tgtEl>
                                            <p:attrNameLst>
                                              <p:attrName>style.visibility</p:attrName>
                                            </p:attrNameLst>
                                          </p:cBhvr>
                                          <p:to>
                                            <p:strVal val="visible"/>
                                          </p:to>
                                        </p:set>
                                        <p:anim calcmode="lin" valueType="num">
                                          <p:cBhvr additive="base">
                                            <p:cTn id="39" dur="500"/>
                                            <p:tgtEl>
                                              <p:spTgt spid="57"/>
                                            </p:tgtEl>
                                            <p:attrNameLst>
                                              <p:attrName>ppt_x</p:attrName>
                                            </p:attrNameLst>
                                          </p:cBhvr>
                                          <p:tavLst>
                                            <p:tav tm="0">
                                              <p:val>
                                                <p:strVal val="#ppt_x-#ppt_w*1.125000"/>
                                              </p:val>
                                            </p:tav>
                                            <p:tav tm="100000">
                                              <p:val>
                                                <p:strVal val="#ppt_x"/>
                                              </p:val>
                                            </p:tav>
                                          </p:tavLst>
                                        </p:anim>
                                        <p:animEffect transition="in" filter="wipe(right)">
                                          <p:cBhvr>
                                            <p:cTn id="40" dur="500"/>
                                            <p:tgtEl>
                                              <p:spTgt spid="57"/>
                                            </p:tgtEl>
                                          </p:cBhvr>
                                        </p:animEffect>
                                      </p:childTnLst>
                                    </p:cTn>
                                  </p:par>
                                </p:childTnLst>
                              </p:cTn>
                            </p:par>
                            <p:par>
                              <p:cTn id="41" fill="hold">
                                <p:stCondLst>
                                  <p:cond delay="2200"/>
                                </p:stCondLst>
                                <p:childTnLst>
                                  <p:par>
                                    <p:cTn id="42" presetID="53" presetClass="entr" presetSubtype="16" fill="hold" grpId="0" nodeType="afterEffect">
                                      <p:stCondLst>
                                        <p:cond delay="0"/>
                                      </p:stCondLst>
                                      <p:childTnLst>
                                        <p:set>
                                          <p:cBhvr>
                                            <p:cTn id="43" dur="1" fill="hold">
                                              <p:stCondLst>
                                                <p:cond delay="0"/>
                                              </p:stCondLst>
                                            </p:cTn>
                                            <p:tgtEl>
                                              <p:spTgt spid="58"/>
                                            </p:tgtEl>
                                            <p:attrNameLst>
                                              <p:attrName>style.visibility</p:attrName>
                                            </p:attrNameLst>
                                          </p:cBhvr>
                                          <p:to>
                                            <p:strVal val="visible"/>
                                          </p:to>
                                        </p:set>
                                        <p:anim calcmode="lin" valueType="num">
                                          <p:cBhvr>
                                            <p:cTn id="44" dur="500" fill="hold"/>
                                            <p:tgtEl>
                                              <p:spTgt spid="58"/>
                                            </p:tgtEl>
                                            <p:attrNameLst>
                                              <p:attrName>ppt_w</p:attrName>
                                            </p:attrNameLst>
                                          </p:cBhvr>
                                          <p:tavLst>
                                            <p:tav tm="0">
                                              <p:val>
                                                <p:fltVal val="0"/>
                                              </p:val>
                                            </p:tav>
                                            <p:tav tm="100000">
                                              <p:val>
                                                <p:strVal val="#ppt_w"/>
                                              </p:val>
                                            </p:tav>
                                          </p:tavLst>
                                        </p:anim>
                                        <p:anim calcmode="lin" valueType="num">
                                          <p:cBhvr>
                                            <p:cTn id="45" dur="500" fill="hold"/>
                                            <p:tgtEl>
                                              <p:spTgt spid="58"/>
                                            </p:tgtEl>
                                            <p:attrNameLst>
                                              <p:attrName>ppt_h</p:attrName>
                                            </p:attrNameLst>
                                          </p:cBhvr>
                                          <p:tavLst>
                                            <p:tav tm="0">
                                              <p:val>
                                                <p:fltVal val="0"/>
                                              </p:val>
                                            </p:tav>
                                            <p:tav tm="100000">
                                              <p:val>
                                                <p:strVal val="#ppt_h"/>
                                              </p:val>
                                            </p:tav>
                                          </p:tavLst>
                                        </p:anim>
                                        <p:animEffect transition="in" filter="fade">
                                          <p:cBhvr>
                                            <p:cTn id="46" dur="500"/>
                                            <p:tgtEl>
                                              <p:spTgt spid="58"/>
                                            </p:tgtEl>
                                          </p:cBhvr>
                                        </p:animEffect>
                                      </p:childTnLst>
                                    </p:cTn>
                                  </p:par>
                                  <p:par>
                                    <p:cTn id="47" presetID="53" presetClass="entr" presetSubtype="16" fill="hold" grpId="0" nodeType="withEffect">
                                      <p:stCondLst>
                                        <p:cond delay="400"/>
                                      </p:stCondLst>
                                      <p:childTnLst>
                                        <p:set>
                                          <p:cBhvr>
                                            <p:cTn id="48" dur="1" fill="hold">
                                              <p:stCondLst>
                                                <p:cond delay="0"/>
                                              </p:stCondLst>
                                            </p:cTn>
                                            <p:tgtEl>
                                              <p:spTgt spid="59"/>
                                            </p:tgtEl>
                                            <p:attrNameLst>
                                              <p:attrName>style.visibility</p:attrName>
                                            </p:attrNameLst>
                                          </p:cBhvr>
                                          <p:to>
                                            <p:strVal val="visible"/>
                                          </p:to>
                                        </p:set>
                                        <p:anim calcmode="lin" valueType="num">
                                          <p:cBhvr>
                                            <p:cTn id="49" dur="500" fill="hold"/>
                                            <p:tgtEl>
                                              <p:spTgt spid="59"/>
                                            </p:tgtEl>
                                            <p:attrNameLst>
                                              <p:attrName>ppt_w</p:attrName>
                                            </p:attrNameLst>
                                          </p:cBhvr>
                                          <p:tavLst>
                                            <p:tav tm="0">
                                              <p:val>
                                                <p:fltVal val="0"/>
                                              </p:val>
                                            </p:tav>
                                            <p:tav tm="100000">
                                              <p:val>
                                                <p:strVal val="#ppt_w"/>
                                              </p:val>
                                            </p:tav>
                                          </p:tavLst>
                                        </p:anim>
                                        <p:anim calcmode="lin" valueType="num">
                                          <p:cBhvr>
                                            <p:cTn id="50" dur="500" fill="hold"/>
                                            <p:tgtEl>
                                              <p:spTgt spid="59"/>
                                            </p:tgtEl>
                                            <p:attrNameLst>
                                              <p:attrName>ppt_h</p:attrName>
                                            </p:attrNameLst>
                                          </p:cBhvr>
                                          <p:tavLst>
                                            <p:tav tm="0">
                                              <p:val>
                                                <p:fltVal val="0"/>
                                              </p:val>
                                            </p:tav>
                                            <p:tav tm="100000">
                                              <p:val>
                                                <p:strVal val="#ppt_h"/>
                                              </p:val>
                                            </p:tav>
                                          </p:tavLst>
                                        </p:anim>
                                        <p:animEffect transition="in" filter="fade">
                                          <p:cBhvr>
                                            <p:cTn id="51" dur="500"/>
                                            <p:tgtEl>
                                              <p:spTgt spid="59"/>
                                            </p:tgtEl>
                                          </p:cBhvr>
                                        </p:animEffect>
                                      </p:childTnLst>
                                    </p:cTn>
                                  </p:par>
                                  <p:par>
                                    <p:cTn id="52" presetID="53" presetClass="entr" presetSubtype="16" fill="hold" grpId="0" nodeType="withEffect">
                                      <p:stCondLst>
                                        <p:cond delay="200"/>
                                      </p:stCondLst>
                                      <p:childTnLst>
                                        <p:set>
                                          <p:cBhvr>
                                            <p:cTn id="53" dur="1" fill="hold">
                                              <p:stCondLst>
                                                <p:cond delay="0"/>
                                              </p:stCondLst>
                                            </p:cTn>
                                            <p:tgtEl>
                                              <p:spTgt spid="60"/>
                                            </p:tgtEl>
                                            <p:attrNameLst>
                                              <p:attrName>style.visibility</p:attrName>
                                            </p:attrNameLst>
                                          </p:cBhvr>
                                          <p:to>
                                            <p:strVal val="visible"/>
                                          </p:to>
                                        </p:set>
                                        <p:anim calcmode="lin" valueType="num">
                                          <p:cBhvr>
                                            <p:cTn id="54" dur="500" fill="hold"/>
                                            <p:tgtEl>
                                              <p:spTgt spid="60"/>
                                            </p:tgtEl>
                                            <p:attrNameLst>
                                              <p:attrName>ppt_w</p:attrName>
                                            </p:attrNameLst>
                                          </p:cBhvr>
                                          <p:tavLst>
                                            <p:tav tm="0">
                                              <p:val>
                                                <p:fltVal val="0"/>
                                              </p:val>
                                            </p:tav>
                                            <p:tav tm="100000">
                                              <p:val>
                                                <p:strVal val="#ppt_w"/>
                                              </p:val>
                                            </p:tav>
                                          </p:tavLst>
                                        </p:anim>
                                        <p:anim calcmode="lin" valueType="num">
                                          <p:cBhvr>
                                            <p:cTn id="55" dur="500" fill="hold"/>
                                            <p:tgtEl>
                                              <p:spTgt spid="60"/>
                                            </p:tgtEl>
                                            <p:attrNameLst>
                                              <p:attrName>ppt_h</p:attrName>
                                            </p:attrNameLst>
                                          </p:cBhvr>
                                          <p:tavLst>
                                            <p:tav tm="0">
                                              <p:val>
                                                <p:fltVal val="0"/>
                                              </p:val>
                                            </p:tav>
                                            <p:tav tm="100000">
                                              <p:val>
                                                <p:strVal val="#ppt_h"/>
                                              </p:val>
                                            </p:tav>
                                          </p:tavLst>
                                        </p:anim>
                                        <p:animEffect transition="in" filter="fade">
                                          <p:cBhvr>
                                            <p:cTn id="56" dur="500"/>
                                            <p:tgtEl>
                                              <p:spTgt spid="60"/>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61"/>
                                            </p:tgtEl>
                                            <p:attrNameLst>
                                              <p:attrName>style.visibility</p:attrName>
                                            </p:attrNameLst>
                                          </p:cBhvr>
                                          <p:to>
                                            <p:strVal val="visible"/>
                                          </p:to>
                                        </p:set>
                                        <p:anim calcmode="lin" valueType="num">
                                          <p:cBhvr>
                                            <p:cTn id="59" dur="500" fill="hold"/>
                                            <p:tgtEl>
                                              <p:spTgt spid="61"/>
                                            </p:tgtEl>
                                            <p:attrNameLst>
                                              <p:attrName>ppt_w</p:attrName>
                                            </p:attrNameLst>
                                          </p:cBhvr>
                                          <p:tavLst>
                                            <p:tav tm="0">
                                              <p:val>
                                                <p:fltVal val="0"/>
                                              </p:val>
                                            </p:tav>
                                            <p:tav tm="100000">
                                              <p:val>
                                                <p:strVal val="#ppt_w"/>
                                              </p:val>
                                            </p:tav>
                                          </p:tavLst>
                                        </p:anim>
                                        <p:anim calcmode="lin" valueType="num">
                                          <p:cBhvr>
                                            <p:cTn id="60" dur="500" fill="hold"/>
                                            <p:tgtEl>
                                              <p:spTgt spid="61"/>
                                            </p:tgtEl>
                                            <p:attrNameLst>
                                              <p:attrName>ppt_h</p:attrName>
                                            </p:attrNameLst>
                                          </p:cBhvr>
                                          <p:tavLst>
                                            <p:tav tm="0">
                                              <p:val>
                                                <p:fltVal val="0"/>
                                              </p:val>
                                            </p:tav>
                                            <p:tav tm="100000">
                                              <p:val>
                                                <p:strVal val="#ppt_h"/>
                                              </p:val>
                                            </p:tav>
                                          </p:tavLst>
                                        </p:anim>
                                        <p:animEffect transition="in" filter="fade">
                                          <p:cBhvr>
                                            <p:cTn id="61" dur="500"/>
                                            <p:tgtEl>
                                              <p:spTgt spid="61"/>
                                            </p:tgtEl>
                                          </p:cBhvr>
                                        </p:animEffect>
                                      </p:childTnLst>
                                    </p:cTn>
                                  </p:par>
                                  <p:par>
                                    <p:cTn id="62" presetID="53" presetClass="entr" presetSubtype="16" fill="hold" grpId="0" nodeType="withEffect">
                                      <p:stCondLst>
                                        <p:cond delay="400"/>
                                      </p:stCondLst>
                                      <p:childTnLst>
                                        <p:set>
                                          <p:cBhvr>
                                            <p:cTn id="63" dur="1" fill="hold">
                                              <p:stCondLst>
                                                <p:cond delay="0"/>
                                              </p:stCondLst>
                                            </p:cTn>
                                            <p:tgtEl>
                                              <p:spTgt spid="62"/>
                                            </p:tgtEl>
                                            <p:attrNameLst>
                                              <p:attrName>style.visibility</p:attrName>
                                            </p:attrNameLst>
                                          </p:cBhvr>
                                          <p:to>
                                            <p:strVal val="visible"/>
                                          </p:to>
                                        </p:set>
                                        <p:anim calcmode="lin" valueType="num">
                                          <p:cBhvr>
                                            <p:cTn id="64" dur="500" fill="hold"/>
                                            <p:tgtEl>
                                              <p:spTgt spid="62"/>
                                            </p:tgtEl>
                                            <p:attrNameLst>
                                              <p:attrName>ppt_w</p:attrName>
                                            </p:attrNameLst>
                                          </p:cBhvr>
                                          <p:tavLst>
                                            <p:tav tm="0">
                                              <p:val>
                                                <p:fltVal val="0"/>
                                              </p:val>
                                            </p:tav>
                                            <p:tav tm="100000">
                                              <p:val>
                                                <p:strVal val="#ppt_w"/>
                                              </p:val>
                                            </p:tav>
                                          </p:tavLst>
                                        </p:anim>
                                        <p:anim calcmode="lin" valueType="num">
                                          <p:cBhvr>
                                            <p:cTn id="65" dur="500" fill="hold"/>
                                            <p:tgtEl>
                                              <p:spTgt spid="62"/>
                                            </p:tgtEl>
                                            <p:attrNameLst>
                                              <p:attrName>ppt_h</p:attrName>
                                            </p:attrNameLst>
                                          </p:cBhvr>
                                          <p:tavLst>
                                            <p:tav tm="0">
                                              <p:val>
                                                <p:fltVal val="0"/>
                                              </p:val>
                                            </p:tav>
                                            <p:tav tm="100000">
                                              <p:val>
                                                <p:strVal val="#ppt_h"/>
                                              </p:val>
                                            </p:tav>
                                          </p:tavLst>
                                        </p:anim>
                                        <p:animEffect transition="in" filter="fade">
                                          <p:cBhvr>
                                            <p:cTn id="66" dur="500"/>
                                            <p:tgtEl>
                                              <p:spTgt spid="62"/>
                                            </p:tgtEl>
                                          </p:cBhvr>
                                        </p:animEffect>
                                      </p:childTnLst>
                                    </p:cTn>
                                  </p:par>
                                  <p:par>
                                    <p:cTn id="67" presetID="53" presetClass="entr" presetSubtype="16" fill="hold" grpId="0" nodeType="withEffect">
                                      <p:stCondLst>
                                        <p:cond delay="200"/>
                                      </p:stCondLst>
                                      <p:childTnLst>
                                        <p:set>
                                          <p:cBhvr>
                                            <p:cTn id="68" dur="1" fill="hold">
                                              <p:stCondLst>
                                                <p:cond delay="0"/>
                                              </p:stCondLst>
                                            </p:cTn>
                                            <p:tgtEl>
                                              <p:spTgt spid="63"/>
                                            </p:tgtEl>
                                            <p:attrNameLst>
                                              <p:attrName>style.visibility</p:attrName>
                                            </p:attrNameLst>
                                          </p:cBhvr>
                                          <p:to>
                                            <p:strVal val="visible"/>
                                          </p:to>
                                        </p:set>
                                        <p:anim calcmode="lin" valueType="num">
                                          <p:cBhvr>
                                            <p:cTn id="69" dur="500" fill="hold"/>
                                            <p:tgtEl>
                                              <p:spTgt spid="63"/>
                                            </p:tgtEl>
                                            <p:attrNameLst>
                                              <p:attrName>ppt_w</p:attrName>
                                            </p:attrNameLst>
                                          </p:cBhvr>
                                          <p:tavLst>
                                            <p:tav tm="0">
                                              <p:val>
                                                <p:fltVal val="0"/>
                                              </p:val>
                                            </p:tav>
                                            <p:tav tm="100000">
                                              <p:val>
                                                <p:strVal val="#ppt_w"/>
                                              </p:val>
                                            </p:tav>
                                          </p:tavLst>
                                        </p:anim>
                                        <p:anim calcmode="lin" valueType="num">
                                          <p:cBhvr>
                                            <p:cTn id="70" dur="500" fill="hold"/>
                                            <p:tgtEl>
                                              <p:spTgt spid="63"/>
                                            </p:tgtEl>
                                            <p:attrNameLst>
                                              <p:attrName>ppt_h</p:attrName>
                                            </p:attrNameLst>
                                          </p:cBhvr>
                                          <p:tavLst>
                                            <p:tav tm="0">
                                              <p:val>
                                                <p:fltVal val="0"/>
                                              </p:val>
                                            </p:tav>
                                            <p:tav tm="100000">
                                              <p:val>
                                                <p:strVal val="#ppt_h"/>
                                              </p:val>
                                            </p:tav>
                                          </p:tavLst>
                                        </p:anim>
                                        <p:animEffect transition="in" filter="fade">
                                          <p:cBhvr>
                                            <p:cTn id="71" dur="500"/>
                                            <p:tgtEl>
                                              <p:spTgt spid="63"/>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64"/>
                                            </p:tgtEl>
                                            <p:attrNameLst>
                                              <p:attrName>style.visibility</p:attrName>
                                            </p:attrNameLst>
                                          </p:cBhvr>
                                          <p:to>
                                            <p:strVal val="visible"/>
                                          </p:to>
                                        </p:set>
                                        <p:anim calcmode="lin" valueType="num">
                                          <p:cBhvr>
                                            <p:cTn id="74" dur="500" fill="hold"/>
                                            <p:tgtEl>
                                              <p:spTgt spid="64"/>
                                            </p:tgtEl>
                                            <p:attrNameLst>
                                              <p:attrName>ppt_w</p:attrName>
                                            </p:attrNameLst>
                                          </p:cBhvr>
                                          <p:tavLst>
                                            <p:tav tm="0">
                                              <p:val>
                                                <p:fltVal val="0"/>
                                              </p:val>
                                            </p:tav>
                                            <p:tav tm="100000">
                                              <p:val>
                                                <p:strVal val="#ppt_w"/>
                                              </p:val>
                                            </p:tav>
                                          </p:tavLst>
                                        </p:anim>
                                        <p:anim calcmode="lin" valueType="num">
                                          <p:cBhvr>
                                            <p:cTn id="75" dur="500" fill="hold"/>
                                            <p:tgtEl>
                                              <p:spTgt spid="64"/>
                                            </p:tgtEl>
                                            <p:attrNameLst>
                                              <p:attrName>ppt_h</p:attrName>
                                            </p:attrNameLst>
                                          </p:cBhvr>
                                          <p:tavLst>
                                            <p:tav tm="0">
                                              <p:val>
                                                <p:fltVal val="0"/>
                                              </p:val>
                                            </p:tav>
                                            <p:tav tm="100000">
                                              <p:val>
                                                <p:strVal val="#ppt_h"/>
                                              </p:val>
                                            </p:tav>
                                          </p:tavLst>
                                        </p:anim>
                                        <p:animEffect transition="in" filter="fade">
                                          <p:cBhvr>
                                            <p:cTn id="76" dur="500"/>
                                            <p:tgtEl>
                                              <p:spTgt spid="64"/>
                                            </p:tgtEl>
                                          </p:cBhvr>
                                        </p:animEffect>
                                      </p:childTnLst>
                                    </p:cTn>
                                  </p:par>
                                  <p:par>
                                    <p:cTn id="77" presetID="53" presetClass="entr" presetSubtype="16" fill="hold" grpId="0" nodeType="withEffect">
                                      <p:stCondLst>
                                        <p:cond delay="0"/>
                                      </p:stCondLst>
                                      <p:childTnLst>
                                        <p:set>
                                          <p:cBhvr>
                                            <p:cTn id="78" dur="1" fill="hold">
                                              <p:stCondLst>
                                                <p:cond delay="0"/>
                                              </p:stCondLst>
                                            </p:cTn>
                                            <p:tgtEl>
                                              <p:spTgt spid="65"/>
                                            </p:tgtEl>
                                            <p:attrNameLst>
                                              <p:attrName>style.visibility</p:attrName>
                                            </p:attrNameLst>
                                          </p:cBhvr>
                                          <p:to>
                                            <p:strVal val="visible"/>
                                          </p:to>
                                        </p:set>
                                        <p:anim calcmode="lin" valueType="num">
                                          <p:cBhvr>
                                            <p:cTn id="79" dur="500" fill="hold"/>
                                            <p:tgtEl>
                                              <p:spTgt spid="65"/>
                                            </p:tgtEl>
                                            <p:attrNameLst>
                                              <p:attrName>ppt_w</p:attrName>
                                            </p:attrNameLst>
                                          </p:cBhvr>
                                          <p:tavLst>
                                            <p:tav tm="0">
                                              <p:val>
                                                <p:fltVal val="0"/>
                                              </p:val>
                                            </p:tav>
                                            <p:tav tm="100000">
                                              <p:val>
                                                <p:strVal val="#ppt_w"/>
                                              </p:val>
                                            </p:tav>
                                          </p:tavLst>
                                        </p:anim>
                                        <p:anim calcmode="lin" valueType="num">
                                          <p:cBhvr>
                                            <p:cTn id="80" dur="500" fill="hold"/>
                                            <p:tgtEl>
                                              <p:spTgt spid="65"/>
                                            </p:tgtEl>
                                            <p:attrNameLst>
                                              <p:attrName>ppt_h</p:attrName>
                                            </p:attrNameLst>
                                          </p:cBhvr>
                                          <p:tavLst>
                                            <p:tav tm="0">
                                              <p:val>
                                                <p:fltVal val="0"/>
                                              </p:val>
                                            </p:tav>
                                            <p:tav tm="100000">
                                              <p:val>
                                                <p:strVal val="#ppt_h"/>
                                              </p:val>
                                            </p:tav>
                                          </p:tavLst>
                                        </p:anim>
                                        <p:animEffect transition="in" filter="fade">
                                          <p:cBhvr>
                                            <p:cTn id="81" dur="500"/>
                                            <p:tgtEl>
                                              <p:spTgt spid="65"/>
                                            </p:tgtEl>
                                          </p:cBhvr>
                                        </p:animEffect>
                                      </p:childTnLst>
                                    </p:cTn>
                                  </p:par>
                                  <p:par>
                                    <p:cTn id="82" presetID="53" presetClass="entr" presetSubtype="16" fill="hold" grpId="0" nodeType="withEffect">
                                      <p:stCondLst>
                                        <p:cond delay="400"/>
                                      </p:stCondLst>
                                      <p:childTnLst>
                                        <p:set>
                                          <p:cBhvr>
                                            <p:cTn id="83" dur="1" fill="hold">
                                              <p:stCondLst>
                                                <p:cond delay="0"/>
                                              </p:stCondLst>
                                            </p:cTn>
                                            <p:tgtEl>
                                              <p:spTgt spid="66"/>
                                            </p:tgtEl>
                                            <p:attrNameLst>
                                              <p:attrName>style.visibility</p:attrName>
                                            </p:attrNameLst>
                                          </p:cBhvr>
                                          <p:to>
                                            <p:strVal val="visible"/>
                                          </p:to>
                                        </p:set>
                                        <p:anim calcmode="lin" valueType="num">
                                          <p:cBhvr>
                                            <p:cTn id="84" dur="500" fill="hold"/>
                                            <p:tgtEl>
                                              <p:spTgt spid="66"/>
                                            </p:tgtEl>
                                            <p:attrNameLst>
                                              <p:attrName>ppt_w</p:attrName>
                                            </p:attrNameLst>
                                          </p:cBhvr>
                                          <p:tavLst>
                                            <p:tav tm="0">
                                              <p:val>
                                                <p:fltVal val="0"/>
                                              </p:val>
                                            </p:tav>
                                            <p:tav tm="100000">
                                              <p:val>
                                                <p:strVal val="#ppt_w"/>
                                              </p:val>
                                            </p:tav>
                                          </p:tavLst>
                                        </p:anim>
                                        <p:anim calcmode="lin" valueType="num">
                                          <p:cBhvr>
                                            <p:cTn id="85" dur="500" fill="hold"/>
                                            <p:tgtEl>
                                              <p:spTgt spid="66"/>
                                            </p:tgtEl>
                                            <p:attrNameLst>
                                              <p:attrName>ppt_h</p:attrName>
                                            </p:attrNameLst>
                                          </p:cBhvr>
                                          <p:tavLst>
                                            <p:tav tm="0">
                                              <p:val>
                                                <p:fltVal val="0"/>
                                              </p:val>
                                            </p:tav>
                                            <p:tav tm="100000">
                                              <p:val>
                                                <p:strVal val="#ppt_h"/>
                                              </p:val>
                                            </p:tav>
                                          </p:tavLst>
                                        </p:anim>
                                        <p:animEffect transition="in" filter="fade">
                                          <p:cBhvr>
                                            <p:cTn id="86" dur="500"/>
                                            <p:tgtEl>
                                              <p:spTgt spid="66"/>
                                            </p:tgtEl>
                                          </p:cBhvr>
                                        </p:animEffect>
                                      </p:childTnLst>
                                    </p:cTn>
                                  </p:par>
                                  <p:par>
                                    <p:cTn id="87" presetID="53" presetClass="entr" presetSubtype="16" fill="hold" grpId="0" nodeType="withEffect">
                                      <p:stCondLst>
                                        <p:cond delay="200"/>
                                      </p:stCondLst>
                                      <p:childTnLst>
                                        <p:set>
                                          <p:cBhvr>
                                            <p:cTn id="88" dur="1" fill="hold">
                                              <p:stCondLst>
                                                <p:cond delay="0"/>
                                              </p:stCondLst>
                                            </p:cTn>
                                            <p:tgtEl>
                                              <p:spTgt spid="67"/>
                                            </p:tgtEl>
                                            <p:attrNameLst>
                                              <p:attrName>style.visibility</p:attrName>
                                            </p:attrNameLst>
                                          </p:cBhvr>
                                          <p:to>
                                            <p:strVal val="visible"/>
                                          </p:to>
                                        </p:set>
                                        <p:anim calcmode="lin" valueType="num">
                                          <p:cBhvr>
                                            <p:cTn id="89" dur="500" fill="hold"/>
                                            <p:tgtEl>
                                              <p:spTgt spid="67"/>
                                            </p:tgtEl>
                                            <p:attrNameLst>
                                              <p:attrName>ppt_w</p:attrName>
                                            </p:attrNameLst>
                                          </p:cBhvr>
                                          <p:tavLst>
                                            <p:tav tm="0">
                                              <p:val>
                                                <p:fltVal val="0"/>
                                              </p:val>
                                            </p:tav>
                                            <p:tav tm="100000">
                                              <p:val>
                                                <p:strVal val="#ppt_w"/>
                                              </p:val>
                                            </p:tav>
                                          </p:tavLst>
                                        </p:anim>
                                        <p:anim calcmode="lin" valueType="num">
                                          <p:cBhvr>
                                            <p:cTn id="90" dur="500" fill="hold"/>
                                            <p:tgtEl>
                                              <p:spTgt spid="67"/>
                                            </p:tgtEl>
                                            <p:attrNameLst>
                                              <p:attrName>ppt_h</p:attrName>
                                            </p:attrNameLst>
                                          </p:cBhvr>
                                          <p:tavLst>
                                            <p:tav tm="0">
                                              <p:val>
                                                <p:fltVal val="0"/>
                                              </p:val>
                                            </p:tav>
                                            <p:tav tm="100000">
                                              <p:val>
                                                <p:strVal val="#ppt_h"/>
                                              </p:val>
                                            </p:tav>
                                          </p:tavLst>
                                        </p:anim>
                                        <p:animEffect transition="in" filter="fade">
                                          <p:cBhvr>
                                            <p:cTn id="91" dur="500"/>
                                            <p:tgtEl>
                                              <p:spTgt spid="67"/>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68"/>
                                            </p:tgtEl>
                                            <p:attrNameLst>
                                              <p:attrName>style.visibility</p:attrName>
                                            </p:attrNameLst>
                                          </p:cBhvr>
                                          <p:to>
                                            <p:strVal val="visible"/>
                                          </p:to>
                                        </p:set>
                                        <p:anim calcmode="lin" valueType="num">
                                          <p:cBhvr>
                                            <p:cTn id="94" dur="500" fill="hold"/>
                                            <p:tgtEl>
                                              <p:spTgt spid="68"/>
                                            </p:tgtEl>
                                            <p:attrNameLst>
                                              <p:attrName>ppt_w</p:attrName>
                                            </p:attrNameLst>
                                          </p:cBhvr>
                                          <p:tavLst>
                                            <p:tav tm="0">
                                              <p:val>
                                                <p:fltVal val="0"/>
                                              </p:val>
                                            </p:tav>
                                            <p:tav tm="100000">
                                              <p:val>
                                                <p:strVal val="#ppt_w"/>
                                              </p:val>
                                            </p:tav>
                                          </p:tavLst>
                                        </p:anim>
                                        <p:anim calcmode="lin" valueType="num">
                                          <p:cBhvr>
                                            <p:cTn id="95" dur="500" fill="hold"/>
                                            <p:tgtEl>
                                              <p:spTgt spid="68"/>
                                            </p:tgtEl>
                                            <p:attrNameLst>
                                              <p:attrName>ppt_h</p:attrName>
                                            </p:attrNameLst>
                                          </p:cBhvr>
                                          <p:tavLst>
                                            <p:tav tm="0">
                                              <p:val>
                                                <p:fltVal val="0"/>
                                              </p:val>
                                            </p:tav>
                                            <p:tav tm="100000">
                                              <p:val>
                                                <p:strVal val="#ppt_h"/>
                                              </p:val>
                                            </p:tav>
                                          </p:tavLst>
                                        </p:anim>
                                        <p:animEffect transition="in" filter="fade">
                                          <p:cBhvr>
                                            <p:cTn id="96" dur="500"/>
                                            <p:tgtEl>
                                              <p:spTgt spid="68"/>
                                            </p:tgtEl>
                                          </p:cBhvr>
                                        </p:animEffect>
                                      </p:childTnLst>
                                    </p:cTn>
                                  </p:par>
                                  <p:par>
                                    <p:cTn id="97" presetID="53" presetClass="entr" presetSubtype="16" fill="hold" grpId="0" nodeType="withEffect">
                                      <p:stCondLst>
                                        <p:cond delay="400"/>
                                      </p:stCondLst>
                                      <p:childTnLst>
                                        <p:set>
                                          <p:cBhvr>
                                            <p:cTn id="98" dur="1" fill="hold">
                                              <p:stCondLst>
                                                <p:cond delay="0"/>
                                              </p:stCondLst>
                                            </p:cTn>
                                            <p:tgtEl>
                                              <p:spTgt spid="69"/>
                                            </p:tgtEl>
                                            <p:attrNameLst>
                                              <p:attrName>style.visibility</p:attrName>
                                            </p:attrNameLst>
                                          </p:cBhvr>
                                          <p:to>
                                            <p:strVal val="visible"/>
                                          </p:to>
                                        </p:set>
                                        <p:anim calcmode="lin" valueType="num">
                                          <p:cBhvr>
                                            <p:cTn id="99" dur="500" fill="hold"/>
                                            <p:tgtEl>
                                              <p:spTgt spid="69"/>
                                            </p:tgtEl>
                                            <p:attrNameLst>
                                              <p:attrName>ppt_w</p:attrName>
                                            </p:attrNameLst>
                                          </p:cBhvr>
                                          <p:tavLst>
                                            <p:tav tm="0">
                                              <p:val>
                                                <p:fltVal val="0"/>
                                              </p:val>
                                            </p:tav>
                                            <p:tav tm="100000">
                                              <p:val>
                                                <p:strVal val="#ppt_w"/>
                                              </p:val>
                                            </p:tav>
                                          </p:tavLst>
                                        </p:anim>
                                        <p:anim calcmode="lin" valueType="num">
                                          <p:cBhvr>
                                            <p:cTn id="100" dur="500" fill="hold"/>
                                            <p:tgtEl>
                                              <p:spTgt spid="69"/>
                                            </p:tgtEl>
                                            <p:attrNameLst>
                                              <p:attrName>ppt_h</p:attrName>
                                            </p:attrNameLst>
                                          </p:cBhvr>
                                          <p:tavLst>
                                            <p:tav tm="0">
                                              <p:val>
                                                <p:fltVal val="0"/>
                                              </p:val>
                                            </p:tav>
                                            <p:tav tm="100000">
                                              <p:val>
                                                <p:strVal val="#ppt_h"/>
                                              </p:val>
                                            </p:tav>
                                          </p:tavLst>
                                        </p:anim>
                                        <p:animEffect transition="in" filter="fade">
                                          <p:cBhvr>
                                            <p:cTn id="101" dur="500"/>
                                            <p:tgtEl>
                                              <p:spTgt spid="69"/>
                                            </p:tgtEl>
                                          </p:cBhvr>
                                        </p:animEffect>
                                      </p:childTnLst>
                                    </p:cTn>
                                  </p:par>
                                  <p:par>
                                    <p:cTn id="102" presetID="53" presetClass="entr" presetSubtype="16" fill="hold" grpId="0" nodeType="withEffect">
                                      <p:stCondLst>
                                        <p:cond delay="200"/>
                                      </p:stCondLst>
                                      <p:childTnLst>
                                        <p:set>
                                          <p:cBhvr>
                                            <p:cTn id="103" dur="1" fill="hold">
                                              <p:stCondLst>
                                                <p:cond delay="0"/>
                                              </p:stCondLst>
                                            </p:cTn>
                                            <p:tgtEl>
                                              <p:spTgt spid="70"/>
                                            </p:tgtEl>
                                            <p:attrNameLst>
                                              <p:attrName>style.visibility</p:attrName>
                                            </p:attrNameLst>
                                          </p:cBhvr>
                                          <p:to>
                                            <p:strVal val="visible"/>
                                          </p:to>
                                        </p:set>
                                        <p:anim calcmode="lin" valueType="num">
                                          <p:cBhvr>
                                            <p:cTn id="104" dur="500" fill="hold"/>
                                            <p:tgtEl>
                                              <p:spTgt spid="70"/>
                                            </p:tgtEl>
                                            <p:attrNameLst>
                                              <p:attrName>ppt_w</p:attrName>
                                            </p:attrNameLst>
                                          </p:cBhvr>
                                          <p:tavLst>
                                            <p:tav tm="0">
                                              <p:val>
                                                <p:fltVal val="0"/>
                                              </p:val>
                                            </p:tav>
                                            <p:tav tm="100000">
                                              <p:val>
                                                <p:strVal val="#ppt_w"/>
                                              </p:val>
                                            </p:tav>
                                          </p:tavLst>
                                        </p:anim>
                                        <p:anim calcmode="lin" valueType="num">
                                          <p:cBhvr>
                                            <p:cTn id="105" dur="500" fill="hold"/>
                                            <p:tgtEl>
                                              <p:spTgt spid="70"/>
                                            </p:tgtEl>
                                            <p:attrNameLst>
                                              <p:attrName>ppt_h</p:attrName>
                                            </p:attrNameLst>
                                          </p:cBhvr>
                                          <p:tavLst>
                                            <p:tav tm="0">
                                              <p:val>
                                                <p:fltVal val="0"/>
                                              </p:val>
                                            </p:tav>
                                            <p:tav tm="100000">
                                              <p:val>
                                                <p:strVal val="#ppt_h"/>
                                              </p:val>
                                            </p:tav>
                                          </p:tavLst>
                                        </p:anim>
                                        <p:animEffect transition="in" filter="fade">
                                          <p:cBhvr>
                                            <p:cTn id="106" dur="500"/>
                                            <p:tgtEl>
                                              <p:spTgt spid="70"/>
                                            </p:tgtEl>
                                          </p:cBhvr>
                                        </p:animEffect>
                                      </p:childTnLst>
                                    </p:cTn>
                                  </p:par>
                                  <p:par>
                                    <p:cTn id="107" presetID="53" presetClass="entr" presetSubtype="16" fill="hold" grpId="0" nodeType="withEffect">
                                      <p:stCondLst>
                                        <p:cond delay="200"/>
                                      </p:stCondLst>
                                      <p:childTnLst>
                                        <p:set>
                                          <p:cBhvr>
                                            <p:cTn id="108" dur="1" fill="hold">
                                              <p:stCondLst>
                                                <p:cond delay="0"/>
                                              </p:stCondLst>
                                            </p:cTn>
                                            <p:tgtEl>
                                              <p:spTgt spid="71"/>
                                            </p:tgtEl>
                                            <p:attrNameLst>
                                              <p:attrName>style.visibility</p:attrName>
                                            </p:attrNameLst>
                                          </p:cBhvr>
                                          <p:to>
                                            <p:strVal val="visible"/>
                                          </p:to>
                                        </p:set>
                                        <p:anim calcmode="lin" valueType="num">
                                          <p:cBhvr>
                                            <p:cTn id="109" dur="500" fill="hold"/>
                                            <p:tgtEl>
                                              <p:spTgt spid="71"/>
                                            </p:tgtEl>
                                            <p:attrNameLst>
                                              <p:attrName>ppt_w</p:attrName>
                                            </p:attrNameLst>
                                          </p:cBhvr>
                                          <p:tavLst>
                                            <p:tav tm="0">
                                              <p:val>
                                                <p:fltVal val="0"/>
                                              </p:val>
                                            </p:tav>
                                            <p:tav tm="100000">
                                              <p:val>
                                                <p:strVal val="#ppt_w"/>
                                              </p:val>
                                            </p:tav>
                                          </p:tavLst>
                                        </p:anim>
                                        <p:anim calcmode="lin" valueType="num">
                                          <p:cBhvr>
                                            <p:cTn id="110" dur="500" fill="hold"/>
                                            <p:tgtEl>
                                              <p:spTgt spid="71"/>
                                            </p:tgtEl>
                                            <p:attrNameLst>
                                              <p:attrName>ppt_h</p:attrName>
                                            </p:attrNameLst>
                                          </p:cBhvr>
                                          <p:tavLst>
                                            <p:tav tm="0">
                                              <p:val>
                                                <p:fltVal val="0"/>
                                              </p:val>
                                            </p:tav>
                                            <p:tav tm="100000">
                                              <p:val>
                                                <p:strVal val="#ppt_h"/>
                                              </p:val>
                                            </p:tav>
                                          </p:tavLst>
                                        </p:anim>
                                        <p:animEffect transition="in" filter="fade">
                                          <p:cBhvr>
                                            <p:cTn id="111" dur="500"/>
                                            <p:tgtEl>
                                              <p:spTgt spid="71"/>
                                            </p:tgtEl>
                                          </p:cBhvr>
                                        </p:animEffect>
                                      </p:childTnLst>
                                    </p:cTn>
                                  </p:par>
                                  <p:par>
                                    <p:cTn id="112" presetID="53" presetClass="entr" presetSubtype="16" fill="hold" grpId="0" nodeType="withEffect">
                                      <p:stCondLst>
                                        <p:cond delay="0"/>
                                      </p:stCondLst>
                                      <p:childTnLst>
                                        <p:set>
                                          <p:cBhvr>
                                            <p:cTn id="113" dur="1" fill="hold">
                                              <p:stCondLst>
                                                <p:cond delay="0"/>
                                              </p:stCondLst>
                                            </p:cTn>
                                            <p:tgtEl>
                                              <p:spTgt spid="72"/>
                                            </p:tgtEl>
                                            <p:attrNameLst>
                                              <p:attrName>style.visibility</p:attrName>
                                            </p:attrNameLst>
                                          </p:cBhvr>
                                          <p:to>
                                            <p:strVal val="visible"/>
                                          </p:to>
                                        </p:set>
                                        <p:anim calcmode="lin" valueType="num">
                                          <p:cBhvr>
                                            <p:cTn id="114" dur="500" fill="hold"/>
                                            <p:tgtEl>
                                              <p:spTgt spid="72"/>
                                            </p:tgtEl>
                                            <p:attrNameLst>
                                              <p:attrName>ppt_w</p:attrName>
                                            </p:attrNameLst>
                                          </p:cBhvr>
                                          <p:tavLst>
                                            <p:tav tm="0">
                                              <p:val>
                                                <p:fltVal val="0"/>
                                              </p:val>
                                            </p:tav>
                                            <p:tav tm="100000">
                                              <p:val>
                                                <p:strVal val="#ppt_w"/>
                                              </p:val>
                                            </p:tav>
                                          </p:tavLst>
                                        </p:anim>
                                        <p:anim calcmode="lin" valueType="num">
                                          <p:cBhvr>
                                            <p:cTn id="115" dur="500" fill="hold"/>
                                            <p:tgtEl>
                                              <p:spTgt spid="72"/>
                                            </p:tgtEl>
                                            <p:attrNameLst>
                                              <p:attrName>ppt_h</p:attrName>
                                            </p:attrNameLst>
                                          </p:cBhvr>
                                          <p:tavLst>
                                            <p:tav tm="0">
                                              <p:val>
                                                <p:fltVal val="0"/>
                                              </p:val>
                                            </p:tav>
                                            <p:tav tm="100000">
                                              <p:val>
                                                <p:strVal val="#ppt_h"/>
                                              </p:val>
                                            </p:tav>
                                          </p:tavLst>
                                        </p:anim>
                                        <p:animEffect transition="in" filter="fade">
                                          <p:cBhvr>
                                            <p:cTn id="116" dur="500"/>
                                            <p:tgtEl>
                                              <p:spTgt spid="72"/>
                                            </p:tgtEl>
                                          </p:cBhvr>
                                        </p:animEffect>
                                      </p:childTnLst>
                                    </p:cTn>
                                  </p:par>
                                  <p:par>
                                    <p:cTn id="117" presetID="53" presetClass="entr" presetSubtype="16" fill="hold" grpId="0" nodeType="withEffect">
                                      <p:stCondLst>
                                        <p:cond delay="400"/>
                                      </p:stCondLst>
                                      <p:childTnLst>
                                        <p:set>
                                          <p:cBhvr>
                                            <p:cTn id="118" dur="1" fill="hold">
                                              <p:stCondLst>
                                                <p:cond delay="0"/>
                                              </p:stCondLst>
                                            </p:cTn>
                                            <p:tgtEl>
                                              <p:spTgt spid="73"/>
                                            </p:tgtEl>
                                            <p:attrNameLst>
                                              <p:attrName>style.visibility</p:attrName>
                                            </p:attrNameLst>
                                          </p:cBhvr>
                                          <p:to>
                                            <p:strVal val="visible"/>
                                          </p:to>
                                        </p:set>
                                        <p:anim calcmode="lin" valueType="num">
                                          <p:cBhvr>
                                            <p:cTn id="119" dur="500" fill="hold"/>
                                            <p:tgtEl>
                                              <p:spTgt spid="73"/>
                                            </p:tgtEl>
                                            <p:attrNameLst>
                                              <p:attrName>ppt_w</p:attrName>
                                            </p:attrNameLst>
                                          </p:cBhvr>
                                          <p:tavLst>
                                            <p:tav tm="0">
                                              <p:val>
                                                <p:fltVal val="0"/>
                                              </p:val>
                                            </p:tav>
                                            <p:tav tm="100000">
                                              <p:val>
                                                <p:strVal val="#ppt_w"/>
                                              </p:val>
                                            </p:tav>
                                          </p:tavLst>
                                        </p:anim>
                                        <p:anim calcmode="lin" valueType="num">
                                          <p:cBhvr>
                                            <p:cTn id="120" dur="500" fill="hold"/>
                                            <p:tgtEl>
                                              <p:spTgt spid="73"/>
                                            </p:tgtEl>
                                            <p:attrNameLst>
                                              <p:attrName>ppt_h</p:attrName>
                                            </p:attrNameLst>
                                          </p:cBhvr>
                                          <p:tavLst>
                                            <p:tav tm="0">
                                              <p:val>
                                                <p:fltVal val="0"/>
                                              </p:val>
                                            </p:tav>
                                            <p:tav tm="100000">
                                              <p:val>
                                                <p:strVal val="#ppt_h"/>
                                              </p:val>
                                            </p:tav>
                                          </p:tavLst>
                                        </p:anim>
                                        <p:animEffect transition="in" filter="fade">
                                          <p:cBhvr>
                                            <p:cTn id="121" dur="500"/>
                                            <p:tgtEl>
                                              <p:spTgt spid="73"/>
                                            </p:tgtEl>
                                          </p:cBhvr>
                                        </p:animEffect>
                                      </p:childTnLst>
                                    </p:cTn>
                                  </p:par>
                                  <p:par>
                                    <p:cTn id="122" presetID="53" presetClass="entr" presetSubtype="16" fill="hold" grpId="0" nodeType="withEffect">
                                      <p:stCondLst>
                                        <p:cond delay="200"/>
                                      </p:stCondLst>
                                      <p:childTnLst>
                                        <p:set>
                                          <p:cBhvr>
                                            <p:cTn id="123" dur="1" fill="hold">
                                              <p:stCondLst>
                                                <p:cond delay="0"/>
                                              </p:stCondLst>
                                            </p:cTn>
                                            <p:tgtEl>
                                              <p:spTgt spid="74"/>
                                            </p:tgtEl>
                                            <p:attrNameLst>
                                              <p:attrName>style.visibility</p:attrName>
                                            </p:attrNameLst>
                                          </p:cBhvr>
                                          <p:to>
                                            <p:strVal val="visible"/>
                                          </p:to>
                                        </p:set>
                                        <p:anim calcmode="lin" valueType="num">
                                          <p:cBhvr>
                                            <p:cTn id="124" dur="500" fill="hold"/>
                                            <p:tgtEl>
                                              <p:spTgt spid="74"/>
                                            </p:tgtEl>
                                            <p:attrNameLst>
                                              <p:attrName>ppt_w</p:attrName>
                                            </p:attrNameLst>
                                          </p:cBhvr>
                                          <p:tavLst>
                                            <p:tav tm="0">
                                              <p:val>
                                                <p:fltVal val="0"/>
                                              </p:val>
                                            </p:tav>
                                            <p:tav tm="100000">
                                              <p:val>
                                                <p:strVal val="#ppt_w"/>
                                              </p:val>
                                            </p:tav>
                                          </p:tavLst>
                                        </p:anim>
                                        <p:anim calcmode="lin" valueType="num">
                                          <p:cBhvr>
                                            <p:cTn id="125" dur="500" fill="hold"/>
                                            <p:tgtEl>
                                              <p:spTgt spid="74"/>
                                            </p:tgtEl>
                                            <p:attrNameLst>
                                              <p:attrName>ppt_h</p:attrName>
                                            </p:attrNameLst>
                                          </p:cBhvr>
                                          <p:tavLst>
                                            <p:tav tm="0">
                                              <p:val>
                                                <p:fltVal val="0"/>
                                              </p:val>
                                            </p:tav>
                                            <p:tav tm="100000">
                                              <p:val>
                                                <p:strVal val="#ppt_h"/>
                                              </p:val>
                                            </p:tav>
                                          </p:tavLst>
                                        </p:anim>
                                        <p:animEffect transition="in" filter="fade">
                                          <p:cBhvr>
                                            <p:cTn id="126" dur="500"/>
                                            <p:tgtEl>
                                              <p:spTgt spid="74"/>
                                            </p:tgtEl>
                                          </p:cBhvr>
                                        </p:animEffect>
                                      </p:childTnLst>
                                    </p:cTn>
                                  </p:par>
                                  <p:par>
                                    <p:cTn id="127" presetID="53" presetClass="entr" presetSubtype="16" fill="hold" grpId="0" nodeType="withEffect">
                                      <p:stCondLst>
                                        <p:cond delay="0"/>
                                      </p:stCondLst>
                                      <p:childTnLst>
                                        <p:set>
                                          <p:cBhvr>
                                            <p:cTn id="128" dur="1" fill="hold">
                                              <p:stCondLst>
                                                <p:cond delay="0"/>
                                              </p:stCondLst>
                                            </p:cTn>
                                            <p:tgtEl>
                                              <p:spTgt spid="75"/>
                                            </p:tgtEl>
                                            <p:attrNameLst>
                                              <p:attrName>style.visibility</p:attrName>
                                            </p:attrNameLst>
                                          </p:cBhvr>
                                          <p:to>
                                            <p:strVal val="visible"/>
                                          </p:to>
                                        </p:set>
                                        <p:anim calcmode="lin" valueType="num">
                                          <p:cBhvr>
                                            <p:cTn id="129" dur="500" fill="hold"/>
                                            <p:tgtEl>
                                              <p:spTgt spid="75"/>
                                            </p:tgtEl>
                                            <p:attrNameLst>
                                              <p:attrName>ppt_w</p:attrName>
                                            </p:attrNameLst>
                                          </p:cBhvr>
                                          <p:tavLst>
                                            <p:tav tm="0">
                                              <p:val>
                                                <p:fltVal val="0"/>
                                              </p:val>
                                            </p:tav>
                                            <p:tav tm="100000">
                                              <p:val>
                                                <p:strVal val="#ppt_w"/>
                                              </p:val>
                                            </p:tav>
                                          </p:tavLst>
                                        </p:anim>
                                        <p:anim calcmode="lin" valueType="num">
                                          <p:cBhvr>
                                            <p:cTn id="130" dur="500" fill="hold"/>
                                            <p:tgtEl>
                                              <p:spTgt spid="75"/>
                                            </p:tgtEl>
                                            <p:attrNameLst>
                                              <p:attrName>ppt_h</p:attrName>
                                            </p:attrNameLst>
                                          </p:cBhvr>
                                          <p:tavLst>
                                            <p:tav tm="0">
                                              <p:val>
                                                <p:fltVal val="0"/>
                                              </p:val>
                                            </p:tav>
                                            <p:tav tm="100000">
                                              <p:val>
                                                <p:strVal val="#ppt_h"/>
                                              </p:val>
                                            </p:tav>
                                          </p:tavLst>
                                        </p:anim>
                                        <p:animEffect transition="in" filter="fade">
                                          <p:cBhvr>
                                            <p:cTn id="131" dur="500"/>
                                            <p:tgtEl>
                                              <p:spTgt spid="75"/>
                                            </p:tgtEl>
                                          </p:cBhvr>
                                        </p:animEffect>
                                      </p:childTnLst>
                                    </p:cTn>
                                  </p:par>
                                  <p:par>
                                    <p:cTn id="132" presetID="53" presetClass="entr" presetSubtype="16" fill="hold" grpId="0" nodeType="withEffect">
                                      <p:stCondLst>
                                        <p:cond delay="400"/>
                                      </p:stCondLst>
                                      <p:childTnLst>
                                        <p:set>
                                          <p:cBhvr>
                                            <p:cTn id="133" dur="1" fill="hold">
                                              <p:stCondLst>
                                                <p:cond delay="0"/>
                                              </p:stCondLst>
                                            </p:cTn>
                                            <p:tgtEl>
                                              <p:spTgt spid="76"/>
                                            </p:tgtEl>
                                            <p:attrNameLst>
                                              <p:attrName>style.visibility</p:attrName>
                                            </p:attrNameLst>
                                          </p:cBhvr>
                                          <p:to>
                                            <p:strVal val="visible"/>
                                          </p:to>
                                        </p:set>
                                        <p:anim calcmode="lin" valueType="num">
                                          <p:cBhvr>
                                            <p:cTn id="134" dur="500" fill="hold"/>
                                            <p:tgtEl>
                                              <p:spTgt spid="76"/>
                                            </p:tgtEl>
                                            <p:attrNameLst>
                                              <p:attrName>ppt_w</p:attrName>
                                            </p:attrNameLst>
                                          </p:cBhvr>
                                          <p:tavLst>
                                            <p:tav tm="0">
                                              <p:val>
                                                <p:fltVal val="0"/>
                                              </p:val>
                                            </p:tav>
                                            <p:tav tm="100000">
                                              <p:val>
                                                <p:strVal val="#ppt_w"/>
                                              </p:val>
                                            </p:tav>
                                          </p:tavLst>
                                        </p:anim>
                                        <p:anim calcmode="lin" valueType="num">
                                          <p:cBhvr>
                                            <p:cTn id="135" dur="500" fill="hold"/>
                                            <p:tgtEl>
                                              <p:spTgt spid="76"/>
                                            </p:tgtEl>
                                            <p:attrNameLst>
                                              <p:attrName>ppt_h</p:attrName>
                                            </p:attrNameLst>
                                          </p:cBhvr>
                                          <p:tavLst>
                                            <p:tav tm="0">
                                              <p:val>
                                                <p:fltVal val="0"/>
                                              </p:val>
                                            </p:tav>
                                            <p:tav tm="100000">
                                              <p:val>
                                                <p:strVal val="#ppt_h"/>
                                              </p:val>
                                            </p:tav>
                                          </p:tavLst>
                                        </p:anim>
                                        <p:animEffect transition="in" filter="fade">
                                          <p:cBhvr>
                                            <p:cTn id="136" dur="500"/>
                                            <p:tgtEl>
                                              <p:spTgt spid="76"/>
                                            </p:tgtEl>
                                          </p:cBhvr>
                                        </p:animEffect>
                                      </p:childTnLst>
                                    </p:cTn>
                                  </p:par>
                                  <p:par>
                                    <p:cTn id="137" presetID="53" presetClass="entr" presetSubtype="16" fill="hold" grpId="0" nodeType="withEffect">
                                      <p:stCondLst>
                                        <p:cond delay="200"/>
                                      </p:stCondLst>
                                      <p:childTnLst>
                                        <p:set>
                                          <p:cBhvr>
                                            <p:cTn id="138" dur="1" fill="hold">
                                              <p:stCondLst>
                                                <p:cond delay="0"/>
                                              </p:stCondLst>
                                            </p:cTn>
                                            <p:tgtEl>
                                              <p:spTgt spid="77"/>
                                            </p:tgtEl>
                                            <p:attrNameLst>
                                              <p:attrName>style.visibility</p:attrName>
                                            </p:attrNameLst>
                                          </p:cBhvr>
                                          <p:to>
                                            <p:strVal val="visible"/>
                                          </p:to>
                                        </p:set>
                                        <p:anim calcmode="lin" valueType="num">
                                          <p:cBhvr>
                                            <p:cTn id="139" dur="500" fill="hold"/>
                                            <p:tgtEl>
                                              <p:spTgt spid="77"/>
                                            </p:tgtEl>
                                            <p:attrNameLst>
                                              <p:attrName>ppt_w</p:attrName>
                                            </p:attrNameLst>
                                          </p:cBhvr>
                                          <p:tavLst>
                                            <p:tav tm="0">
                                              <p:val>
                                                <p:fltVal val="0"/>
                                              </p:val>
                                            </p:tav>
                                            <p:tav tm="100000">
                                              <p:val>
                                                <p:strVal val="#ppt_w"/>
                                              </p:val>
                                            </p:tav>
                                          </p:tavLst>
                                        </p:anim>
                                        <p:anim calcmode="lin" valueType="num">
                                          <p:cBhvr>
                                            <p:cTn id="140" dur="500" fill="hold"/>
                                            <p:tgtEl>
                                              <p:spTgt spid="77"/>
                                            </p:tgtEl>
                                            <p:attrNameLst>
                                              <p:attrName>ppt_h</p:attrName>
                                            </p:attrNameLst>
                                          </p:cBhvr>
                                          <p:tavLst>
                                            <p:tav tm="0">
                                              <p:val>
                                                <p:fltVal val="0"/>
                                              </p:val>
                                            </p:tav>
                                            <p:tav tm="100000">
                                              <p:val>
                                                <p:strVal val="#ppt_h"/>
                                              </p:val>
                                            </p:tav>
                                          </p:tavLst>
                                        </p:anim>
                                        <p:animEffect transition="in" filter="fade">
                                          <p:cBhvr>
                                            <p:cTn id="141" dur="500"/>
                                            <p:tgtEl>
                                              <p:spTgt spid="77"/>
                                            </p:tgtEl>
                                          </p:cBhvr>
                                        </p:animEffect>
                                      </p:childTnLst>
                                    </p:cTn>
                                  </p:par>
                                  <p:par>
                                    <p:cTn id="142" presetID="53" presetClass="entr" presetSubtype="16" fill="hold" grpId="0" nodeType="withEffect">
                                      <p:stCondLst>
                                        <p:cond delay="200"/>
                                      </p:stCondLst>
                                      <p:childTnLst>
                                        <p:set>
                                          <p:cBhvr>
                                            <p:cTn id="143" dur="1" fill="hold">
                                              <p:stCondLst>
                                                <p:cond delay="0"/>
                                              </p:stCondLst>
                                            </p:cTn>
                                            <p:tgtEl>
                                              <p:spTgt spid="78"/>
                                            </p:tgtEl>
                                            <p:attrNameLst>
                                              <p:attrName>style.visibility</p:attrName>
                                            </p:attrNameLst>
                                          </p:cBhvr>
                                          <p:to>
                                            <p:strVal val="visible"/>
                                          </p:to>
                                        </p:set>
                                        <p:anim calcmode="lin" valueType="num">
                                          <p:cBhvr>
                                            <p:cTn id="144" dur="500" fill="hold"/>
                                            <p:tgtEl>
                                              <p:spTgt spid="78"/>
                                            </p:tgtEl>
                                            <p:attrNameLst>
                                              <p:attrName>ppt_w</p:attrName>
                                            </p:attrNameLst>
                                          </p:cBhvr>
                                          <p:tavLst>
                                            <p:tav tm="0">
                                              <p:val>
                                                <p:fltVal val="0"/>
                                              </p:val>
                                            </p:tav>
                                            <p:tav tm="100000">
                                              <p:val>
                                                <p:strVal val="#ppt_w"/>
                                              </p:val>
                                            </p:tav>
                                          </p:tavLst>
                                        </p:anim>
                                        <p:anim calcmode="lin" valueType="num">
                                          <p:cBhvr>
                                            <p:cTn id="145" dur="500" fill="hold"/>
                                            <p:tgtEl>
                                              <p:spTgt spid="78"/>
                                            </p:tgtEl>
                                            <p:attrNameLst>
                                              <p:attrName>ppt_h</p:attrName>
                                            </p:attrNameLst>
                                          </p:cBhvr>
                                          <p:tavLst>
                                            <p:tav tm="0">
                                              <p:val>
                                                <p:fltVal val="0"/>
                                              </p:val>
                                            </p:tav>
                                            <p:tav tm="100000">
                                              <p:val>
                                                <p:strVal val="#ppt_h"/>
                                              </p:val>
                                            </p:tav>
                                          </p:tavLst>
                                        </p:anim>
                                        <p:animEffect transition="in" filter="fade">
                                          <p:cBhvr>
                                            <p:cTn id="146" dur="500"/>
                                            <p:tgtEl>
                                              <p:spTgt spid="78"/>
                                            </p:tgtEl>
                                          </p:cBhvr>
                                        </p:animEffect>
                                      </p:childTnLst>
                                    </p:cTn>
                                  </p:par>
                                  <p:par>
                                    <p:cTn id="147" presetID="53" presetClass="entr" presetSubtype="16" fill="hold" grpId="0" nodeType="withEffect">
                                      <p:stCondLst>
                                        <p:cond delay="200"/>
                                      </p:stCondLst>
                                      <p:childTnLst>
                                        <p:set>
                                          <p:cBhvr>
                                            <p:cTn id="148" dur="1" fill="hold">
                                              <p:stCondLst>
                                                <p:cond delay="0"/>
                                              </p:stCondLst>
                                            </p:cTn>
                                            <p:tgtEl>
                                              <p:spTgt spid="79"/>
                                            </p:tgtEl>
                                            <p:attrNameLst>
                                              <p:attrName>style.visibility</p:attrName>
                                            </p:attrNameLst>
                                          </p:cBhvr>
                                          <p:to>
                                            <p:strVal val="visible"/>
                                          </p:to>
                                        </p:set>
                                        <p:anim calcmode="lin" valueType="num">
                                          <p:cBhvr>
                                            <p:cTn id="149" dur="500" fill="hold"/>
                                            <p:tgtEl>
                                              <p:spTgt spid="79"/>
                                            </p:tgtEl>
                                            <p:attrNameLst>
                                              <p:attrName>ppt_w</p:attrName>
                                            </p:attrNameLst>
                                          </p:cBhvr>
                                          <p:tavLst>
                                            <p:tav tm="0">
                                              <p:val>
                                                <p:fltVal val="0"/>
                                              </p:val>
                                            </p:tav>
                                            <p:tav tm="100000">
                                              <p:val>
                                                <p:strVal val="#ppt_w"/>
                                              </p:val>
                                            </p:tav>
                                          </p:tavLst>
                                        </p:anim>
                                        <p:anim calcmode="lin" valueType="num">
                                          <p:cBhvr>
                                            <p:cTn id="150" dur="500" fill="hold"/>
                                            <p:tgtEl>
                                              <p:spTgt spid="79"/>
                                            </p:tgtEl>
                                            <p:attrNameLst>
                                              <p:attrName>ppt_h</p:attrName>
                                            </p:attrNameLst>
                                          </p:cBhvr>
                                          <p:tavLst>
                                            <p:tav tm="0">
                                              <p:val>
                                                <p:fltVal val="0"/>
                                              </p:val>
                                            </p:tav>
                                            <p:tav tm="100000">
                                              <p:val>
                                                <p:strVal val="#ppt_h"/>
                                              </p:val>
                                            </p:tav>
                                          </p:tavLst>
                                        </p:anim>
                                        <p:animEffect transition="in" filter="fade">
                                          <p:cBhvr>
                                            <p:cTn id="151"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54" grpId="0"/>
          <p:bldP spid="55" grpId="0"/>
          <p:bldP spid="56" grpId="0"/>
          <p:bldP spid="57" grpId="0"/>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椭圆 3"/>
          <p:cNvSpPr>
            <a:spLocks noChangeArrowheads="1"/>
          </p:cNvSpPr>
          <p:nvPr/>
        </p:nvSpPr>
        <p:spPr bwMode="auto">
          <a:xfrm>
            <a:off x="1599702" y="2443798"/>
            <a:ext cx="1932568" cy="1933127"/>
          </a:xfrm>
          <a:prstGeom prst="ellipse">
            <a:avLst/>
          </a:prstGeom>
          <a:solidFill>
            <a:srgbClr val="0070C0">
              <a:alpha val="84000"/>
            </a:srgbClr>
          </a:solidFill>
          <a:ln>
            <a:noFill/>
          </a:ln>
        </p:spPr>
        <p:txBody>
          <a:bodyPr lIns="68543" tIns="34272" rIns="68543" bIns="34272" anchor="ctr"/>
          <a:lstStyle/>
          <a:p>
            <a:pPr algn="ctr"/>
            <a:endParaRPr lang="zh-CN" altLang="zh-CN">
              <a:solidFill>
                <a:srgbClr val="FFFFFF"/>
              </a:solidFill>
              <a:latin typeface="宋体" pitchFamily="2" charset="-122"/>
              <a:sym typeface="宋体" pitchFamily="2" charset="-122"/>
            </a:endParaRPr>
          </a:p>
        </p:txBody>
      </p:sp>
      <p:sp>
        <p:nvSpPr>
          <p:cNvPr id="38" name="椭圆 4"/>
          <p:cNvSpPr>
            <a:spLocks noChangeArrowheads="1"/>
          </p:cNvSpPr>
          <p:nvPr/>
        </p:nvSpPr>
        <p:spPr bwMode="auto">
          <a:xfrm>
            <a:off x="1406921" y="2252152"/>
            <a:ext cx="2318130" cy="2318801"/>
          </a:xfrm>
          <a:prstGeom prst="ellipse">
            <a:avLst/>
          </a:prstGeom>
          <a:noFill/>
          <a:ln w="25400" cap="flat" cmpd="sng">
            <a:solidFill>
              <a:srgbClr val="0070C0"/>
            </a:solidFill>
            <a:bevel/>
            <a:headEnd/>
            <a:tailEnd/>
          </a:ln>
          <a:extLst>
            <a:ext uri="{909E8E84-426E-40DD-AFC4-6F175D3DCCD1}">
              <a14:hiddenFill xmlns:a14="http://schemas.microsoft.com/office/drawing/2010/main">
                <a:solidFill>
                  <a:srgbClr val="FFFFFF"/>
                </a:solidFill>
              </a14:hiddenFill>
            </a:ext>
          </a:extLst>
        </p:spPr>
        <p:txBody>
          <a:bodyPr lIns="68543" tIns="34272" rIns="68543" bIns="34272" anchor="ctr"/>
          <a:lstStyle/>
          <a:p>
            <a:pPr algn="ctr"/>
            <a:endParaRPr lang="zh-CN" altLang="zh-CN">
              <a:solidFill>
                <a:srgbClr val="FFFFFF"/>
              </a:solidFill>
              <a:latin typeface="宋体" pitchFamily="2" charset="-122"/>
              <a:sym typeface="宋体" pitchFamily="2" charset="-122"/>
            </a:endParaRPr>
          </a:p>
        </p:txBody>
      </p:sp>
      <p:sp>
        <p:nvSpPr>
          <p:cNvPr id="39" name="椭圆 5"/>
          <p:cNvSpPr>
            <a:spLocks noChangeArrowheads="1"/>
          </p:cNvSpPr>
          <p:nvPr/>
        </p:nvSpPr>
        <p:spPr bwMode="auto">
          <a:xfrm>
            <a:off x="1245080" y="2089073"/>
            <a:ext cx="2641812" cy="2642576"/>
          </a:xfrm>
          <a:prstGeom prst="ellipse">
            <a:avLst/>
          </a:prstGeom>
          <a:noFill/>
          <a:ln w="25400" cap="flat" cmpd="sng">
            <a:solidFill>
              <a:srgbClr val="0070C0"/>
            </a:solidFill>
            <a:bevel/>
            <a:headEnd/>
            <a:tailEnd/>
          </a:ln>
          <a:extLst>
            <a:ext uri="{909E8E84-426E-40DD-AFC4-6F175D3DCCD1}">
              <a14:hiddenFill xmlns:a14="http://schemas.microsoft.com/office/drawing/2010/main">
                <a:solidFill>
                  <a:srgbClr val="FFFFFF"/>
                </a:solidFill>
              </a14:hiddenFill>
            </a:ext>
          </a:extLst>
        </p:spPr>
        <p:txBody>
          <a:bodyPr lIns="68543" tIns="34272" rIns="68543" bIns="34272" anchor="ctr"/>
          <a:lstStyle/>
          <a:p>
            <a:pPr algn="ctr"/>
            <a:endParaRPr lang="zh-CN" altLang="zh-CN">
              <a:solidFill>
                <a:srgbClr val="FFFFFF"/>
              </a:solidFill>
              <a:latin typeface="宋体" pitchFamily="2" charset="-122"/>
              <a:sym typeface="宋体" pitchFamily="2" charset="-122"/>
            </a:endParaRPr>
          </a:p>
        </p:txBody>
      </p:sp>
      <p:sp>
        <p:nvSpPr>
          <p:cNvPr id="40" name="椭圆 10"/>
          <p:cNvSpPr>
            <a:spLocks noChangeArrowheads="1"/>
          </p:cNvSpPr>
          <p:nvPr/>
        </p:nvSpPr>
        <p:spPr bwMode="auto">
          <a:xfrm>
            <a:off x="7600656" y="1683593"/>
            <a:ext cx="587863" cy="588033"/>
          </a:xfrm>
          <a:prstGeom prst="ellipse">
            <a:avLst/>
          </a:prstGeom>
          <a:solidFill>
            <a:srgbClr val="0070C0"/>
          </a:solidFill>
          <a:ln>
            <a:noFill/>
          </a:ln>
          <a:extLst/>
        </p:spPr>
        <p:txBody>
          <a:bodyPr lIns="68543" tIns="34272" rIns="68543" bIns="34272" anchor="ctr"/>
          <a:lstStyle/>
          <a:p>
            <a:pPr algn="ctr"/>
            <a:endParaRPr lang="zh-CN" altLang="zh-CN">
              <a:solidFill>
                <a:srgbClr val="FFFFFF"/>
              </a:solidFill>
              <a:latin typeface="宋体" pitchFamily="2" charset="-122"/>
              <a:sym typeface="宋体" pitchFamily="2" charset="-122"/>
            </a:endParaRPr>
          </a:p>
        </p:txBody>
      </p:sp>
      <p:sp>
        <p:nvSpPr>
          <p:cNvPr id="41" name="椭圆 11"/>
          <p:cNvSpPr>
            <a:spLocks noChangeArrowheads="1"/>
          </p:cNvSpPr>
          <p:nvPr/>
        </p:nvSpPr>
        <p:spPr bwMode="auto">
          <a:xfrm>
            <a:off x="7600656" y="2607379"/>
            <a:ext cx="587863" cy="588033"/>
          </a:xfrm>
          <a:prstGeom prst="ellipse">
            <a:avLst/>
          </a:prstGeom>
          <a:solidFill>
            <a:srgbClr val="0070C0"/>
          </a:solidFill>
          <a:ln>
            <a:noFill/>
          </a:ln>
          <a:extLst/>
        </p:spPr>
        <p:txBody>
          <a:bodyPr lIns="68543" tIns="34272" rIns="68543" bIns="34272" anchor="ctr"/>
          <a:lstStyle/>
          <a:p>
            <a:pPr algn="ctr"/>
            <a:endParaRPr lang="zh-CN" altLang="zh-CN">
              <a:solidFill>
                <a:srgbClr val="FFFFFF"/>
              </a:solidFill>
              <a:latin typeface="宋体" pitchFamily="2" charset="-122"/>
              <a:sym typeface="宋体" pitchFamily="2" charset="-122"/>
            </a:endParaRPr>
          </a:p>
        </p:txBody>
      </p:sp>
      <p:sp>
        <p:nvSpPr>
          <p:cNvPr id="42" name="椭圆 12"/>
          <p:cNvSpPr>
            <a:spLocks noChangeArrowheads="1"/>
          </p:cNvSpPr>
          <p:nvPr/>
        </p:nvSpPr>
        <p:spPr bwMode="auto">
          <a:xfrm>
            <a:off x="7600656" y="3471275"/>
            <a:ext cx="587863" cy="588033"/>
          </a:xfrm>
          <a:prstGeom prst="ellipse">
            <a:avLst/>
          </a:prstGeom>
          <a:solidFill>
            <a:srgbClr val="0070C0"/>
          </a:solidFill>
          <a:ln>
            <a:noFill/>
          </a:ln>
          <a:extLst/>
        </p:spPr>
        <p:txBody>
          <a:bodyPr lIns="68543" tIns="34272" rIns="68543" bIns="34272" anchor="ctr"/>
          <a:lstStyle/>
          <a:p>
            <a:pPr algn="ctr"/>
            <a:endParaRPr lang="zh-CN" altLang="zh-CN">
              <a:solidFill>
                <a:srgbClr val="FFFFFF"/>
              </a:solidFill>
              <a:latin typeface="宋体" pitchFamily="2" charset="-122"/>
              <a:sym typeface="宋体" pitchFamily="2" charset="-122"/>
            </a:endParaRPr>
          </a:p>
        </p:txBody>
      </p:sp>
      <p:sp>
        <p:nvSpPr>
          <p:cNvPr id="43" name="椭圆 13"/>
          <p:cNvSpPr>
            <a:spLocks noChangeArrowheads="1"/>
          </p:cNvSpPr>
          <p:nvPr/>
        </p:nvSpPr>
        <p:spPr bwMode="auto">
          <a:xfrm>
            <a:off x="7600656" y="4335170"/>
            <a:ext cx="587863" cy="588033"/>
          </a:xfrm>
          <a:prstGeom prst="ellipse">
            <a:avLst/>
          </a:prstGeom>
          <a:solidFill>
            <a:srgbClr val="0070C0"/>
          </a:solidFill>
          <a:ln>
            <a:noFill/>
          </a:ln>
          <a:extLst/>
        </p:spPr>
        <p:txBody>
          <a:bodyPr lIns="68543" tIns="34272" rIns="68543" bIns="34272" anchor="ctr"/>
          <a:lstStyle/>
          <a:p>
            <a:pPr algn="ctr"/>
            <a:endParaRPr lang="zh-CN" altLang="zh-CN">
              <a:solidFill>
                <a:srgbClr val="FFFFFF"/>
              </a:solidFill>
              <a:latin typeface="宋体" pitchFamily="2" charset="-122"/>
              <a:sym typeface="宋体" pitchFamily="2" charset="-122"/>
            </a:endParaRPr>
          </a:p>
        </p:txBody>
      </p:sp>
      <p:sp>
        <p:nvSpPr>
          <p:cNvPr id="44" name="Freeform 145"/>
          <p:cNvSpPr>
            <a:spLocks noEditPoints="1" noChangeArrowheads="1"/>
          </p:cNvSpPr>
          <p:nvPr/>
        </p:nvSpPr>
        <p:spPr bwMode="auto">
          <a:xfrm>
            <a:off x="7726796" y="3626020"/>
            <a:ext cx="357002" cy="330917"/>
          </a:xfrm>
          <a:custGeom>
            <a:avLst/>
            <a:gdLst>
              <a:gd name="T0" fmla="*/ 197 w 197"/>
              <a:gd name="T1" fmla="*/ 29 h 183"/>
              <a:gd name="T2" fmla="*/ 99 w 197"/>
              <a:gd name="T3" fmla="*/ 0 h 183"/>
              <a:gd name="T4" fmla="*/ 0 w 197"/>
              <a:gd name="T5" fmla="*/ 29 h 183"/>
              <a:gd name="T6" fmla="*/ 1 w 197"/>
              <a:gd name="T7" fmla="*/ 30 h 183"/>
              <a:gd name="T8" fmla="*/ 0 w 197"/>
              <a:gd name="T9" fmla="*/ 30 h 183"/>
              <a:gd name="T10" fmla="*/ 75 w 197"/>
              <a:gd name="T11" fmla="*/ 130 h 183"/>
              <a:gd name="T12" fmla="*/ 75 w 197"/>
              <a:gd name="T13" fmla="*/ 171 h 183"/>
              <a:gd name="T14" fmla="*/ 99 w 197"/>
              <a:gd name="T15" fmla="*/ 183 h 183"/>
              <a:gd name="T16" fmla="*/ 122 w 197"/>
              <a:gd name="T17" fmla="*/ 171 h 183"/>
              <a:gd name="T18" fmla="*/ 122 w 197"/>
              <a:gd name="T19" fmla="*/ 130 h 183"/>
              <a:gd name="T20" fmla="*/ 197 w 197"/>
              <a:gd name="T21" fmla="*/ 30 h 183"/>
              <a:gd name="T22" fmla="*/ 196 w 197"/>
              <a:gd name="T23" fmla="*/ 30 h 183"/>
              <a:gd name="T24" fmla="*/ 197 w 197"/>
              <a:gd name="T25" fmla="*/ 29 h 183"/>
              <a:gd name="T26" fmla="*/ 99 w 197"/>
              <a:gd name="T27" fmla="*/ 53 h 183"/>
              <a:gd name="T28" fmla="*/ 13 w 197"/>
              <a:gd name="T29" fmla="*/ 31 h 183"/>
              <a:gd name="T30" fmla="*/ 99 w 197"/>
              <a:gd name="T31" fmla="*/ 6 h 183"/>
              <a:gd name="T32" fmla="*/ 186 w 197"/>
              <a:gd name="T33" fmla="*/ 31 h 183"/>
              <a:gd name="T34" fmla="*/ 99 w 197"/>
              <a:gd name="T35" fmla="*/ 53 h 18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97"/>
              <a:gd name="T55" fmla="*/ 0 h 183"/>
              <a:gd name="T56" fmla="*/ 197 w 197"/>
              <a:gd name="T57" fmla="*/ 183 h 18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97" h="183">
                <a:moveTo>
                  <a:pt x="197" y="29"/>
                </a:moveTo>
                <a:cubicBezTo>
                  <a:pt x="197" y="16"/>
                  <a:pt x="153" y="0"/>
                  <a:pt x="99" y="0"/>
                </a:cubicBezTo>
                <a:cubicBezTo>
                  <a:pt x="44" y="0"/>
                  <a:pt x="0" y="16"/>
                  <a:pt x="0" y="29"/>
                </a:cubicBezTo>
                <a:cubicBezTo>
                  <a:pt x="0" y="30"/>
                  <a:pt x="1" y="30"/>
                  <a:pt x="1" y="30"/>
                </a:cubicBezTo>
                <a:cubicBezTo>
                  <a:pt x="0" y="30"/>
                  <a:pt x="0" y="30"/>
                  <a:pt x="0" y="30"/>
                </a:cubicBezTo>
                <a:cubicBezTo>
                  <a:pt x="0" y="53"/>
                  <a:pt x="64" y="107"/>
                  <a:pt x="75" y="130"/>
                </a:cubicBezTo>
                <a:cubicBezTo>
                  <a:pt x="75" y="171"/>
                  <a:pt x="75" y="171"/>
                  <a:pt x="75" y="171"/>
                </a:cubicBezTo>
                <a:cubicBezTo>
                  <a:pt x="75" y="178"/>
                  <a:pt x="86" y="183"/>
                  <a:pt x="99" y="183"/>
                </a:cubicBezTo>
                <a:cubicBezTo>
                  <a:pt x="111" y="183"/>
                  <a:pt x="122" y="178"/>
                  <a:pt x="122" y="171"/>
                </a:cubicBezTo>
                <a:cubicBezTo>
                  <a:pt x="122" y="130"/>
                  <a:pt x="122" y="130"/>
                  <a:pt x="122" y="130"/>
                </a:cubicBezTo>
                <a:cubicBezTo>
                  <a:pt x="133" y="107"/>
                  <a:pt x="197" y="53"/>
                  <a:pt x="197" y="30"/>
                </a:cubicBezTo>
                <a:cubicBezTo>
                  <a:pt x="196" y="30"/>
                  <a:pt x="196" y="30"/>
                  <a:pt x="196" y="30"/>
                </a:cubicBezTo>
                <a:cubicBezTo>
                  <a:pt x="197" y="30"/>
                  <a:pt x="197" y="30"/>
                  <a:pt x="197" y="29"/>
                </a:cubicBezTo>
                <a:close/>
                <a:moveTo>
                  <a:pt x="99" y="53"/>
                </a:moveTo>
                <a:cubicBezTo>
                  <a:pt x="52" y="53"/>
                  <a:pt x="13" y="43"/>
                  <a:pt x="13" y="31"/>
                </a:cubicBezTo>
                <a:cubicBezTo>
                  <a:pt x="13" y="19"/>
                  <a:pt x="52" y="6"/>
                  <a:pt x="99" y="6"/>
                </a:cubicBezTo>
                <a:cubicBezTo>
                  <a:pt x="147" y="6"/>
                  <a:pt x="186" y="19"/>
                  <a:pt x="186" y="31"/>
                </a:cubicBezTo>
                <a:cubicBezTo>
                  <a:pt x="186" y="43"/>
                  <a:pt x="147" y="53"/>
                  <a:pt x="99" y="53"/>
                </a:cubicBez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latin typeface="Calibri" pitchFamily="34" charset="0"/>
              <a:sym typeface="宋体" pitchFamily="2" charset="-122"/>
            </a:endParaRPr>
          </a:p>
        </p:txBody>
      </p:sp>
      <p:grpSp>
        <p:nvGrpSpPr>
          <p:cNvPr id="45" name="Group 32"/>
          <p:cNvGrpSpPr>
            <a:grpSpLocks/>
          </p:cNvGrpSpPr>
          <p:nvPr/>
        </p:nvGrpSpPr>
        <p:grpSpPr bwMode="auto">
          <a:xfrm>
            <a:off x="7795817" y="1813342"/>
            <a:ext cx="197541" cy="358295"/>
            <a:chOff x="0" y="0"/>
            <a:chExt cx="409575" cy="742950"/>
          </a:xfrm>
        </p:grpSpPr>
        <p:sp>
          <p:nvSpPr>
            <p:cNvPr id="46" name="Freeform 189"/>
            <p:cNvSpPr>
              <a:spLocks noChangeArrowheads="1"/>
            </p:cNvSpPr>
            <p:nvPr/>
          </p:nvSpPr>
          <p:spPr bwMode="auto">
            <a:xfrm>
              <a:off x="60325" y="390525"/>
              <a:ext cx="293688" cy="352425"/>
            </a:xfrm>
            <a:custGeom>
              <a:avLst/>
              <a:gdLst>
                <a:gd name="T0" fmla="*/ 72 w 78"/>
                <a:gd name="T1" fmla="*/ 8 h 94"/>
                <a:gd name="T2" fmla="*/ 65 w 78"/>
                <a:gd name="T3" fmla="*/ 12 h 94"/>
                <a:gd name="T4" fmla="*/ 63 w 78"/>
                <a:gd name="T5" fmla="*/ 12 h 94"/>
                <a:gd name="T6" fmla="*/ 52 w 78"/>
                <a:gd name="T7" fmla="*/ 15 h 94"/>
                <a:gd name="T8" fmla="*/ 37 w 78"/>
                <a:gd name="T9" fmla="*/ 11 h 94"/>
                <a:gd name="T10" fmla="*/ 24 w 78"/>
                <a:gd name="T11" fmla="*/ 14 h 94"/>
                <a:gd name="T12" fmla="*/ 13 w 78"/>
                <a:gd name="T13" fmla="*/ 12 h 94"/>
                <a:gd name="T14" fmla="*/ 11 w 78"/>
                <a:gd name="T15" fmla="*/ 11 h 94"/>
                <a:gd name="T16" fmla="*/ 7 w 78"/>
                <a:gd name="T17" fmla="*/ 9 h 94"/>
                <a:gd name="T18" fmla="*/ 0 w 78"/>
                <a:gd name="T19" fmla="*/ 3 h 94"/>
                <a:gd name="T20" fmla="*/ 0 w 78"/>
                <a:gd name="T21" fmla="*/ 87 h 94"/>
                <a:gd name="T22" fmla="*/ 4 w 78"/>
                <a:gd name="T23" fmla="*/ 93 h 94"/>
                <a:gd name="T24" fmla="*/ 7 w 78"/>
                <a:gd name="T25" fmla="*/ 94 h 94"/>
                <a:gd name="T26" fmla="*/ 11 w 78"/>
                <a:gd name="T27" fmla="*/ 92 h 94"/>
                <a:gd name="T28" fmla="*/ 39 w 78"/>
                <a:gd name="T29" fmla="*/ 64 h 94"/>
                <a:gd name="T30" fmla="*/ 67 w 78"/>
                <a:gd name="T31" fmla="*/ 92 h 94"/>
                <a:gd name="T32" fmla="*/ 74 w 78"/>
                <a:gd name="T33" fmla="*/ 93 h 94"/>
                <a:gd name="T34" fmla="*/ 78 w 78"/>
                <a:gd name="T35" fmla="*/ 87 h 94"/>
                <a:gd name="T36" fmla="*/ 78 w 78"/>
                <a:gd name="T37" fmla="*/ 0 h 94"/>
                <a:gd name="T38" fmla="*/ 72 w 78"/>
                <a:gd name="T39" fmla="*/ 8 h 9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8"/>
                <a:gd name="T61" fmla="*/ 0 h 94"/>
                <a:gd name="T62" fmla="*/ 78 w 78"/>
                <a:gd name="T63" fmla="*/ 94 h 9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8" h="94">
                  <a:moveTo>
                    <a:pt x="72" y="8"/>
                  </a:moveTo>
                  <a:cubicBezTo>
                    <a:pt x="70" y="9"/>
                    <a:pt x="68" y="10"/>
                    <a:pt x="65" y="12"/>
                  </a:cubicBezTo>
                  <a:cubicBezTo>
                    <a:pt x="65" y="12"/>
                    <a:pt x="64" y="12"/>
                    <a:pt x="63" y="12"/>
                  </a:cubicBezTo>
                  <a:cubicBezTo>
                    <a:pt x="60" y="14"/>
                    <a:pt x="56" y="15"/>
                    <a:pt x="52" y="15"/>
                  </a:cubicBezTo>
                  <a:cubicBezTo>
                    <a:pt x="47" y="15"/>
                    <a:pt x="42" y="13"/>
                    <a:pt x="37" y="11"/>
                  </a:cubicBezTo>
                  <a:cubicBezTo>
                    <a:pt x="33" y="13"/>
                    <a:pt x="29" y="14"/>
                    <a:pt x="24" y="14"/>
                  </a:cubicBezTo>
                  <a:cubicBezTo>
                    <a:pt x="20" y="14"/>
                    <a:pt x="17" y="13"/>
                    <a:pt x="13" y="12"/>
                  </a:cubicBezTo>
                  <a:cubicBezTo>
                    <a:pt x="13" y="12"/>
                    <a:pt x="12" y="11"/>
                    <a:pt x="11" y="11"/>
                  </a:cubicBezTo>
                  <a:cubicBezTo>
                    <a:pt x="10" y="10"/>
                    <a:pt x="8" y="10"/>
                    <a:pt x="7" y="9"/>
                  </a:cubicBezTo>
                  <a:cubicBezTo>
                    <a:pt x="4" y="7"/>
                    <a:pt x="2" y="5"/>
                    <a:pt x="0" y="3"/>
                  </a:cubicBezTo>
                  <a:cubicBezTo>
                    <a:pt x="0" y="87"/>
                    <a:pt x="0" y="87"/>
                    <a:pt x="0" y="87"/>
                  </a:cubicBezTo>
                  <a:cubicBezTo>
                    <a:pt x="0" y="90"/>
                    <a:pt x="2" y="92"/>
                    <a:pt x="4" y="93"/>
                  </a:cubicBezTo>
                  <a:cubicBezTo>
                    <a:pt x="5" y="94"/>
                    <a:pt x="6" y="94"/>
                    <a:pt x="7" y="94"/>
                  </a:cubicBezTo>
                  <a:cubicBezTo>
                    <a:pt x="8" y="94"/>
                    <a:pt x="10" y="93"/>
                    <a:pt x="11" y="92"/>
                  </a:cubicBezTo>
                  <a:cubicBezTo>
                    <a:pt x="39" y="64"/>
                    <a:pt x="39" y="64"/>
                    <a:pt x="39" y="64"/>
                  </a:cubicBezTo>
                  <a:cubicBezTo>
                    <a:pt x="67" y="92"/>
                    <a:pt x="67" y="92"/>
                    <a:pt x="67" y="92"/>
                  </a:cubicBezTo>
                  <a:cubicBezTo>
                    <a:pt x="69" y="94"/>
                    <a:pt x="72" y="94"/>
                    <a:pt x="74" y="93"/>
                  </a:cubicBezTo>
                  <a:cubicBezTo>
                    <a:pt x="77" y="92"/>
                    <a:pt x="78" y="90"/>
                    <a:pt x="78" y="87"/>
                  </a:cubicBezTo>
                  <a:cubicBezTo>
                    <a:pt x="78" y="0"/>
                    <a:pt x="78" y="0"/>
                    <a:pt x="78" y="0"/>
                  </a:cubicBezTo>
                  <a:cubicBezTo>
                    <a:pt x="77" y="3"/>
                    <a:pt x="75" y="5"/>
                    <a:pt x="72" y="8"/>
                  </a:cubicBez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latin typeface="Calibri" pitchFamily="34" charset="0"/>
                <a:sym typeface="宋体" pitchFamily="2" charset="-122"/>
              </a:endParaRPr>
            </a:p>
          </p:txBody>
        </p:sp>
        <p:sp>
          <p:nvSpPr>
            <p:cNvPr id="47" name="Freeform 190"/>
            <p:cNvSpPr>
              <a:spLocks noEditPoints="1" noChangeArrowheads="1"/>
            </p:cNvSpPr>
            <p:nvPr/>
          </p:nvSpPr>
          <p:spPr bwMode="auto">
            <a:xfrm>
              <a:off x="0" y="0"/>
              <a:ext cx="409575" cy="396875"/>
            </a:xfrm>
            <a:custGeom>
              <a:avLst/>
              <a:gdLst>
                <a:gd name="T0" fmla="*/ 104 w 109"/>
                <a:gd name="T1" fmla="*/ 29 h 106"/>
                <a:gd name="T2" fmla="*/ 101 w 109"/>
                <a:gd name="T3" fmla="*/ 26 h 106"/>
                <a:gd name="T4" fmla="*/ 98 w 109"/>
                <a:gd name="T5" fmla="*/ 24 h 106"/>
                <a:gd name="T6" fmla="*/ 94 w 109"/>
                <a:gd name="T7" fmla="*/ 22 h 106"/>
                <a:gd name="T8" fmla="*/ 90 w 109"/>
                <a:gd name="T9" fmla="*/ 21 h 106"/>
                <a:gd name="T10" fmla="*/ 75 w 109"/>
                <a:gd name="T11" fmla="*/ 2 h 106"/>
                <a:gd name="T12" fmla="*/ 71 w 109"/>
                <a:gd name="T13" fmla="*/ 1 h 106"/>
                <a:gd name="T14" fmla="*/ 66 w 109"/>
                <a:gd name="T15" fmla="*/ 1 h 106"/>
                <a:gd name="T16" fmla="*/ 63 w 109"/>
                <a:gd name="T17" fmla="*/ 2 h 106"/>
                <a:gd name="T18" fmla="*/ 58 w 109"/>
                <a:gd name="T19" fmla="*/ 5 h 106"/>
                <a:gd name="T20" fmla="*/ 54 w 109"/>
                <a:gd name="T21" fmla="*/ 5 h 106"/>
                <a:gd name="T22" fmla="*/ 52 w 109"/>
                <a:gd name="T23" fmla="*/ 3 h 106"/>
                <a:gd name="T24" fmla="*/ 47 w 109"/>
                <a:gd name="T25" fmla="*/ 1 h 106"/>
                <a:gd name="T26" fmla="*/ 44 w 109"/>
                <a:gd name="T27" fmla="*/ 0 h 106"/>
                <a:gd name="T28" fmla="*/ 38 w 109"/>
                <a:gd name="T29" fmla="*/ 1 h 106"/>
                <a:gd name="T30" fmla="*/ 23 w 109"/>
                <a:gd name="T31" fmla="*/ 20 h 106"/>
                <a:gd name="T32" fmla="*/ 18 w 109"/>
                <a:gd name="T33" fmla="*/ 20 h 106"/>
                <a:gd name="T34" fmla="*/ 14 w 109"/>
                <a:gd name="T35" fmla="*/ 21 h 106"/>
                <a:gd name="T36" fmla="*/ 11 w 109"/>
                <a:gd name="T37" fmla="*/ 23 h 106"/>
                <a:gd name="T38" fmla="*/ 8 w 109"/>
                <a:gd name="T39" fmla="*/ 26 h 106"/>
                <a:gd name="T40" fmla="*/ 4 w 109"/>
                <a:gd name="T41" fmla="*/ 31 h 106"/>
                <a:gd name="T42" fmla="*/ 5 w 109"/>
                <a:gd name="T43" fmla="*/ 75 h 106"/>
                <a:gd name="T44" fmla="*/ 7 w 109"/>
                <a:gd name="T45" fmla="*/ 79 h 106"/>
                <a:gd name="T46" fmla="*/ 11 w 109"/>
                <a:gd name="T47" fmla="*/ 81 h 106"/>
                <a:gd name="T48" fmla="*/ 14 w 109"/>
                <a:gd name="T49" fmla="*/ 83 h 106"/>
                <a:gd name="T50" fmla="*/ 17 w 109"/>
                <a:gd name="T51" fmla="*/ 84 h 106"/>
                <a:gd name="T52" fmla="*/ 21 w 109"/>
                <a:gd name="T53" fmla="*/ 84 h 106"/>
                <a:gd name="T54" fmla="*/ 29 w 109"/>
                <a:gd name="T55" fmla="*/ 101 h 106"/>
                <a:gd name="T56" fmla="*/ 36 w 109"/>
                <a:gd name="T57" fmla="*/ 104 h 106"/>
                <a:gd name="T58" fmla="*/ 41 w 109"/>
                <a:gd name="T59" fmla="*/ 105 h 106"/>
                <a:gd name="T60" fmla="*/ 44 w 109"/>
                <a:gd name="T61" fmla="*/ 104 h 106"/>
                <a:gd name="T62" fmla="*/ 49 w 109"/>
                <a:gd name="T63" fmla="*/ 102 h 106"/>
                <a:gd name="T64" fmla="*/ 52 w 109"/>
                <a:gd name="T65" fmla="*/ 100 h 106"/>
                <a:gd name="T66" fmla="*/ 56 w 109"/>
                <a:gd name="T67" fmla="*/ 101 h 106"/>
                <a:gd name="T68" fmla="*/ 60 w 109"/>
                <a:gd name="T69" fmla="*/ 104 h 106"/>
                <a:gd name="T70" fmla="*/ 64 w 109"/>
                <a:gd name="T71" fmla="*/ 105 h 106"/>
                <a:gd name="T72" fmla="*/ 69 w 109"/>
                <a:gd name="T73" fmla="*/ 105 h 106"/>
                <a:gd name="T74" fmla="*/ 72 w 109"/>
                <a:gd name="T75" fmla="*/ 105 h 106"/>
                <a:gd name="T76" fmla="*/ 86 w 109"/>
                <a:gd name="T77" fmla="*/ 86 h 106"/>
                <a:gd name="T78" fmla="*/ 90 w 109"/>
                <a:gd name="T79" fmla="*/ 86 h 106"/>
                <a:gd name="T80" fmla="*/ 94 w 109"/>
                <a:gd name="T81" fmla="*/ 85 h 106"/>
                <a:gd name="T82" fmla="*/ 97 w 109"/>
                <a:gd name="T83" fmla="*/ 84 h 106"/>
                <a:gd name="T84" fmla="*/ 100 w 109"/>
                <a:gd name="T85" fmla="*/ 82 h 106"/>
                <a:gd name="T86" fmla="*/ 103 w 109"/>
                <a:gd name="T87" fmla="*/ 78 h 106"/>
                <a:gd name="T88" fmla="*/ 100 w 109"/>
                <a:gd name="T89" fmla="*/ 54 h 106"/>
                <a:gd name="T90" fmla="*/ 70 w 109"/>
                <a:gd name="T91" fmla="*/ 62 h 106"/>
                <a:gd name="T92" fmla="*/ 68 w 109"/>
                <a:gd name="T93" fmla="*/ 64 h 106"/>
                <a:gd name="T94" fmla="*/ 66 w 109"/>
                <a:gd name="T95" fmla="*/ 66 h 106"/>
                <a:gd name="T96" fmla="*/ 62 w 109"/>
                <a:gd name="T97" fmla="*/ 69 h 106"/>
                <a:gd name="T98" fmla="*/ 60 w 109"/>
                <a:gd name="T99" fmla="*/ 70 h 106"/>
                <a:gd name="T100" fmla="*/ 55 w 109"/>
                <a:gd name="T101" fmla="*/ 71 h 106"/>
                <a:gd name="T102" fmla="*/ 54 w 109"/>
                <a:gd name="T103" fmla="*/ 71 h 106"/>
                <a:gd name="T104" fmla="*/ 51 w 109"/>
                <a:gd name="T105" fmla="*/ 70 h 106"/>
                <a:gd name="T106" fmla="*/ 48 w 109"/>
                <a:gd name="T107" fmla="*/ 69 h 106"/>
                <a:gd name="T108" fmla="*/ 40 w 109"/>
                <a:gd name="T109" fmla="*/ 44 h 106"/>
                <a:gd name="T110" fmla="*/ 41 w 109"/>
                <a:gd name="T111" fmla="*/ 41 h 106"/>
                <a:gd name="T112" fmla="*/ 45 w 109"/>
                <a:gd name="T113" fmla="*/ 38 h 106"/>
                <a:gd name="T114" fmla="*/ 48 w 109"/>
                <a:gd name="T115" fmla="*/ 37 h 106"/>
                <a:gd name="T116" fmla="*/ 52 w 109"/>
                <a:gd name="T117" fmla="*/ 35 h 106"/>
                <a:gd name="T118" fmla="*/ 55 w 109"/>
                <a:gd name="T119" fmla="*/ 35 h 106"/>
                <a:gd name="T120" fmla="*/ 57 w 109"/>
                <a:gd name="T121" fmla="*/ 35 h 106"/>
                <a:gd name="T122" fmla="*/ 60 w 109"/>
                <a:gd name="T123" fmla="*/ 36 h 106"/>
                <a:gd name="T124" fmla="*/ 71 w 109"/>
                <a:gd name="T125" fmla="*/ 60 h 10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09"/>
                <a:gd name="T190" fmla="*/ 0 h 106"/>
                <a:gd name="T191" fmla="*/ 109 w 109"/>
                <a:gd name="T192" fmla="*/ 106 h 10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09" h="106">
                  <a:moveTo>
                    <a:pt x="106" y="33"/>
                  </a:moveTo>
                  <a:cubicBezTo>
                    <a:pt x="106" y="32"/>
                    <a:pt x="105" y="31"/>
                    <a:pt x="105" y="30"/>
                  </a:cubicBezTo>
                  <a:cubicBezTo>
                    <a:pt x="105" y="30"/>
                    <a:pt x="105" y="30"/>
                    <a:pt x="104" y="29"/>
                  </a:cubicBezTo>
                  <a:cubicBezTo>
                    <a:pt x="104" y="29"/>
                    <a:pt x="104" y="28"/>
                    <a:pt x="103" y="28"/>
                  </a:cubicBezTo>
                  <a:cubicBezTo>
                    <a:pt x="103" y="28"/>
                    <a:pt x="103" y="27"/>
                    <a:pt x="103" y="27"/>
                  </a:cubicBezTo>
                  <a:cubicBezTo>
                    <a:pt x="102" y="27"/>
                    <a:pt x="102" y="26"/>
                    <a:pt x="101" y="26"/>
                  </a:cubicBezTo>
                  <a:cubicBezTo>
                    <a:pt x="101" y="26"/>
                    <a:pt x="101" y="25"/>
                    <a:pt x="100" y="25"/>
                  </a:cubicBezTo>
                  <a:cubicBezTo>
                    <a:pt x="100" y="25"/>
                    <a:pt x="100" y="25"/>
                    <a:pt x="99" y="24"/>
                  </a:cubicBezTo>
                  <a:cubicBezTo>
                    <a:pt x="99" y="24"/>
                    <a:pt x="98" y="24"/>
                    <a:pt x="98" y="24"/>
                  </a:cubicBezTo>
                  <a:cubicBezTo>
                    <a:pt x="98" y="23"/>
                    <a:pt x="97" y="23"/>
                    <a:pt x="97" y="23"/>
                  </a:cubicBezTo>
                  <a:cubicBezTo>
                    <a:pt x="96" y="23"/>
                    <a:pt x="96" y="23"/>
                    <a:pt x="95" y="23"/>
                  </a:cubicBezTo>
                  <a:cubicBezTo>
                    <a:pt x="95" y="22"/>
                    <a:pt x="95" y="22"/>
                    <a:pt x="94" y="22"/>
                  </a:cubicBezTo>
                  <a:cubicBezTo>
                    <a:pt x="94" y="22"/>
                    <a:pt x="93" y="22"/>
                    <a:pt x="93" y="22"/>
                  </a:cubicBezTo>
                  <a:cubicBezTo>
                    <a:pt x="92" y="22"/>
                    <a:pt x="92" y="22"/>
                    <a:pt x="91" y="22"/>
                  </a:cubicBezTo>
                  <a:cubicBezTo>
                    <a:pt x="91" y="21"/>
                    <a:pt x="90" y="21"/>
                    <a:pt x="90" y="21"/>
                  </a:cubicBezTo>
                  <a:cubicBezTo>
                    <a:pt x="89" y="21"/>
                    <a:pt x="89" y="21"/>
                    <a:pt x="88" y="21"/>
                  </a:cubicBezTo>
                  <a:cubicBezTo>
                    <a:pt x="89" y="14"/>
                    <a:pt x="85" y="6"/>
                    <a:pt x="77" y="2"/>
                  </a:cubicBezTo>
                  <a:cubicBezTo>
                    <a:pt x="76" y="2"/>
                    <a:pt x="75" y="2"/>
                    <a:pt x="75" y="2"/>
                  </a:cubicBezTo>
                  <a:cubicBezTo>
                    <a:pt x="74" y="2"/>
                    <a:pt x="74" y="2"/>
                    <a:pt x="74" y="1"/>
                  </a:cubicBezTo>
                  <a:cubicBezTo>
                    <a:pt x="73" y="1"/>
                    <a:pt x="72" y="1"/>
                    <a:pt x="71" y="1"/>
                  </a:cubicBezTo>
                  <a:cubicBezTo>
                    <a:pt x="71" y="1"/>
                    <a:pt x="71" y="1"/>
                    <a:pt x="71" y="1"/>
                  </a:cubicBezTo>
                  <a:cubicBezTo>
                    <a:pt x="70" y="1"/>
                    <a:pt x="70" y="1"/>
                    <a:pt x="69" y="1"/>
                  </a:cubicBezTo>
                  <a:cubicBezTo>
                    <a:pt x="69" y="1"/>
                    <a:pt x="68" y="1"/>
                    <a:pt x="68" y="1"/>
                  </a:cubicBezTo>
                  <a:cubicBezTo>
                    <a:pt x="67" y="1"/>
                    <a:pt x="67" y="1"/>
                    <a:pt x="66" y="1"/>
                  </a:cubicBezTo>
                  <a:cubicBezTo>
                    <a:pt x="66" y="1"/>
                    <a:pt x="65" y="2"/>
                    <a:pt x="65" y="2"/>
                  </a:cubicBezTo>
                  <a:cubicBezTo>
                    <a:pt x="65" y="2"/>
                    <a:pt x="64" y="2"/>
                    <a:pt x="63" y="2"/>
                  </a:cubicBezTo>
                  <a:cubicBezTo>
                    <a:pt x="63" y="2"/>
                    <a:pt x="63" y="2"/>
                    <a:pt x="63" y="2"/>
                  </a:cubicBezTo>
                  <a:cubicBezTo>
                    <a:pt x="62" y="3"/>
                    <a:pt x="61" y="3"/>
                    <a:pt x="60" y="4"/>
                  </a:cubicBezTo>
                  <a:cubicBezTo>
                    <a:pt x="60" y="4"/>
                    <a:pt x="60" y="4"/>
                    <a:pt x="60" y="4"/>
                  </a:cubicBezTo>
                  <a:cubicBezTo>
                    <a:pt x="60" y="4"/>
                    <a:pt x="59" y="5"/>
                    <a:pt x="58" y="5"/>
                  </a:cubicBezTo>
                  <a:cubicBezTo>
                    <a:pt x="58" y="5"/>
                    <a:pt x="58" y="5"/>
                    <a:pt x="58" y="6"/>
                  </a:cubicBezTo>
                  <a:cubicBezTo>
                    <a:pt x="57" y="6"/>
                    <a:pt x="56" y="7"/>
                    <a:pt x="56" y="7"/>
                  </a:cubicBezTo>
                  <a:cubicBezTo>
                    <a:pt x="55" y="7"/>
                    <a:pt x="55" y="6"/>
                    <a:pt x="54" y="5"/>
                  </a:cubicBezTo>
                  <a:cubicBezTo>
                    <a:pt x="54" y="5"/>
                    <a:pt x="54" y="5"/>
                    <a:pt x="54" y="5"/>
                  </a:cubicBezTo>
                  <a:cubicBezTo>
                    <a:pt x="53" y="4"/>
                    <a:pt x="53" y="4"/>
                    <a:pt x="52" y="4"/>
                  </a:cubicBezTo>
                  <a:cubicBezTo>
                    <a:pt x="52" y="4"/>
                    <a:pt x="52" y="3"/>
                    <a:pt x="52" y="3"/>
                  </a:cubicBezTo>
                  <a:cubicBezTo>
                    <a:pt x="51" y="3"/>
                    <a:pt x="50" y="2"/>
                    <a:pt x="49" y="2"/>
                  </a:cubicBezTo>
                  <a:cubicBezTo>
                    <a:pt x="49" y="2"/>
                    <a:pt x="49" y="2"/>
                    <a:pt x="49" y="2"/>
                  </a:cubicBezTo>
                  <a:cubicBezTo>
                    <a:pt x="48" y="2"/>
                    <a:pt x="48" y="1"/>
                    <a:pt x="47" y="1"/>
                  </a:cubicBezTo>
                  <a:cubicBezTo>
                    <a:pt x="47" y="1"/>
                    <a:pt x="46" y="1"/>
                    <a:pt x="46" y="1"/>
                  </a:cubicBezTo>
                  <a:cubicBezTo>
                    <a:pt x="45" y="1"/>
                    <a:pt x="45" y="1"/>
                    <a:pt x="44" y="0"/>
                  </a:cubicBezTo>
                  <a:cubicBezTo>
                    <a:pt x="44" y="0"/>
                    <a:pt x="44" y="0"/>
                    <a:pt x="44" y="0"/>
                  </a:cubicBezTo>
                  <a:cubicBezTo>
                    <a:pt x="43" y="0"/>
                    <a:pt x="42" y="0"/>
                    <a:pt x="41" y="0"/>
                  </a:cubicBezTo>
                  <a:cubicBezTo>
                    <a:pt x="41" y="0"/>
                    <a:pt x="41" y="0"/>
                    <a:pt x="41" y="0"/>
                  </a:cubicBezTo>
                  <a:cubicBezTo>
                    <a:pt x="40" y="0"/>
                    <a:pt x="39" y="0"/>
                    <a:pt x="38" y="1"/>
                  </a:cubicBezTo>
                  <a:cubicBezTo>
                    <a:pt x="38" y="1"/>
                    <a:pt x="38" y="1"/>
                    <a:pt x="38" y="1"/>
                  </a:cubicBezTo>
                  <a:cubicBezTo>
                    <a:pt x="37" y="1"/>
                    <a:pt x="36" y="1"/>
                    <a:pt x="35" y="1"/>
                  </a:cubicBezTo>
                  <a:cubicBezTo>
                    <a:pt x="27" y="4"/>
                    <a:pt x="23" y="12"/>
                    <a:pt x="23" y="20"/>
                  </a:cubicBezTo>
                  <a:cubicBezTo>
                    <a:pt x="23" y="20"/>
                    <a:pt x="22" y="20"/>
                    <a:pt x="21" y="20"/>
                  </a:cubicBezTo>
                  <a:cubicBezTo>
                    <a:pt x="20" y="20"/>
                    <a:pt x="20" y="20"/>
                    <a:pt x="20" y="20"/>
                  </a:cubicBezTo>
                  <a:cubicBezTo>
                    <a:pt x="19" y="20"/>
                    <a:pt x="19" y="20"/>
                    <a:pt x="18" y="20"/>
                  </a:cubicBezTo>
                  <a:cubicBezTo>
                    <a:pt x="18" y="20"/>
                    <a:pt x="17" y="20"/>
                    <a:pt x="17" y="20"/>
                  </a:cubicBezTo>
                  <a:cubicBezTo>
                    <a:pt x="16" y="20"/>
                    <a:pt x="16" y="21"/>
                    <a:pt x="15" y="21"/>
                  </a:cubicBezTo>
                  <a:cubicBezTo>
                    <a:pt x="15" y="21"/>
                    <a:pt x="15" y="21"/>
                    <a:pt x="14" y="21"/>
                  </a:cubicBezTo>
                  <a:cubicBezTo>
                    <a:pt x="14" y="21"/>
                    <a:pt x="13" y="22"/>
                    <a:pt x="13" y="22"/>
                  </a:cubicBezTo>
                  <a:cubicBezTo>
                    <a:pt x="13" y="22"/>
                    <a:pt x="12" y="22"/>
                    <a:pt x="12" y="22"/>
                  </a:cubicBezTo>
                  <a:cubicBezTo>
                    <a:pt x="11" y="23"/>
                    <a:pt x="11" y="23"/>
                    <a:pt x="11" y="23"/>
                  </a:cubicBezTo>
                  <a:cubicBezTo>
                    <a:pt x="10" y="23"/>
                    <a:pt x="10" y="24"/>
                    <a:pt x="10" y="24"/>
                  </a:cubicBezTo>
                  <a:cubicBezTo>
                    <a:pt x="9" y="24"/>
                    <a:pt x="9" y="25"/>
                    <a:pt x="8" y="25"/>
                  </a:cubicBezTo>
                  <a:cubicBezTo>
                    <a:pt x="8" y="25"/>
                    <a:pt x="8" y="26"/>
                    <a:pt x="8" y="26"/>
                  </a:cubicBezTo>
                  <a:cubicBezTo>
                    <a:pt x="7" y="26"/>
                    <a:pt x="7" y="27"/>
                    <a:pt x="6" y="27"/>
                  </a:cubicBezTo>
                  <a:cubicBezTo>
                    <a:pt x="6" y="28"/>
                    <a:pt x="6" y="28"/>
                    <a:pt x="6" y="28"/>
                  </a:cubicBezTo>
                  <a:cubicBezTo>
                    <a:pt x="5" y="29"/>
                    <a:pt x="5" y="30"/>
                    <a:pt x="4" y="31"/>
                  </a:cubicBezTo>
                  <a:cubicBezTo>
                    <a:pt x="1" y="38"/>
                    <a:pt x="3" y="47"/>
                    <a:pt x="9" y="52"/>
                  </a:cubicBezTo>
                  <a:cubicBezTo>
                    <a:pt x="3" y="57"/>
                    <a:pt x="0" y="65"/>
                    <a:pt x="3" y="73"/>
                  </a:cubicBezTo>
                  <a:cubicBezTo>
                    <a:pt x="4" y="74"/>
                    <a:pt x="4" y="75"/>
                    <a:pt x="5" y="75"/>
                  </a:cubicBezTo>
                  <a:cubicBezTo>
                    <a:pt x="5" y="76"/>
                    <a:pt x="5" y="76"/>
                    <a:pt x="5" y="76"/>
                  </a:cubicBezTo>
                  <a:cubicBezTo>
                    <a:pt x="6" y="77"/>
                    <a:pt x="6" y="77"/>
                    <a:pt x="6" y="78"/>
                  </a:cubicBezTo>
                  <a:cubicBezTo>
                    <a:pt x="7" y="78"/>
                    <a:pt x="7" y="78"/>
                    <a:pt x="7" y="79"/>
                  </a:cubicBezTo>
                  <a:cubicBezTo>
                    <a:pt x="8" y="79"/>
                    <a:pt x="8" y="79"/>
                    <a:pt x="8" y="80"/>
                  </a:cubicBezTo>
                  <a:cubicBezTo>
                    <a:pt x="9" y="80"/>
                    <a:pt x="9" y="80"/>
                    <a:pt x="9" y="81"/>
                  </a:cubicBezTo>
                  <a:cubicBezTo>
                    <a:pt x="10" y="81"/>
                    <a:pt x="10" y="81"/>
                    <a:pt x="11" y="81"/>
                  </a:cubicBezTo>
                  <a:cubicBezTo>
                    <a:pt x="11" y="82"/>
                    <a:pt x="11" y="82"/>
                    <a:pt x="12" y="82"/>
                  </a:cubicBezTo>
                  <a:cubicBezTo>
                    <a:pt x="12" y="82"/>
                    <a:pt x="13" y="83"/>
                    <a:pt x="13" y="83"/>
                  </a:cubicBezTo>
                  <a:cubicBezTo>
                    <a:pt x="13" y="83"/>
                    <a:pt x="14" y="83"/>
                    <a:pt x="14" y="83"/>
                  </a:cubicBezTo>
                  <a:cubicBezTo>
                    <a:pt x="15" y="83"/>
                    <a:pt x="15" y="84"/>
                    <a:pt x="16" y="84"/>
                  </a:cubicBezTo>
                  <a:cubicBezTo>
                    <a:pt x="16" y="84"/>
                    <a:pt x="16" y="84"/>
                    <a:pt x="16" y="84"/>
                  </a:cubicBezTo>
                  <a:cubicBezTo>
                    <a:pt x="16" y="84"/>
                    <a:pt x="17" y="84"/>
                    <a:pt x="17" y="84"/>
                  </a:cubicBezTo>
                  <a:cubicBezTo>
                    <a:pt x="17" y="84"/>
                    <a:pt x="18" y="84"/>
                    <a:pt x="18" y="84"/>
                  </a:cubicBezTo>
                  <a:cubicBezTo>
                    <a:pt x="19" y="84"/>
                    <a:pt x="19" y="84"/>
                    <a:pt x="20" y="84"/>
                  </a:cubicBezTo>
                  <a:cubicBezTo>
                    <a:pt x="20" y="84"/>
                    <a:pt x="20" y="84"/>
                    <a:pt x="21" y="84"/>
                  </a:cubicBezTo>
                  <a:cubicBezTo>
                    <a:pt x="21" y="84"/>
                    <a:pt x="21" y="84"/>
                    <a:pt x="22" y="84"/>
                  </a:cubicBezTo>
                  <a:cubicBezTo>
                    <a:pt x="22" y="87"/>
                    <a:pt x="22" y="89"/>
                    <a:pt x="23" y="92"/>
                  </a:cubicBezTo>
                  <a:cubicBezTo>
                    <a:pt x="24" y="95"/>
                    <a:pt x="26" y="99"/>
                    <a:pt x="29" y="101"/>
                  </a:cubicBezTo>
                  <a:cubicBezTo>
                    <a:pt x="30" y="102"/>
                    <a:pt x="31" y="103"/>
                    <a:pt x="33" y="103"/>
                  </a:cubicBezTo>
                  <a:cubicBezTo>
                    <a:pt x="33" y="104"/>
                    <a:pt x="34" y="104"/>
                    <a:pt x="35" y="104"/>
                  </a:cubicBezTo>
                  <a:cubicBezTo>
                    <a:pt x="35" y="104"/>
                    <a:pt x="36" y="104"/>
                    <a:pt x="36" y="104"/>
                  </a:cubicBezTo>
                  <a:cubicBezTo>
                    <a:pt x="37" y="104"/>
                    <a:pt x="37" y="105"/>
                    <a:pt x="38" y="105"/>
                  </a:cubicBezTo>
                  <a:cubicBezTo>
                    <a:pt x="38" y="105"/>
                    <a:pt x="39" y="105"/>
                    <a:pt x="39" y="105"/>
                  </a:cubicBezTo>
                  <a:cubicBezTo>
                    <a:pt x="39" y="105"/>
                    <a:pt x="40" y="105"/>
                    <a:pt x="41" y="105"/>
                  </a:cubicBezTo>
                  <a:cubicBezTo>
                    <a:pt x="41" y="105"/>
                    <a:pt x="41" y="105"/>
                    <a:pt x="41" y="105"/>
                  </a:cubicBezTo>
                  <a:cubicBezTo>
                    <a:pt x="42" y="105"/>
                    <a:pt x="43" y="104"/>
                    <a:pt x="44" y="104"/>
                  </a:cubicBezTo>
                  <a:cubicBezTo>
                    <a:pt x="44" y="104"/>
                    <a:pt x="44" y="104"/>
                    <a:pt x="44" y="104"/>
                  </a:cubicBezTo>
                  <a:cubicBezTo>
                    <a:pt x="45" y="104"/>
                    <a:pt x="46" y="104"/>
                    <a:pt x="46" y="103"/>
                  </a:cubicBezTo>
                  <a:cubicBezTo>
                    <a:pt x="47" y="103"/>
                    <a:pt x="47" y="103"/>
                    <a:pt x="47" y="103"/>
                  </a:cubicBezTo>
                  <a:cubicBezTo>
                    <a:pt x="48" y="103"/>
                    <a:pt x="49" y="103"/>
                    <a:pt x="49" y="102"/>
                  </a:cubicBezTo>
                  <a:cubicBezTo>
                    <a:pt x="49" y="102"/>
                    <a:pt x="49" y="102"/>
                    <a:pt x="50" y="102"/>
                  </a:cubicBezTo>
                  <a:cubicBezTo>
                    <a:pt x="50" y="102"/>
                    <a:pt x="51" y="101"/>
                    <a:pt x="51" y="101"/>
                  </a:cubicBezTo>
                  <a:cubicBezTo>
                    <a:pt x="52" y="100"/>
                    <a:pt x="52" y="100"/>
                    <a:pt x="52" y="100"/>
                  </a:cubicBezTo>
                  <a:cubicBezTo>
                    <a:pt x="53" y="100"/>
                    <a:pt x="53" y="99"/>
                    <a:pt x="54" y="98"/>
                  </a:cubicBezTo>
                  <a:cubicBezTo>
                    <a:pt x="54" y="99"/>
                    <a:pt x="55" y="100"/>
                    <a:pt x="56" y="100"/>
                  </a:cubicBezTo>
                  <a:cubicBezTo>
                    <a:pt x="56" y="100"/>
                    <a:pt x="56" y="101"/>
                    <a:pt x="56" y="101"/>
                  </a:cubicBezTo>
                  <a:cubicBezTo>
                    <a:pt x="57" y="101"/>
                    <a:pt x="57" y="102"/>
                    <a:pt x="58" y="102"/>
                  </a:cubicBezTo>
                  <a:cubicBezTo>
                    <a:pt x="58" y="102"/>
                    <a:pt x="58" y="102"/>
                    <a:pt x="58" y="102"/>
                  </a:cubicBezTo>
                  <a:cubicBezTo>
                    <a:pt x="59" y="103"/>
                    <a:pt x="60" y="103"/>
                    <a:pt x="60" y="104"/>
                  </a:cubicBezTo>
                  <a:cubicBezTo>
                    <a:pt x="61" y="104"/>
                    <a:pt x="61" y="104"/>
                    <a:pt x="61" y="104"/>
                  </a:cubicBezTo>
                  <a:cubicBezTo>
                    <a:pt x="62" y="104"/>
                    <a:pt x="62" y="104"/>
                    <a:pt x="63" y="105"/>
                  </a:cubicBezTo>
                  <a:cubicBezTo>
                    <a:pt x="63" y="105"/>
                    <a:pt x="63" y="105"/>
                    <a:pt x="64" y="105"/>
                  </a:cubicBezTo>
                  <a:cubicBezTo>
                    <a:pt x="64" y="105"/>
                    <a:pt x="65" y="105"/>
                    <a:pt x="66" y="105"/>
                  </a:cubicBezTo>
                  <a:cubicBezTo>
                    <a:pt x="66" y="105"/>
                    <a:pt x="66" y="105"/>
                    <a:pt x="66" y="105"/>
                  </a:cubicBezTo>
                  <a:cubicBezTo>
                    <a:pt x="67" y="105"/>
                    <a:pt x="68" y="106"/>
                    <a:pt x="69" y="105"/>
                  </a:cubicBezTo>
                  <a:cubicBezTo>
                    <a:pt x="69" y="105"/>
                    <a:pt x="69" y="105"/>
                    <a:pt x="69" y="105"/>
                  </a:cubicBezTo>
                  <a:cubicBezTo>
                    <a:pt x="70" y="105"/>
                    <a:pt x="71" y="105"/>
                    <a:pt x="72" y="105"/>
                  </a:cubicBezTo>
                  <a:cubicBezTo>
                    <a:pt x="72" y="105"/>
                    <a:pt x="72" y="105"/>
                    <a:pt x="72" y="105"/>
                  </a:cubicBezTo>
                  <a:cubicBezTo>
                    <a:pt x="73" y="105"/>
                    <a:pt x="74" y="105"/>
                    <a:pt x="75" y="104"/>
                  </a:cubicBezTo>
                  <a:cubicBezTo>
                    <a:pt x="77" y="103"/>
                    <a:pt x="80" y="102"/>
                    <a:pt x="81" y="100"/>
                  </a:cubicBezTo>
                  <a:cubicBezTo>
                    <a:pt x="85" y="96"/>
                    <a:pt x="87" y="91"/>
                    <a:pt x="86" y="86"/>
                  </a:cubicBezTo>
                  <a:cubicBezTo>
                    <a:pt x="87" y="86"/>
                    <a:pt x="87" y="86"/>
                    <a:pt x="88" y="86"/>
                  </a:cubicBezTo>
                  <a:cubicBezTo>
                    <a:pt x="88" y="86"/>
                    <a:pt x="89" y="86"/>
                    <a:pt x="89" y="86"/>
                  </a:cubicBezTo>
                  <a:cubicBezTo>
                    <a:pt x="89" y="86"/>
                    <a:pt x="90" y="86"/>
                    <a:pt x="90" y="86"/>
                  </a:cubicBezTo>
                  <a:cubicBezTo>
                    <a:pt x="91" y="86"/>
                    <a:pt x="91" y="86"/>
                    <a:pt x="92" y="86"/>
                  </a:cubicBezTo>
                  <a:cubicBezTo>
                    <a:pt x="92" y="86"/>
                    <a:pt x="92" y="85"/>
                    <a:pt x="93" y="85"/>
                  </a:cubicBezTo>
                  <a:cubicBezTo>
                    <a:pt x="93" y="85"/>
                    <a:pt x="94" y="85"/>
                    <a:pt x="94" y="85"/>
                  </a:cubicBezTo>
                  <a:cubicBezTo>
                    <a:pt x="94" y="85"/>
                    <a:pt x="94" y="85"/>
                    <a:pt x="94" y="85"/>
                  </a:cubicBezTo>
                  <a:cubicBezTo>
                    <a:pt x="95" y="85"/>
                    <a:pt x="95" y="85"/>
                    <a:pt x="95" y="85"/>
                  </a:cubicBezTo>
                  <a:cubicBezTo>
                    <a:pt x="96" y="84"/>
                    <a:pt x="96" y="84"/>
                    <a:pt x="97" y="84"/>
                  </a:cubicBezTo>
                  <a:cubicBezTo>
                    <a:pt x="97" y="84"/>
                    <a:pt x="97" y="84"/>
                    <a:pt x="98" y="83"/>
                  </a:cubicBezTo>
                  <a:cubicBezTo>
                    <a:pt x="98" y="83"/>
                    <a:pt x="99" y="83"/>
                    <a:pt x="99" y="82"/>
                  </a:cubicBezTo>
                  <a:cubicBezTo>
                    <a:pt x="99" y="82"/>
                    <a:pt x="100" y="82"/>
                    <a:pt x="100" y="82"/>
                  </a:cubicBezTo>
                  <a:cubicBezTo>
                    <a:pt x="101" y="81"/>
                    <a:pt x="101" y="81"/>
                    <a:pt x="101" y="81"/>
                  </a:cubicBezTo>
                  <a:cubicBezTo>
                    <a:pt x="102" y="80"/>
                    <a:pt x="102" y="80"/>
                    <a:pt x="102" y="80"/>
                  </a:cubicBezTo>
                  <a:cubicBezTo>
                    <a:pt x="103" y="79"/>
                    <a:pt x="103" y="79"/>
                    <a:pt x="103" y="78"/>
                  </a:cubicBezTo>
                  <a:cubicBezTo>
                    <a:pt x="103" y="78"/>
                    <a:pt x="104" y="78"/>
                    <a:pt x="104" y="78"/>
                  </a:cubicBezTo>
                  <a:cubicBezTo>
                    <a:pt x="104" y="77"/>
                    <a:pt x="105" y="76"/>
                    <a:pt x="105" y="75"/>
                  </a:cubicBezTo>
                  <a:cubicBezTo>
                    <a:pt x="109" y="68"/>
                    <a:pt x="106" y="59"/>
                    <a:pt x="100" y="54"/>
                  </a:cubicBezTo>
                  <a:cubicBezTo>
                    <a:pt x="107" y="49"/>
                    <a:pt x="109" y="41"/>
                    <a:pt x="106" y="33"/>
                  </a:cubicBezTo>
                  <a:close/>
                  <a:moveTo>
                    <a:pt x="71" y="60"/>
                  </a:moveTo>
                  <a:cubicBezTo>
                    <a:pt x="71" y="61"/>
                    <a:pt x="70" y="61"/>
                    <a:pt x="70" y="62"/>
                  </a:cubicBezTo>
                  <a:cubicBezTo>
                    <a:pt x="70" y="62"/>
                    <a:pt x="70" y="62"/>
                    <a:pt x="70" y="63"/>
                  </a:cubicBezTo>
                  <a:cubicBezTo>
                    <a:pt x="69" y="63"/>
                    <a:pt x="69" y="64"/>
                    <a:pt x="68" y="64"/>
                  </a:cubicBezTo>
                  <a:cubicBezTo>
                    <a:pt x="68" y="64"/>
                    <a:pt x="68" y="64"/>
                    <a:pt x="68" y="64"/>
                  </a:cubicBezTo>
                  <a:cubicBezTo>
                    <a:pt x="68" y="64"/>
                    <a:pt x="68" y="64"/>
                    <a:pt x="68" y="65"/>
                  </a:cubicBezTo>
                  <a:cubicBezTo>
                    <a:pt x="68" y="65"/>
                    <a:pt x="67" y="66"/>
                    <a:pt x="67" y="66"/>
                  </a:cubicBezTo>
                  <a:cubicBezTo>
                    <a:pt x="66" y="66"/>
                    <a:pt x="66" y="66"/>
                    <a:pt x="66" y="66"/>
                  </a:cubicBezTo>
                  <a:cubicBezTo>
                    <a:pt x="66" y="67"/>
                    <a:pt x="65" y="67"/>
                    <a:pt x="65" y="68"/>
                  </a:cubicBezTo>
                  <a:cubicBezTo>
                    <a:pt x="65" y="68"/>
                    <a:pt x="64" y="68"/>
                    <a:pt x="64" y="68"/>
                  </a:cubicBezTo>
                  <a:cubicBezTo>
                    <a:pt x="64" y="68"/>
                    <a:pt x="63" y="69"/>
                    <a:pt x="62" y="69"/>
                  </a:cubicBezTo>
                  <a:cubicBezTo>
                    <a:pt x="62" y="69"/>
                    <a:pt x="62" y="69"/>
                    <a:pt x="62" y="69"/>
                  </a:cubicBezTo>
                  <a:cubicBezTo>
                    <a:pt x="61" y="69"/>
                    <a:pt x="61" y="70"/>
                    <a:pt x="60" y="70"/>
                  </a:cubicBezTo>
                  <a:cubicBezTo>
                    <a:pt x="60" y="70"/>
                    <a:pt x="60" y="70"/>
                    <a:pt x="60" y="70"/>
                  </a:cubicBezTo>
                  <a:cubicBezTo>
                    <a:pt x="59" y="70"/>
                    <a:pt x="58" y="70"/>
                    <a:pt x="58" y="70"/>
                  </a:cubicBezTo>
                  <a:cubicBezTo>
                    <a:pt x="57" y="70"/>
                    <a:pt x="57" y="70"/>
                    <a:pt x="57" y="70"/>
                  </a:cubicBezTo>
                  <a:cubicBezTo>
                    <a:pt x="56" y="71"/>
                    <a:pt x="56" y="71"/>
                    <a:pt x="55" y="71"/>
                  </a:cubicBezTo>
                  <a:cubicBezTo>
                    <a:pt x="55" y="71"/>
                    <a:pt x="55" y="71"/>
                    <a:pt x="55" y="71"/>
                  </a:cubicBezTo>
                  <a:cubicBezTo>
                    <a:pt x="55" y="71"/>
                    <a:pt x="55" y="71"/>
                    <a:pt x="55" y="71"/>
                  </a:cubicBezTo>
                  <a:cubicBezTo>
                    <a:pt x="54" y="71"/>
                    <a:pt x="54" y="71"/>
                    <a:pt x="54" y="71"/>
                  </a:cubicBezTo>
                  <a:cubicBezTo>
                    <a:pt x="53" y="71"/>
                    <a:pt x="53" y="71"/>
                    <a:pt x="53" y="71"/>
                  </a:cubicBezTo>
                  <a:cubicBezTo>
                    <a:pt x="53" y="70"/>
                    <a:pt x="52" y="70"/>
                    <a:pt x="52" y="70"/>
                  </a:cubicBezTo>
                  <a:cubicBezTo>
                    <a:pt x="52" y="70"/>
                    <a:pt x="51" y="70"/>
                    <a:pt x="51" y="70"/>
                  </a:cubicBezTo>
                  <a:cubicBezTo>
                    <a:pt x="51" y="70"/>
                    <a:pt x="50" y="70"/>
                    <a:pt x="50" y="70"/>
                  </a:cubicBezTo>
                  <a:cubicBezTo>
                    <a:pt x="50" y="70"/>
                    <a:pt x="50" y="70"/>
                    <a:pt x="49" y="70"/>
                  </a:cubicBezTo>
                  <a:cubicBezTo>
                    <a:pt x="49" y="70"/>
                    <a:pt x="48" y="69"/>
                    <a:pt x="48" y="69"/>
                  </a:cubicBezTo>
                  <a:cubicBezTo>
                    <a:pt x="45" y="68"/>
                    <a:pt x="43" y="66"/>
                    <a:pt x="41" y="64"/>
                  </a:cubicBezTo>
                  <a:cubicBezTo>
                    <a:pt x="37" y="59"/>
                    <a:pt x="36" y="52"/>
                    <a:pt x="39" y="46"/>
                  </a:cubicBezTo>
                  <a:cubicBezTo>
                    <a:pt x="39" y="45"/>
                    <a:pt x="39" y="44"/>
                    <a:pt x="40" y="44"/>
                  </a:cubicBezTo>
                  <a:cubicBezTo>
                    <a:pt x="40" y="43"/>
                    <a:pt x="40" y="43"/>
                    <a:pt x="40" y="43"/>
                  </a:cubicBezTo>
                  <a:cubicBezTo>
                    <a:pt x="40" y="42"/>
                    <a:pt x="41" y="42"/>
                    <a:pt x="41" y="41"/>
                  </a:cubicBezTo>
                  <a:cubicBezTo>
                    <a:pt x="41" y="41"/>
                    <a:pt x="41" y="41"/>
                    <a:pt x="41" y="41"/>
                  </a:cubicBezTo>
                  <a:cubicBezTo>
                    <a:pt x="42" y="41"/>
                    <a:pt x="42" y="40"/>
                    <a:pt x="43" y="40"/>
                  </a:cubicBezTo>
                  <a:cubicBezTo>
                    <a:pt x="43" y="39"/>
                    <a:pt x="43" y="39"/>
                    <a:pt x="43" y="39"/>
                  </a:cubicBezTo>
                  <a:cubicBezTo>
                    <a:pt x="44" y="39"/>
                    <a:pt x="45" y="38"/>
                    <a:pt x="45" y="38"/>
                  </a:cubicBezTo>
                  <a:cubicBezTo>
                    <a:pt x="45" y="38"/>
                    <a:pt x="45" y="38"/>
                    <a:pt x="45" y="38"/>
                  </a:cubicBezTo>
                  <a:cubicBezTo>
                    <a:pt x="46" y="37"/>
                    <a:pt x="47" y="37"/>
                    <a:pt x="47" y="37"/>
                  </a:cubicBezTo>
                  <a:cubicBezTo>
                    <a:pt x="47" y="37"/>
                    <a:pt x="48" y="37"/>
                    <a:pt x="48" y="37"/>
                  </a:cubicBezTo>
                  <a:cubicBezTo>
                    <a:pt x="48" y="36"/>
                    <a:pt x="49" y="36"/>
                    <a:pt x="50" y="36"/>
                  </a:cubicBezTo>
                  <a:cubicBezTo>
                    <a:pt x="50" y="36"/>
                    <a:pt x="50" y="36"/>
                    <a:pt x="50" y="36"/>
                  </a:cubicBezTo>
                  <a:cubicBezTo>
                    <a:pt x="51" y="36"/>
                    <a:pt x="51" y="35"/>
                    <a:pt x="52" y="35"/>
                  </a:cubicBezTo>
                  <a:cubicBezTo>
                    <a:pt x="52" y="35"/>
                    <a:pt x="52" y="35"/>
                    <a:pt x="53" y="35"/>
                  </a:cubicBezTo>
                  <a:cubicBezTo>
                    <a:pt x="53" y="35"/>
                    <a:pt x="54" y="35"/>
                    <a:pt x="55" y="35"/>
                  </a:cubicBezTo>
                  <a:cubicBezTo>
                    <a:pt x="55" y="35"/>
                    <a:pt x="55" y="35"/>
                    <a:pt x="55" y="35"/>
                  </a:cubicBezTo>
                  <a:cubicBezTo>
                    <a:pt x="55" y="35"/>
                    <a:pt x="55" y="35"/>
                    <a:pt x="55" y="35"/>
                  </a:cubicBezTo>
                  <a:cubicBezTo>
                    <a:pt x="55" y="35"/>
                    <a:pt x="56" y="35"/>
                    <a:pt x="56" y="35"/>
                  </a:cubicBezTo>
                  <a:cubicBezTo>
                    <a:pt x="56" y="35"/>
                    <a:pt x="56" y="35"/>
                    <a:pt x="57" y="35"/>
                  </a:cubicBezTo>
                  <a:cubicBezTo>
                    <a:pt x="57" y="35"/>
                    <a:pt x="57" y="35"/>
                    <a:pt x="58" y="35"/>
                  </a:cubicBezTo>
                  <a:cubicBezTo>
                    <a:pt x="58" y="35"/>
                    <a:pt x="58" y="35"/>
                    <a:pt x="59" y="35"/>
                  </a:cubicBezTo>
                  <a:cubicBezTo>
                    <a:pt x="59" y="36"/>
                    <a:pt x="59" y="36"/>
                    <a:pt x="60" y="36"/>
                  </a:cubicBezTo>
                  <a:cubicBezTo>
                    <a:pt x="60" y="36"/>
                    <a:pt x="60" y="36"/>
                    <a:pt x="60" y="36"/>
                  </a:cubicBezTo>
                  <a:cubicBezTo>
                    <a:pt x="61" y="36"/>
                    <a:pt x="61" y="36"/>
                    <a:pt x="62" y="37"/>
                  </a:cubicBezTo>
                  <a:cubicBezTo>
                    <a:pt x="71" y="41"/>
                    <a:pt x="75" y="51"/>
                    <a:pt x="71" y="60"/>
                  </a:cubicBez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latin typeface="Calibri" pitchFamily="34" charset="0"/>
                <a:sym typeface="宋体" pitchFamily="2" charset="-122"/>
              </a:endParaRPr>
            </a:p>
          </p:txBody>
        </p:sp>
      </p:grpSp>
      <p:sp>
        <p:nvSpPr>
          <p:cNvPr id="48" name="Freeform 755"/>
          <p:cNvSpPr>
            <a:spLocks noChangeArrowheads="1"/>
          </p:cNvSpPr>
          <p:nvPr/>
        </p:nvSpPr>
        <p:spPr bwMode="auto">
          <a:xfrm>
            <a:off x="7810097" y="4441112"/>
            <a:ext cx="182071" cy="355914"/>
          </a:xfrm>
          <a:custGeom>
            <a:avLst/>
            <a:gdLst>
              <a:gd name="T0" fmla="*/ 101 w 101"/>
              <a:gd name="T1" fmla="*/ 50 h 197"/>
              <a:gd name="T2" fmla="*/ 50 w 101"/>
              <a:gd name="T3" fmla="*/ 0 h 197"/>
              <a:gd name="T4" fmla="*/ 0 w 101"/>
              <a:gd name="T5" fmla="*/ 50 h 197"/>
              <a:gd name="T6" fmla="*/ 14 w 101"/>
              <a:gd name="T7" fmla="*/ 63 h 197"/>
              <a:gd name="T8" fmla="*/ 28 w 101"/>
              <a:gd name="T9" fmla="*/ 50 h 197"/>
              <a:gd name="T10" fmla="*/ 50 w 101"/>
              <a:gd name="T11" fmla="*/ 27 h 197"/>
              <a:gd name="T12" fmla="*/ 73 w 101"/>
              <a:gd name="T13" fmla="*/ 50 h 197"/>
              <a:gd name="T14" fmla="*/ 50 w 101"/>
              <a:gd name="T15" fmla="*/ 78 h 197"/>
              <a:gd name="T16" fmla="*/ 49 w 101"/>
              <a:gd name="T17" fmla="*/ 78 h 197"/>
              <a:gd name="T18" fmla="*/ 0 w 101"/>
              <a:gd name="T19" fmla="*/ 121 h 197"/>
              <a:gd name="T20" fmla="*/ 0 w 101"/>
              <a:gd name="T21" fmla="*/ 183 h 197"/>
              <a:gd name="T22" fmla="*/ 14 w 101"/>
              <a:gd name="T23" fmla="*/ 197 h 197"/>
              <a:gd name="T24" fmla="*/ 87 w 101"/>
              <a:gd name="T25" fmla="*/ 197 h 197"/>
              <a:gd name="T26" fmla="*/ 101 w 101"/>
              <a:gd name="T27" fmla="*/ 183 h 197"/>
              <a:gd name="T28" fmla="*/ 101 w 101"/>
              <a:gd name="T29" fmla="*/ 130 h 197"/>
              <a:gd name="T30" fmla="*/ 101 w 101"/>
              <a:gd name="T31" fmla="*/ 57 h 197"/>
              <a:gd name="T32" fmla="*/ 101 w 101"/>
              <a:gd name="T33" fmla="*/ 50 h 19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01"/>
              <a:gd name="T52" fmla="*/ 0 h 197"/>
              <a:gd name="T53" fmla="*/ 101 w 101"/>
              <a:gd name="T54" fmla="*/ 197 h 19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01" h="197">
                <a:moveTo>
                  <a:pt x="101" y="50"/>
                </a:moveTo>
                <a:cubicBezTo>
                  <a:pt x="101" y="22"/>
                  <a:pt x="78" y="0"/>
                  <a:pt x="50" y="0"/>
                </a:cubicBezTo>
                <a:cubicBezTo>
                  <a:pt x="23" y="0"/>
                  <a:pt x="0" y="22"/>
                  <a:pt x="0" y="50"/>
                </a:cubicBezTo>
                <a:cubicBezTo>
                  <a:pt x="0" y="57"/>
                  <a:pt x="6" y="63"/>
                  <a:pt x="14" y="63"/>
                </a:cubicBezTo>
                <a:cubicBezTo>
                  <a:pt x="22" y="63"/>
                  <a:pt x="28" y="57"/>
                  <a:pt x="28" y="50"/>
                </a:cubicBezTo>
                <a:cubicBezTo>
                  <a:pt x="28" y="37"/>
                  <a:pt x="38" y="27"/>
                  <a:pt x="50" y="27"/>
                </a:cubicBezTo>
                <a:cubicBezTo>
                  <a:pt x="63" y="27"/>
                  <a:pt x="73" y="37"/>
                  <a:pt x="73" y="50"/>
                </a:cubicBezTo>
                <a:cubicBezTo>
                  <a:pt x="73" y="63"/>
                  <a:pt x="63" y="75"/>
                  <a:pt x="50" y="78"/>
                </a:cubicBezTo>
                <a:cubicBezTo>
                  <a:pt x="49" y="78"/>
                  <a:pt x="49" y="78"/>
                  <a:pt x="49" y="78"/>
                </a:cubicBezTo>
                <a:cubicBezTo>
                  <a:pt x="33" y="80"/>
                  <a:pt x="0" y="86"/>
                  <a:pt x="0" y="121"/>
                </a:cubicBezTo>
                <a:cubicBezTo>
                  <a:pt x="0" y="183"/>
                  <a:pt x="0" y="183"/>
                  <a:pt x="0" y="183"/>
                </a:cubicBezTo>
                <a:cubicBezTo>
                  <a:pt x="0" y="191"/>
                  <a:pt x="6" y="197"/>
                  <a:pt x="14" y="197"/>
                </a:cubicBezTo>
                <a:cubicBezTo>
                  <a:pt x="87" y="197"/>
                  <a:pt x="87" y="197"/>
                  <a:pt x="87" y="197"/>
                </a:cubicBezTo>
                <a:cubicBezTo>
                  <a:pt x="94" y="197"/>
                  <a:pt x="101" y="191"/>
                  <a:pt x="101" y="183"/>
                </a:cubicBezTo>
                <a:cubicBezTo>
                  <a:pt x="101" y="130"/>
                  <a:pt x="101" y="130"/>
                  <a:pt x="101" y="130"/>
                </a:cubicBezTo>
                <a:cubicBezTo>
                  <a:pt x="101" y="57"/>
                  <a:pt x="101" y="57"/>
                  <a:pt x="101" y="57"/>
                </a:cubicBezTo>
                <a:cubicBezTo>
                  <a:pt x="101" y="50"/>
                  <a:pt x="101" y="50"/>
                  <a:pt x="101" y="50"/>
                </a:cubicBez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latin typeface="Calibri" pitchFamily="34" charset="0"/>
              <a:sym typeface="宋体" pitchFamily="2" charset="-122"/>
            </a:endParaRPr>
          </a:p>
        </p:txBody>
      </p:sp>
      <p:grpSp>
        <p:nvGrpSpPr>
          <p:cNvPr id="49" name="Group 36"/>
          <p:cNvGrpSpPr>
            <a:grpSpLocks/>
          </p:cNvGrpSpPr>
          <p:nvPr/>
        </p:nvGrpSpPr>
        <p:grpSpPr bwMode="auto">
          <a:xfrm>
            <a:off x="7723227" y="2770456"/>
            <a:ext cx="357002" cy="333298"/>
            <a:chOff x="0" y="0"/>
            <a:chExt cx="739775" cy="690562"/>
          </a:xfrm>
        </p:grpSpPr>
        <p:sp>
          <p:nvSpPr>
            <p:cNvPr id="50" name="Freeform 876"/>
            <p:cNvSpPr>
              <a:spLocks noChangeArrowheads="1"/>
            </p:cNvSpPr>
            <p:nvPr/>
          </p:nvSpPr>
          <p:spPr bwMode="auto">
            <a:xfrm>
              <a:off x="608013" y="71437"/>
              <a:ext cx="115888" cy="101600"/>
            </a:xfrm>
            <a:custGeom>
              <a:avLst/>
              <a:gdLst>
                <a:gd name="T0" fmla="*/ 2 w 31"/>
                <a:gd name="T1" fmla="*/ 25 h 27"/>
                <a:gd name="T2" fmla="*/ 2 w 31"/>
                <a:gd name="T3" fmla="*/ 27 h 27"/>
                <a:gd name="T4" fmla="*/ 4 w 31"/>
                <a:gd name="T5" fmla="*/ 27 h 27"/>
                <a:gd name="T6" fmla="*/ 28 w 31"/>
                <a:gd name="T7" fmla="*/ 9 h 27"/>
                <a:gd name="T8" fmla="*/ 30 w 31"/>
                <a:gd name="T9" fmla="*/ 6 h 27"/>
                <a:gd name="T10" fmla="*/ 30 w 31"/>
                <a:gd name="T11" fmla="*/ 3 h 27"/>
                <a:gd name="T12" fmla="*/ 23 w 31"/>
                <a:gd name="T13" fmla="*/ 1 h 27"/>
                <a:gd name="T14" fmla="*/ 0 w 31"/>
                <a:gd name="T15" fmla="*/ 18 h 27"/>
                <a:gd name="T16" fmla="*/ 1 w 31"/>
                <a:gd name="T17" fmla="*/ 20 h 27"/>
                <a:gd name="T18" fmla="*/ 2 w 31"/>
                <a:gd name="T19" fmla="*/ 25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1"/>
                <a:gd name="T31" fmla="*/ 0 h 27"/>
                <a:gd name="T32" fmla="*/ 31 w 31"/>
                <a:gd name="T33" fmla="*/ 27 h 2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1" h="27">
                  <a:moveTo>
                    <a:pt x="2" y="25"/>
                  </a:moveTo>
                  <a:cubicBezTo>
                    <a:pt x="2" y="26"/>
                    <a:pt x="2" y="26"/>
                    <a:pt x="2" y="27"/>
                  </a:cubicBezTo>
                  <a:cubicBezTo>
                    <a:pt x="3" y="27"/>
                    <a:pt x="3" y="27"/>
                    <a:pt x="4" y="27"/>
                  </a:cubicBezTo>
                  <a:cubicBezTo>
                    <a:pt x="28" y="9"/>
                    <a:pt x="28" y="9"/>
                    <a:pt x="28" y="9"/>
                  </a:cubicBezTo>
                  <a:cubicBezTo>
                    <a:pt x="29" y="9"/>
                    <a:pt x="30" y="7"/>
                    <a:pt x="30" y="6"/>
                  </a:cubicBezTo>
                  <a:cubicBezTo>
                    <a:pt x="31" y="5"/>
                    <a:pt x="30" y="4"/>
                    <a:pt x="30" y="3"/>
                  </a:cubicBezTo>
                  <a:cubicBezTo>
                    <a:pt x="28" y="0"/>
                    <a:pt x="25" y="0"/>
                    <a:pt x="23" y="1"/>
                  </a:cubicBezTo>
                  <a:cubicBezTo>
                    <a:pt x="0" y="18"/>
                    <a:pt x="0" y="18"/>
                    <a:pt x="0" y="18"/>
                  </a:cubicBezTo>
                  <a:cubicBezTo>
                    <a:pt x="0" y="18"/>
                    <a:pt x="0" y="19"/>
                    <a:pt x="1" y="20"/>
                  </a:cubicBezTo>
                  <a:cubicBezTo>
                    <a:pt x="1" y="22"/>
                    <a:pt x="1" y="23"/>
                    <a:pt x="2" y="25"/>
                  </a:cubicBez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latin typeface="Calibri" pitchFamily="34" charset="0"/>
                <a:sym typeface="宋体" pitchFamily="2" charset="-122"/>
              </a:endParaRPr>
            </a:p>
          </p:txBody>
        </p:sp>
        <p:sp>
          <p:nvSpPr>
            <p:cNvPr id="51" name="Freeform 877"/>
            <p:cNvSpPr>
              <a:spLocks noChangeArrowheads="1"/>
            </p:cNvSpPr>
            <p:nvPr/>
          </p:nvSpPr>
          <p:spPr bwMode="auto">
            <a:xfrm>
              <a:off x="612775" y="225425"/>
              <a:ext cx="127000" cy="55563"/>
            </a:xfrm>
            <a:custGeom>
              <a:avLst/>
              <a:gdLst>
                <a:gd name="T0" fmla="*/ 33 w 34"/>
                <a:gd name="T1" fmla="*/ 7 h 15"/>
                <a:gd name="T2" fmla="*/ 30 w 34"/>
                <a:gd name="T3" fmla="*/ 5 h 15"/>
                <a:gd name="T4" fmla="*/ 1 w 34"/>
                <a:gd name="T5" fmla="*/ 0 h 15"/>
                <a:gd name="T6" fmla="*/ 1 w 34"/>
                <a:gd name="T7" fmla="*/ 3 h 15"/>
                <a:gd name="T8" fmla="*/ 1 w 34"/>
                <a:gd name="T9" fmla="*/ 7 h 15"/>
                <a:gd name="T10" fmla="*/ 0 w 34"/>
                <a:gd name="T11" fmla="*/ 10 h 15"/>
                <a:gd name="T12" fmla="*/ 28 w 34"/>
                <a:gd name="T13" fmla="*/ 15 h 15"/>
                <a:gd name="T14" fmla="*/ 29 w 34"/>
                <a:gd name="T15" fmla="*/ 15 h 15"/>
                <a:gd name="T16" fmla="*/ 34 w 34"/>
                <a:gd name="T17" fmla="*/ 11 h 15"/>
                <a:gd name="T18" fmla="*/ 33 w 34"/>
                <a:gd name="T19" fmla="*/ 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4"/>
                <a:gd name="T31" fmla="*/ 0 h 15"/>
                <a:gd name="T32" fmla="*/ 34 w 34"/>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4" h="15">
                  <a:moveTo>
                    <a:pt x="33" y="7"/>
                  </a:moveTo>
                  <a:cubicBezTo>
                    <a:pt x="32" y="6"/>
                    <a:pt x="31" y="5"/>
                    <a:pt x="30" y="5"/>
                  </a:cubicBezTo>
                  <a:cubicBezTo>
                    <a:pt x="1" y="0"/>
                    <a:pt x="1" y="0"/>
                    <a:pt x="1" y="0"/>
                  </a:cubicBezTo>
                  <a:cubicBezTo>
                    <a:pt x="1" y="1"/>
                    <a:pt x="1" y="2"/>
                    <a:pt x="1" y="3"/>
                  </a:cubicBezTo>
                  <a:cubicBezTo>
                    <a:pt x="1" y="4"/>
                    <a:pt x="1" y="6"/>
                    <a:pt x="1" y="7"/>
                  </a:cubicBezTo>
                  <a:cubicBezTo>
                    <a:pt x="1" y="8"/>
                    <a:pt x="0" y="9"/>
                    <a:pt x="0" y="10"/>
                  </a:cubicBezTo>
                  <a:cubicBezTo>
                    <a:pt x="28" y="15"/>
                    <a:pt x="28" y="15"/>
                    <a:pt x="28" y="15"/>
                  </a:cubicBezTo>
                  <a:cubicBezTo>
                    <a:pt x="28" y="15"/>
                    <a:pt x="28" y="15"/>
                    <a:pt x="29" y="15"/>
                  </a:cubicBezTo>
                  <a:cubicBezTo>
                    <a:pt x="31" y="15"/>
                    <a:pt x="33" y="13"/>
                    <a:pt x="34" y="11"/>
                  </a:cubicBezTo>
                  <a:cubicBezTo>
                    <a:pt x="34" y="10"/>
                    <a:pt x="33" y="8"/>
                    <a:pt x="33" y="7"/>
                  </a:cubicBez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latin typeface="Calibri" pitchFamily="34" charset="0"/>
                <a:sym typeface="宋体" pitchFamily="2" charset="-122"/>
              </a:endParaRPr>
            </a:p>
          </p:txBody>
        </p:sp>
        <p:sp>
          <p:nvSpPr>
            <p:cNvPr id="52" name="Freeform 878"/>
            <p:cNvSpPr>
              <a:spLocks noChangeArrowheads="1"/>
            </p:cNvSpPr>
            <p:nvPr/>
          </p:nvSpPr>
          <p:spPr bwMode="auto">
            <a:xfrm>
              <a:off x="585788" y="304800"/>
              <a:ext cx="93663" cy="127000"/>
            </a:xfrm>
            <a:custGeom>
              <a:avLst/>
              <a:gdLst>
                <a:gd name="T0" fmla="*/ 6 w 25"/>
                <a:gd name="T1" fmla="*/ 2 h 34"/>
                <a:gd name="T2" fmla="*/ 4 w 25"/>
                <a:gd name="T3" fmla="*/ 0 h 34"/>
                <a:gd name="T4" fmla="*/ 3 w 25"/>
                <a:gd name="T5" fmla="*/ 3 h 34"/>
                <a:gd name="T6" fmla="*/ 1 w 25"/>
                <a:gd name="T7" fmla="*/ 7 h 34"/>
                <a:gd name="T8" fmla="*/ 0 w 25"/>
                <a:gd name="T9" fmla="*/ 10 h 34"/>
                <a:gd name="T10" fmla="*/ 16 w 25"/>
                <a:gd name="T11" fmla="*/ 32 h 34"/>
                <a:gd name="T12" fmla="*/ 19 w 25"/>
                <a:gd name="T13" fmla="*/ 34 h 34"/>
                <a:gd name="T14" fmla="*/ 20 w 25"/>
                <a:gd name="T15" fmla="*/ 34 h 34"/>
                <a:gd name="T16" fmla="*/ 22 w 25"/>
                <a:gd name="T17" fmla="*/ 33 h 34"/>
                <a:gd name="T18" fmla="*/ 24 w 25"/>
                <a:gd name="T19" fmla="*/ 30 h 34"/>
                <a:gd name="T20" fmla="*/ 24 w 25"/>
                <a:gd name="T21" fmla="*/ 27 h 34"/>
                <a:gd name="T22" fmla="*/ 6 w 25"/>
                <a:gd name="T23" fmla="*/ 2 h 3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
                <a:gd name="T37" fmla="*/ 0 h 34"/>
                <a:gd name="T38" fmla="*/ 25 w 25"/>
                <a:gd name="T39" fmla="*/ 34 h 3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 h="34">
                  <a:moveTo>
                    <a:pt x="6" y="2"/>
                  </a:moveTo>
                  <a:cubicBezTo>
                    <a:pt x="6" y="1"/>
                    <a:pt x="5" y="1"/>
                    <a:pt x="4" y="0"/>
                  </a:cubicBezTo>
                  <a:cubicBezTo>
                    <a:pt x="4" y="1"/>
                    <a:pt x="3" y="2"/>
                    <a:pt x="3" y="3"/>
                  </a:cubicBezTo>
                  <a:cubicBezTo>
                    <a:pt x="3" y="4"/>
                    <a:pt x="2" y="6"/>
                    <a:pt x="1" y="7"/>
                  </a:cubicBezTo>
                  <a:cubicBezTo>
                    <a:pt x="1" y="8"/>
                    <a:pt x="0" y="9"/>
                    <a:pt x="0" y="10"/>
                  </a:cubicBezTo>
                  <a:cubicBezTo>
                    <a:pt x="16" y="32"/>
                    <a:pt x="16" y="32"/>
                    <a:pt x="16" y="32"/>
                  </a:cubicBezTo>
                  <a:cubicBezTo>
                    <a:pt x="16" y="33"/>
                    <a:pt x="18" y="34"/>
                    <a:pt x="19" y="34"/>
                  </a:cubicBezTo>
                  <a:cubicBezTo>
                    <a:pt x="19" y="34"/>
                    <a:pt x="19" y="34"/>
                    <a:pt x="20" y="34"/>
                  </a:cubicBezTo>
                  <a:cubicBezTo>
                    <a:pt x="21" y="34"/>
                    <a:pt x="22" y="34"/>
                    <a:pt x="22" y="33"/>
                  </a:cubicBezTo>
                  <a:cubicBezTo>
                    <a:pt x="24" y="33"/>
                    <a:pt x="24" y="32"/>
                    <a:pt x="24" y="30"/>
                  </a:cubicBezTo>
                  <a:cubicBezTo>
                    <a:pt x="25" y="29"/>
                    <a:pt x="24" y="28"/>
                    <a:pt x="24" y="27"/>
                  </a:cubicBezTo>
                  <a:lnTo>
                    <a:pt x="6" y="2"/>
                  </a:ln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latin typeface="Calibri" pitchFamily="34" charset="0"/>
                <a:sym typeface="宋体" pitchFamily="2" charset="-122"/>
              </a:endParaRPr>
            </a:p>
          </p:txBody>
        </p:sp>
        <p:sp>
          <p:nvSpPr>
            <p:cNvPr id="53" name="Freeform 879"/>
            <p:cNvSpPr>
              <a:spLocks noChangeArrowheads="1"/>
            </p:cNvSpPr>
            <p:nvPr/>
          </p:nvSpPr>
          <p:spPr bwMode="auto">
            <a:xfrm>
              <a:off x="15875" y="71437"/>
              <a:ext cx="112713" cy="101600"/>
            </a:xfrm>
            <a:custGeom>
              <a:avLst/>
              <a:gdLst>
                <a:gd name="T0" fmla="*/ 2 w 30"/>
                <a:gd name="T1" fmla="*/ 9 h 27"/>
                <a:gd name="T2" fmla="*/ 27 w 30"/>
                <a:gd name="T3" fmla="*/ 27 h 27"/>
                <a:gd name="T4" fmla="*/ 28 w 30"/>
                <a:gd name="T5" fmla="*/ 27 h 27"/>
                <a:gd name="T6" fmla="*/ 28 w 30"/>
                <a:gd name="T7" fmla="*/ 24 h 27"/>
                <a:gd name="T8" fmla="*/ 29 w 30"/>
                <a:gd name="T9" fmla="*/ 20 h 27"/>
                <a:gd name="T10" fmla="*/ 30 w 30"/>
                <a:gd name="T11" fmla="*/ 17 h 27"/>
                <a:gd name="T12" fmla="*/ 8 w 30"/>
                <a:gd name="T13" fmla="*/ 1 h 27"/>
                <a:gd name="T14" fmla="*/ 1 w 30"/>
                <a:gd name="T15" fmla="*/ 3 h 27"/>
                <a:gd name="T16" fmla="*/ 0 w 30"/>
                <a:gd name="T17" fmla="*/ 6 h 27"/>
                <a:gd name="T18" fmla="*/ 2 w 30"/>
                <a:gd name="T19" fmla="*/ 9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0"/>
                <a:gd name="T31" fmla="*/ 0 h 27"/>
                <a:gd name="T32" fmla="*/ 30 w 30"/>
                <a:gd name="T33" fmla="*/ 27 h 2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0" h="27">
                  <a:moveTo>
                    <a:pt x="2" y="9"/>
                  </a:moveTo>
                  <a:cubicBezTo>
                    <a:pt x="27" y="27"/>
                    <a:pt x="27" y="27"/>
                    <a:pt x="27" y="27"/>
                  </a:cubicBezTo>
                  <a:cubicBezTo>
                    <a:pt x="27" y="27"/>
                    <a:pt x="27" y="27"/>
                    <a:pt x="28" y="27"/>
                  </a:cubicBezTo>
                  <a:cubicBezTo>
                    <a:pt x="28" y="26"/>
                    <a:pt x="28" y="25"/>
                    <a:pt x="28" y="24"/>
                  </a:cubicBezTo>
                  <a:cubicBezTo>
                    <a:pt x="28" y="23"/>
                    <a:pt x="29" y="21"/>
                    <a:pt x="29" y="20"/>
                  </a:cubicBezTo>
                  <a:cubicBezTo>
                    <a:pt x="29" y="19"/>
                    <a:pt x="30" y="18"/>
                    <a:pt x="30" y="17"/>
                  </a:cubicBezTo>
                  <a:cubicBezTo>
                    <a:pt x="8" y="1"/>
                    <a:pt x="8" y="1"/>
                    <a:pt x="8" y="1"/>
                  </a:cubicBezTo>
                  <a:cubicBezTo>
                    <a:pt x="5" y="0"/>
                    <a:pt x="2" y="0"/>
                    <a:pt x="1" y="3"/>
                  </a:cubicBezTo>
                  <a:cubicBezTo>
                    <a:pt x="0" y="4"/>
                    <a:pt x="0" y="5"/>
                    <a:pt x="0" y="6"/>
                  </a:cubicBezTo>
                  <a:cubicBezTo>
                    <a:pt x="0" y="7"/>
                    <a:pt x="1" y="9"/>
                    <a:pt x="2" y="9"/>
                  </a:cubicBez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latin typeface="Calibri" pitchFamily="34" charset="0"/>
                <a:sym typeface="宋体" pitchFamily="2" charset="-122"/>
              </a:endParaRPr>
            </a:p>
          </p:txBody>
        </p:sp>
        <p:sp>
          <p:nvSpPr>
            <p:cNvPr id="54" name="Freeform 880"/>
            <p:cNvSpPr>
              <a:spLocks noChangeArrowheads="1"/>
            </p:cNvSpPr>
            <p:nvPr/>
          </p:nvSpPr>
          <p:spPr bwMode="auto">
            <a:xfrm>
              <a:off x="0" y="225425"/>
              <a:ext cx="120650" cy="55563"/>
            </a:xfrm>
            <a:custGeom>
              <a:avLst/>
              <a:gdLst>
                <a:gd name="T0" fmla="*/ 32 w 32"/>
                <a:gd name="T1" fmla="*/ 7 h 15"/>
                <a:gd name="T2" fmla="*/ 31 w 32"/>
                <a:gd name="T3" fmla="*/ 3 h 15"/>
                <a:gd name="T4" fmla="*/ 31 w 32"/>
                <a:gd name="T5" fmla="*/ 0 h 15"/>
                <a:gd name="T6" fmla="*/ 4 w 32"/>
                <a:gd name="T7" fmla="*/ 5 h 15"/>
                <a:gd name="T8" fmla="*/ 1 w 32"/>
                <a:gd name="T9" fmla="*/ 7 h 15"/>
                <a:gd name="T10" fmla="*/ 0 w 32"/>
                <a:gd name="T11" fmla="*/ 11 h 15"/>
                <a:gd name="T12" fmla="*/ 5 w 32"/>
                <a:gd name="T13" fmla="*/ 15 h 15"/>
                <a:gd name="T14" fmla="*/ 5 w 32"/>
                <a:gd name="T15" fmla="*/ 15 h 15"/>
                <a:gd name="T16" fmla="*/ 32 w 32"/>
                <a:gd name="T17" fmla="*/ 10 h 15"/>
                <a:gd name="T18" fmla="*/ 32 w 32"/>
                <a:gd name="T19" fmla="*/ 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
                <a:gd name="T31" fmla="*/ 0 h 15"/>
                <a:gd name="T32" fmla="*/ 32 w 32"/>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 h="15">
                  <a:moveTo>
                    <a:pt x="32" y="7"/>
                  </a:moveTo>
                  <a:cubicBezTo>
                    <a:pt x="32" y="6"/>
                    <a:pt x="31" y="5"/>
                    <a:pt x="31" y="3"/>
                  </a:cubicBezTo>
                  <a:cubicBezTo>
                    <a:pt x="31" y="2"/>
                    <a:pt x="31" y="1"/>
                    <a:pt x="31" y="0"/>
                  </a:cubicBezTo>
                  <a:cubicBezTo>
                    <a:pt x="4" y="5"/>
                    <a:pt x="4" y="5"/>
                    <a:pt x="4" y="5"/>
                  </a:cubicBezTo>
                  <a:cubicBezTo>
                    <a:pt x="3" y="5"/>
                    <a:pt x="1" y="6"/>
                    <a:pt x="1" y="7"/>
                  </a:cubicBezTo>
                  <a:cubicBezTo>
                    <a:pt x="0" y="8"/>
                    <a:pt x="0" y="10"/>
                    <a:pt x="0" y="11"/>
                  </a:cubicBezTo>
                  <a:cubicBezTo>
                    <a:pt x="0" y="13"/>
                    <a:pt x="2" y="15"/>
                    <a:pt x="5" y="15"/>
                  </a:cubicBezTo>
                  <a:cubicBezTo>
                    <a:pt x="5" y="15"/>
                    <a:pt x="5" y="15"/>
                    <a:pt x="5" y="15"/>
                  </a:cubicBezTo>
                  <a:cubicBezTo>
                    <a:pt x="32" y="10"/>
                    <a:pt x="32" y="10"/>
                    <a:pt x="32" y="10"/>
                  </a:cubicBezTo>
                  <a:cubicBezTo>
                    <a:pt x="32" y="9"/>
                    <a:pt x="32" y="8"/>
                    <a:pt x="32" y="7"/>
                  </a:cubicBez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latin typeface="Calibri" pitchFamily="34" charset="0"/>
                <a:sym typeface="宋体" pitchFamily="2" charset="-122"/>
              </a:endParaRPr>
            </a:p>
          </p:txBody>
        </p:sp>
        <p:sp>
          <p:nvSpPr>
            <p:cNvPr id="55" name="Freeform 881"/>
            <p:cNvSpPr>
              <a:spLocks noChangeArrowheads="1"/>
            </p:cNvSpPr>
            <p:nvPr/>
          </p:nvSpPr>
          <p:spPr bwMode="auto">
            <a:xfrm>
              <a:off x="60325" y="307975"/>
              <a:ext cx="90488" cy="123825"/>
            </a:xfrm>
            <a:custGeom>
              <a:avLst/>
              <a:gdLst>
                <a:gd name="T0" fmla="*/ 21 w 24"/>
                <a:gd name="T1" fmla="*/ 2 h 33"/>
                <a:gd name="T2" fmla="*/ 20 w 24"/>
                <a:gd name="T3" fmla="*/ 0 h 33"/>
                <a:gd name="T4" fmla="*/ 18 w 24"/>
                <a:gd name="T5" fmla="*/ 1 h 33"/>
                <a:gd name="T6" fmla="*/ 1 w 24"/>
                <a:gd name="T7" fmla="*/ 26 h 33"/>
                <a:gd name="T8" fmla="*/ 0 w 24"/>
                <a:gd name="T9" fmla="*/ 29 h 33"/>
                <a:gd name="T10" fmla="*/ 2 w 24"/>
                <a:gd name="T11" fmla="*/ 32 h 33"/>
                <a:gd name="T12" fmla="*/ 5 w 24"/>
                <a:gd name="T13" fmla="*/ 33 h 33"/>
                <a:gd name="T14" fmla="*/ 6 w 24"/>
                <a:gd name="T15" fmla="*/ 33 h 33"/>
                <a:gd name="T16" fmla="*/ 9 w 24"/>
                <a:gd name="T17" fmla="*/ 31 h 33"/>
                <a:gd name="T18" fmla="*/ 24 w 24"/>
                <a:gd name="T19" fmla="*/ 10 h 33"/>
                <a:gd name="T20" fmla="*/ 23 w 24"/>
                <a:gd name="T21" fmla="*/ 7 h 33"/>
                <a:gd name="T22" fmla="*/ 21 w 24"/>
                <a:gd name="T23" fmla="*/ 2 h 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4"/>
                <a:gd name="T37" fmla="*/ 0 h 33"/>
                <a:gd name="T38" fmla="*/ 24 w 24"/>
                <a:gd name="T39" fmla="*/ 33 h 3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4" h="33">
                  <a:moveTo>
                    <a:pt x="21" y="2"/>
                  </a:moveTo>
                  <a:cubicBezTo>
                    <a:pt x="20" y="1"/>
                    <a:pt x="20" y="1"/>
                    <a:pt x="20" y="0"/>
                  </a:cubicBezTo>
                  <a:cubicBezTo>
                    <a:pt x="19" y="0"/>
                    <a:pt x="18" y="0"/>
                    <a:pt x="18" y="1"/>
                  </a:cubicBezTo>
                  <a:cubicBezTo>
                    <a:pt x="1" y="26"/>
                    <a:pt x="1" y="26"/>
                    <a:pt x="1" y="26"/>
                  </a:cubicBezTo>
                  <a:cubicBezTo>
                    <a:pt x="0" y="27"/>
                    <a:pt x="0" y="28"/>
                    <a:pt x="0" y="29"/>
                  </a:cubicBezTo>
                  <a:cubicBezTo>
                    <a:pt x="0" y="31"/>
                    <a:pt x="1" y="32"/>
                    <a:pt x="2" y="32"/>
                  </a:cubicBezTo>
                  <a:cubicBezTo>
                    <a:pt x="3" y="33"/>
                    <a:pt x="4" y="33"/>
                    <a:pt x="5" y="33"/>
                  </a:cubicBezTo>
                  <a:cubicBezTo>
                    <a:pt x="5" y="33"/>
                    <a:pt x="5" y="33"/>
                    <a:pt x="6" y="33"/>
                  </a:cubicBezTo>
                  <a:cubicBezTo>
                    <a:pt x="7" y="33"/>
                    <a:pt x="8" y="32"/>
                    <a:pt x="9" y="31"/>
                  </a:cubicBezTo>
                  <a:cubicBezTo>
                    <a:pt x="24" y="10"/>
                    <a:pt x="24" y="10"/>
                    <a:pt x="24" y="10"/>
                  </a:cubicBezTo>
                  <a:cubicBezTo>
                    <a:pt x="23" y="9"/>
                    <a:pt x="23" y="8"/>
                    <a:pt x="23" y="7"/>
                  </a:cubicBezTo>
                  <a:cubicBezTo>
                    <a:pt x="22" y="5"/>
                    <a:pt x="21" y="4"/>
                    <a:pt x="21" y="2"/>
                  </a:cubicBez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latin typeface="Calibri" pitchFamily="34" charset="0"/>
                <a:sym typeface="宋体" pitchFamily="2" charset="-122"/>
              </a:endParaRPr>
            </a:p>
          </p:txBody>
        </p:sp>
        <p:sp>
          <p:nvSpPr>
            <p:cNvPr id="56" name="Freeform 882"/>
            <p:cNvSpPr>
              <a:spLocks noEditPoints="1" noChangeArrowheads="1"/>
            </p:cNvSpPr>
            <p:nvPr/>
          </p:nvSpPr>
          <p:spPr bwMode="auto">
            <a:xfrm>
              <a:off x="158750" y="0"/>
              <a:ext cx="419100" cy="506413"/>
            </a:xfrm>
            <a:custGeom>
              <a:avLst/>
              <a:gdLst>
                <a:gd name="T0" fmla="*/ 56 w 112"/>
                <a:gd name="T1" fmla="*/ 0 h 135"/>
                <a:gd name="T2" fmla="*/ 0 w 112"/>
                <a:gd name="T3" fmla="*/ 56 h 135"/>
                <a:gd name="T4" fmla="*/ 17 w 112"/>
                <a:gd name="T5" fmla="*/ 101 h 135"/>
                <a:gd name="T6" fmla="*/ 18 w 112"/>
                <a:gd name="T7" fmla="*/ 101 h 135"/>
                <a:gd name="T8" fmla="*/ 30 w 112"/>
                <a:gd name="T9" fmla="*/ 128 h 135"/>
                <a:gd name="T10" fmla="*/ 37 w 112"/>
                <a:gd name="T11" fmla="*/ 135 h 135"/>
                <a:gd name="T12" fmla="*/ 74 w 112"/>
                <a:gd name="T13" fmla="*/ 135 h 135"/>
                <a:gd name="T14" fmla="*/ 74 w 112"/>
                <a:gd name="T15" fmla="*/ 135 h 135"/>
                <a:gd name="T16" fmla="*/ 77 w 112"/>
                <a:gd name="T17" fmla="*/ 134 h 135"/>
                <a:gd name="T18" fmla="*/ 81 w 112"/>
                <a:gd name="T19" fmla="*/ 128 h 135"/>
                <a:gd name="T20" fmla="*/ 94 w 112"/>
                <a:gd name="T21" fmla="*/ 101 h 135"/>
                <a:gd name="T22" fmla="*/ 95 w 112"/>
                <a:gd name="T23" fmla="*/ 100 h 135"/>
                <a:gd name="T24" fmla="*/ 112 w 112"/>
                <a:gd name="T25" fmla="*/ 56 h 135"/>
                <a:gd name="T26" fmla="*/ 56 w 112"/>
                <a:gd name="T27" fmla="*/ 0 h 135"/>
                <a:gd name="T28" fmla="*/ 83 w 112"/>
                <a:gd name="T29" fmla="*/ 93 h 135"/>
                <a:gd name="T30" fmla="*/ 82 w 112"/>
                <a:gd name="T31" fmla="*/ 94 h 135"/>
                <a:gd name="T32" fmla="*/ 68 w 112"/>
                <a:gd name="T33" fmla="*/ 121 h 135"/>
                <a:gd name="T34" fmla="*/ 43 w 112"/>
                <a:gd name="T35" fmla="*/ 121 h 135"/>
                <a:gd name="T36" fmla="*/ 29 w 112"/>
                <a:gd name="T37" fmla="*/ 93 h 135"/>
                <a:gd name="T38" fmla="*/ 28 w 112"/>
                <a:gd name="T39" fmla="*/ 93 h 135"/>
                <a:gd name="T40" fmla="*/ 14 w 112"/>
                <a:gd name="T41" fmla="*/ 56 h 135"/>
                <a:gd name="T42" fmla="*/ 56 w 112"/>
                <a:gd name="T43" fmla="*/ 14 h 135"/>
                <a:gd name="T44" fmla="*/ 98 w 112"/>
                <a:gd name="T45" fmla="*/ 56 h 135"/>
                <a:gd name="T46" fmla="*/ 83 w 112"/>
                <a:gd name="T47" fmla="*/ 93 h 13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12"/>
                <a:gd name="T73" fmla="*/ 0 h 135"/>
                <a:gd name="T74" fmla="*/ 112 w 112"/>
                <a:gd name="T75" fmla="*/ 135 h 13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12" h="135">
                  <a:moveTo>
                    <a:pt x="56" y="0"/>
                  </a:moveTo>
                  <a:cubicBezTo>
                    <a:pt x="25" y="0"/>
                    <a:pt x="0" y="25"/>
                    <a:pt x="0" y="56"/>
                  </a:cubicBezTo>
                  <a:cubicBezTo>
                    <a:pt x="0" y="71"/>
                    <a:pt x="6" y="88"/>
                    <a:pt x="17" y="101"/>
                  </a:cubicBezTo>
                  <a:cubicBezTo>
                    <a:pt x="17" y="101"/>
                    <a:pt x="17" y="101"/>
                    <a:pt x="18" y="101"/>
                  </a:cubicBezTo>
                  <a:cubicBezTo>
                    <a:pt x="21" y="106"/>
                    <a:pt x="30" y="119"/>
                    <a:pt x="30" y="128"/>
                  </a:cubicBezTo>
                  <a:cubicBezTo>
                    <a:pt x="30" y="132"/>
                    <a:pt x="33" y="135"/>
                    <a:pt x="37" y="135"/>
                  </a:cubicBezTo>
                  <a:cubicBezTo>
                    <a:pt x="74" y="135"/>
                    <a:pt x="74" y="135"/>
                    <a:pt x="74" y="135"/>
                  </a:cubicBezTo>
                  <a:cubicBezTo>
                    <a:pt x="74" y="135"/>
                    <a:pt x="74" y="135"/>
                    <a:pt x="74" y="135"/>
                  </a:cubicBezTo>
                  <a:cubicBezTo>
                    <a:pt x="75" y="135"/>
                    <a:pt x="76" y="135"/>
                    <a:pt x="77" y="134"/>
                  </a:cubicBezTo>
                  <a:cubicBezTo>
                    <a:pt x="80" y="133"/>
                    <a:pt x="81" y="131"/>
                    <a:pt x="81" y="128"/>
                  </a:cubicBezTo>
                  <a:cubicBezTo>
                    <a:pt x="81" y="120"/>
                    <a:pt x="89" y="108"/>
                    <a:pt x="94" y="101"/>
                  </a:cubicBezTo>
                  <a:cubicBezTo>
                    <a:pt x="94" y="101"/>
                    <a:pt x="95" y="101"/>
                    <a:pt x="95" y="100"/>
                  </a:cubicBezTo>
                  <a:cubicBezTo>
                    <a:pt x="105" y="87"/>
                    <a:pt x="112" y="71"/>
                    <a:pt x="112" y="56"/>
                  </a:cubicBezTo>
                  <a:cubicBezTo>
                    <a:pt x="112" y="25"/>
                    <a:pt x="87" y="0"/>
                    <a:pt x="56" y="0"/>
                  </a:cubicBezTo>
                  <a:close/>
                  <a:moveTo>
                    <a:pt x="83" y="93"/>
                  </a:moveTo>
                  <a:cubicBezTo>
                    <a:pt x="83" y="93"/>
                    <a:pt x="83" y="94"/>
                    <a:pt x="82" y="94"/>
                  </a:cubicBezTo>
                  <a:cubicBezTo>
                    <a:pt x="79" y="98"/>
                    <a:pt x="71" y="110"/>
                    <a:pt x="68" y="121"/>
                  </a:cubicBezTo>
                  <a:cubicBezTo>
                    <a:pt x="43" y="121"/>
                    <a:pt x="43" y="121"/>
                    <a:pt x="43" y="121"/>
                  </a:cubicBezTo>
                  <a:cubicBezTo>
                    <a:pt x="40" y="109"/>
                    <a:pt x="31" y="97"/>
                    <a:pt x="29" y="93"/>
                  </a:cubicBezTo>
                  <a:cubicBezTo>
                    <a:pt x="29" y="93"/>
                    <a:pt x="28" y="93"/>
                    <a:pt x="28" y="93"/>
                  </a:cubicBezTo>
                  <a:cubicBezTo>
                    <a:pt x="19" y="82"/>
                    <a:pt x="14" y="68"/>
                    <a:pt x="14" y="56"/>
                  </a:cubicBezTo>
                  <a:cubicBezTo>
                    <a:pt x="14" y="33"/>
                    <a:pt x="32" y="14"/>
                    <a:pt x="56" y="14"/>
                  </a:cubicBezTo>
                  <a:cubicBezTo>
                    <a:pt x="79" y="14"/>
                    <a:pt x="98" y="33"/>
                    <a:pt x="98" y="56"/>
                  </a:cubicBezTo>
                  <a:cubicBezTo>
                    <a:pt x="98" y="68"/>
                    <a:pt x="92" y="82"/>
                    <a:pt x="83" y="93"/>
                  </a:cubicBez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latin typeface="Calibri" pitchFamily="34" charset="0"/>
                <a:sym typeface="宋体" pitchFamily="2" charset="-122"/>
              </a:endParaRPr>
            </a:p>
          </p:txBody>
        </p:sp>
        <p:sp>
          <p:nvSpPr>
            <p:cNvPr id="57" name="Freeform 883"/>
            <p:cNvSpPr>
              <a:spLocks noChangeArrowheads="1"/>
            </p:cNvSpPr>
            <p:nvPr/>
          </p:nvSpPr>
          <p:spPr bwMode="auto">
            <a:xfrm>
              <a:off x="288925" y="547687"/>
              <a:ext cx="158750" cy="142875"/>
            </a:xfrm>
            <a:custGeom>
              <a:avLst/>
              <a:gdLst>
                <a:gd name="T0" fmla="*/ 36 w 42"/>
                <a:gd name="T1" fmla="*/ 0 h 38"/>
                <a:gd name="T2" fmla="*/ 5 w 42"/>
                <a:gd name="T3" fmla="*/ 0 h 38"/>
                <a:gd name="T4" fmla="*/ 0 w 42"/>
                <a:gd name="T5" fmla="*/ 6 h 38"/>
                <a:gd name="T6" fmla="*/ 0 w 42"/>
                <a:gd name="T7" fmla="*/ 27 h 38"/>
                <a:gd name="T8" fmla="*/ 5 w 42"/>
                <a:gd name="T9" fmla="*/ 33 h 38"/>
                <a:gd name="T10" fmla="*/ 10 w 42"/>
                <a:gd name="T11" fmla="*/ 33 h 38"/>
                <a:gd name="T12" fmla="*/ 13 w 42"/>
                <a:gd name="T13" fmla="*/ 36 h 38"/>
                <a:gd name="T14" fmla="*/ 17 w 42"/>
                <a:gd name="T15" fmla="*/ 38 h 38"/>
                <a:gd name="T16" fmla="*/ 24 w 42"/>
                <a:gd name="T17" fmla="*/ 38 h 38"/>
                <a:gd name="T18" fmla="*/ 28 w 42"/>
                <a:gd name="T19" fmla="*/ 36 h 38"/>
                <a:gd name="T20" fmla="*/ 31 w 42"/>
                <a:gd name="T21" fmla="*/ 33 h 38"/>
                <a:gd name="T22" fmla="*/ 36 w 42"/>
                <a:gd name="T23" fmla="*/ 33 h 38"/>
                <a:gd name="T24" fmla="*/ 42 w 42"/>
                <a:gd name="T25" fmla="*/ 27 h 38"/>
                <a:gd name="T26" fmla="*/ 42 w 42"/>
                <a:gd name="T27" fmla="*/ 6 h 38"/>
                <a:gd name="T28" fmla="*/ 36 w 42"/>
                <a:gd name="T29" fmla="*/ 0 h 3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2"/>
                <a:gd name="T46" fmla="*/ 0 h 38"/>
                <a:gd name="T47" fmla="*/ 42 w 42"/>
                <a:gd name="T48" fmla="*/ 38 h 3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2" h="38">
                  <a:moveTo>
                    <a:pt x="36" y="0"/>
                  </a:moveTo>
                  <a:cubicBezTo>
                    <a:pt x="5" y="0"/>
                    <a:pt x="5" y="0"/>
                    <a:pt x="5" y="0"/>
                  </a:cubicBezTo>
                  <a:cubicBezTo>
                    <a:pt x="2" y="0"/>
                    <a:pt x="0" y="3"/>
                    <a:pt x="0" y="6"/>
                  </a:cubicBezTo>
                  <a:cubicBezTo>
                    <a:pt x="0" y="27"/>
                    <a:pt x="0" y="27"/>
                    <a:pt x="0" y="27"/>
                  </a:cubicBezTo>
                  <a:cubicBezTo>
                    <a:pt x="0" y="30"/>
                    <a:pt x="2" y="33"/>
                    <a:pt x="5" y="33"/>
                  </a:cubicBezTo>
                  <a:cubicBezTo>
                    <a:pt x="10" y="33"/>
                    <a:pt x="10" y="33"/>
                    <a:pt x="10" y="33"/>
                  </a:cubicBezTo>
                  <a:cubicBezTo>
                    <a:pt x="13" y="36"/>
                    <a:pt x="13" y="36"/>
                    <a:pt x="13" y="36"/>
                  </a:cubicBezTo>
                  <a:cubicBezTo>
                    <a:pt x="14" y="37"/>
                    <a:pt x="16" y="38"/>
                    <a:pt x="17" y="38"/>
                  </a:cubicBezTo>
                  <a:cubicBezTo>
                    <a:pt x="24" y="38"/>
                    <a:pt x="24" y="38"/>
                    <a:pt x="24" y="38"/>
                  </a:cubicBezTo>
                  <a:cubicBezTo>
                    <a:pt x="26" y="38"/>
                    <a:pt x="27" y="37"/>
                    <a:pt x="28" y="36"/>
                  </a:cubicBezTo>
                  <a:cubicBezTo>
                    <a:pt x="31" y="33"/>
                    <a:pt x="31" y="33"/>
                    <a:pt x="31" y="33"/>
                  </a:cubicBezTo>
                  <a:cubicBezTo>
                    <a:pt x="36" y="33"/>
                    <a:pt x="36" y="33"/>
                    <a:pt x="36" y="33"/>
                  </a:cubicBezTo>
                  <a:cubicBezTo>
                    <a:pt x="39" y="33"/>
                    <a:pt x="42" y="30"/>
                    <a:pt x="42" y="27"/>
                  </a:cubicBezTo>
                  <a:cubicBezTo>
                    <a:pt x="42" y="6"/>
                    <a:pt x="42" y="6"/>
                    <a:pt x="42" y="6"/>
                  </a:cubicBezTo>
                  <a:cubicBezTo>
                    <a:pt x="42" y="3"/>
                    <a:pt x="39" y="0"/>
                    <a:pt x="36" y="0"/>
                  </a:cubicBez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latin typeface="Calibri" pitchFamily="34" charset="0"/>
                <a:sym typeface="宋体" pitchFamily="2" charset="-122"/>
              </a:endParaRPr>
            </a:p>
          </p:txBody>
        </p:sp>
      </p:grpSp>
      <p:sp>
        <p:nvSpPr>
          <p:cNvPr id="58" name="矩形 57"/>
          <p:cNvSpPr>
            <a:spLocks noChangeArrowheads="1"/>
          </p:cNvSpPr>
          <p:nvPr/>
        </p:nvSpPr>
        <p:spPr bwMode="auto">
          <a:xfrm>
            <a:off x="4356089" y="1772441"/>
            <a:ext cx="3198492" cy="438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Adobe 黑体 Std R" pitchFamily="34" charset="-122"/>
                <a:ea typeface="Adobe 黑体 Std R" pitchFamily="34" charset="-122"/>
              </a:rPr>
              <a:t>请在此处输入您的文本或者复制您的文本粘贴到此处，请在此处输入您的文本或者复制</a:t>
            </a:r>
            <a:endParaRPr kumimoji="0" lang="zh-CN" altLang="en-US" sz="1800" b="0" i="0" u="none" strike="noStrike" kern="0" cap="none" spc="0" normalizeH="0" baseline="0" noProof="0" dirty="0">
              <a:ln>
                <a:noFill/>
              </a:ln>
              <a:solidFill>
                <a:sysClr val="windowText" lastClr="000000"/>
              </a:solidFill>
              <a:effectLst/>
              <a:uLnTx/>
              <a:uFillTx/>
            </a:endParaRPr>
          </a:p>
        </p:txBody>
      </p:sp>
      <p:sp>
        <p:nvSpPr>
          <p:cNvPr id="59" name="矩形 58"/>
          <p:cNvSpPr>
            <a:spLocks noChangeArrowheads="1"/>
          </p:cNvSpPr>
          <p:nvPr/>
        </p:nvSpPr>
        <p:spPr bwMode="auto">
          <a:xfrm>
            <a:off x="4356089" y="2667584"/>
            <a:ext cx="3198492" cy="438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Adobe 黑体 Std R" pitchFamily="34" charset="-122"/>
                <a:ea typeface="Adobe 黑体 Std R" pitchFamily="34" charset="-122"/>
              </a:rPr>
              <a:t>在此处输入您的文本或者复制您的文本粘贴到此处，请在此处输入您的文本或者复制</a:t>
            </a:r>
            <a:endParaRPr kumimoji="0" lang="zh-CN" altLang="en-US" sz="1200" b="0" i="0" u="none" strike="noStrike" kern="0" cap="none" spc="0" normalizeH="0" baseline="0" noProof="0" dirty="0">
              <a:ln>
                <a:noFill/>
              </a:ln>
              <a:solidFill>
                <a:sysClr val="windowText" lastClr="000000"/>
              </a:solidFill>
              <a:effectLst/>
              <a:uLnTx/>
              <a:uFillTx/>
            </a:endParaRPr>
          </a:p>
        </p:txBody>
      </p:sp>
      <p:sp>
        <p:nvSpPr>
          <p:cNvPr id="60" name="矩形 59"/>
          <p:cNvSpPr>
            <a:spLocks noChangeArrowheads="1"/>
          </p:cNvSpPr>
          <p:nvPr/>
        </p:nvSpPr>
        <p:spPr bwMode="auto">
          <a:xfrm>
            <a:off x="4356089" y="3553204"/>
            <a:ext cx="3198492" cy="438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Adobe 黑体 Std R" pitchFamily="34" charset="-122"/>
                <a:ea typeface="Adobe 黑体 Std R" pitchFamily="34" charset="-122"/>
              </a:rPr>
              <a:t>在此处输入您的文本或者复制您的文本粘贴到此处，请在此处输入您的文本或者复制</a:t>
            </a:r>
            <a:endParaRPr kumimoji="0" lang="zh-CN" altLang="en-US" sz="1200" b="0" i="0" u="none" strike="noStrike" kern="0" cap="none" spc="0" normalizeH="0" baseline="0" noProof="0" dirty="0">
              <a:ln>
                <a:noFill/>
              </a:ln>
              <a:solidFill>
                <a:sysClr val="windowText" lastClr="000000"/>
              </a:solidFill>
              <a:effectLst/>
              <a:uLnTx/>
              <a:uFillTx/>
            </a:endParaRPr>
          </a:p>
        </p:txBody>
      </p:sp>
      <p:sp>
        <p:nvSpPr>
          <p:cNvPr id="61" name="矩形 60"/>
          <p:cNvSpPr>
            <a:spLocks noChangeArrowheads="1"/>
          </p:cNvSpPr>
          <p:nvPr/>
        </p:nvSpPr>
        <p:spPr bwMode="auto">
          <a:xfrm>
            <a:off x="4356089" y="4399543"/>
            <a:ext cx="3198492" cy="438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Adobe 黑体 Std R" pitchFamily="34" charset="-122"/>
                <a:ea typeface="Adobe 黑体 Std R" pitchFamily="34" charset="-122"/>
              </a:rPr>
              <a:t>在此处输入您的文本或者复制您的文本粘贴到此处，请在此处输入您的文本或者复制</a:t>
            </a:r>
            <a:endParaRPr kumimoji="0" lang="zh-CN" altLang="en-US" sz="1200" b="0" i="0" u="none" strike="noStrike" kern="0" cap="none" spc="0" normalizeH="0" baseline="0" noProof="0" dirty="0">
              <a:ln>
                <a:noFill/>
              </a:ln>
              <a:solidFill>
                <a:sysClr val="windowText" lastClr="000000"/>
              </a:solidFill>
              <a:effectLst/>
              <a:uLnTx/>
              <a:uFillTx/>
            </a:endParaRPr>
          </a:p>
        </p:txBody>
      </p:sp>
      <p:sp>
        <p:nvSpPr>
          <p:cNvPr id="62" name="TextBox 61"/>
          <p:cNvSpPr txBox="1"/>
          <p:nvPr/>
        </p:nvSpPr>
        <p:spPr>
          <a:xfrm>
            <a:off x="2142995" y="2817457"/>
            <a:ext cx="984372" cy="1084661"/>
          </a:xfrm>
          <a:prstGeom prst="rect">
            <a:avLst/>
          </a:prstGeom>
          <a:noFill/>
        </p:spPr>
        <p:txBody>
          <a:bodyPr wrap="none" lIns="68543" tIns="34272" rIns="68543" bIns="34272"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3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输入</a:t>
            </a:r>
            <a:endParaRPr kumimoji="0" lang="en-US" altLang="zh-CN" sz="33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3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标题</a:t>
            </a:r>
          </a:p>
        </p:txBody>
      </p:sp>
      <p:grpSp>
        <p:nvGrpSpPr>
          <p:cNvPr id="63" name="组合 62"/>
          <p:cNvGrpSpPr/>
          <p:nvPr/>
        </p:nvGrpSpPr>
        <p:grpSpPr>
          <a:xfrm>
            <a:off x="811918" y="1628409"/>
            <a:ext cx="3524795" cy="3456775"/>
            <a:chOff x="1083121" y="1628006"/>
            <a:chExt cx="4702175" cy="4610100"/>
          </a:xfrm>
        </p:grpSpPr>
        <p:sp>
          <p:nvSpPr>
            <p:cNvPr id="64" name="椭圆 6"/>
            <p:cNvSpPr>
              <a:spLocks noChangeArrowheads="1"/>
            </p:cNvSpPr>
            <p:nvPr/>
          </p:nvSpPr>
          <p:spPr bwMode="auto">
            <a:xfrm>
              <a:off x="1083121" y="3318693"/>
              <a:ext cx="1373188" cy="1373188"/>
            </a:xfrm>
            <a:prstGeom prst="ellipse">
              <a:avLst/>
            </a:prstGeom>
            <a:solidFill>
              <a:srgbClr val="0070C0"/>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65" name="椭圆 7"/>
            <p:cNvSpPr>
              <a:spLocks noChangeArrowheads="1"/>
            </p:cNvSpPr>
            <p:nvPr/>
          </p:nvSpPr>
          <p:spPr bwMode="auto">
            <a:xfrm>
              <a:off x="2737296" y="1628006"/>
              <a:ext cx="1373188" cy="1373187"/>
            </a:xfrm>
            <a:prstGeom prst="ellipse">
              <a:avLst/>
            </a:prstGeom>
            <a:solidFill>
              <a:srgbClr val="0070C0"/>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66" name="椭圆 8"/>
            <p:cNvSpPr>
              <a:spLocks noChangeArrowheads="1"/>
            </p:cNvSpPr>
            <p:nvPr/>
          </p:nvSpPr>
          <p:spPr bwMode="auto">
            <a:xfrm>
              <a:off x="4410521" y="3318693"/>
              <a:ext cx="1374775" cy="1373188"/>
            </a:xfrm>
            <a:prstGeom prst="ellipse">
              <a:avLst/>
            </a:prstGeom>
            <a:solidFill>
              <a:srgbClr val="0070C0"/>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67" name="椭圆 9"/>
            <p:cNvSpPr>
              <a:spLocks noChangeArrowheads="1"/>
            </p:cNvSpPr>
            <p:nvPr/>
          </p:nvSpPr>
          <p:spPr bwMode="auto">
            <a:xfrm>
              <a:off x="2772221" y="4864918"/>
              <a:ext cx="1373188" cy="1373188"/>
            </a:xfrm>
            <a:prstGeom prst="ellipse">
              <a:avLst/>
            </a:prstGeom>
            <a:solidFill>
              <a:srgbClr val="0070C0"/>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68" name="矩形 67"/>
            <p:cNvSpPr>
              <a:spLocks noChangeArrowheads="1"/>
            </p:cNvSpPr>
            <p:nvPr/>
          </p:nvSpPr>
          <p:spPr bwMode="auto">
            <a:xfrm>
              <a:off x="1090948" y="3573810"/>
              <a:ext cx="1341236" cy="779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宋体" pitchFamily="2" charset="-122"/>
                </a:rPr>
                <a:t>服务</a:t>
              </a:r>
              <a:endParaRPr kumimoji="0" lang="en-US" altLang="zh-CN"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宋体" pitchFamily="2"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宋体" pitchFamily="2" charset="-122"/>
                </a:rPr>
                <a:t>不足之一</a:t>
              </a: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宋体" pitchFamily="2" charset="-122"/>
              </a:endParaRPr>
            </a:p>
          </p:txBody>
        </p:sp>
        <p:sp>
          <p:nvSpPr>
            <p:cNvPr id="69" name="矩形 68"/>
            <p:cNvSpPr>
              <a:spLocks noChangeArrowheads="1"/>
            </p:cNvSpPr>
            <p:nvPr/>
          </p:nvSpPr>
          <p:spPr bwMode="auto">
            <a:xfrm>
              <a:off x="4427290" y="3573810"/>
              <a:ext cx="1341236" cy="779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宋体" pitchFamily="2" charset="-122"/>
                </a:rPr>
                <a:t>服务</a:t>
              </a:r>
              <a:endParaRPr kumimoji="0" lang="en-US" altLang="zh-CN"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宋体" pitchFamily="2"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宋体" pitchFamily="2" charset="-122"/>
                </a:rPr>
                <a:t>不足之一</a:t>
              </a: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宋体" pitchFamily="2" charset="-122"/>
              </a:endParaRPr>
            </a:p>
          </p:txBody>
        </p:sp>
        <p:sp>
          <p:nvSpPr>
            <p:cNvPr id="70" name="矩形 69"/>
            <p:cNvSpPr>
              <a:spLocks noChangeArrowheads="1"/>
            </p:cNvSpPr>
            <p:nvPr/>
          </p:nvSpPr>
          <p:spPr bwMode="auto">
            <a:xfrm>
              <a:off x="2781391" y="1917626"/>
              <a:ext cx="1341236" cy="779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宋体" pitchFamily="2" charset="-122"/>
                </a:rPr>
                <a:t>服务</a:t>
              </a:r>
              <a:endParaRPr kumimoji="0" lang="en-US" altLang="zh-CN"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宋体" pitchFamily="2"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宋体" pitchFamily="2" charset="-122"/>
                </a:rPr>
                <a:t>不足之一</a:t>
              </a: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宋体" pitchFamily="2" charset="-122"/>
              </a:endParaRPr>
            </a:p>
          </p:txBody>
        </p:sp>
        <p:sp>
          <p:nvSpPr>
            <p:cNvPr id="71" name="矩形 70"/>
            <p:cNvSpPr>
              <a:spLocks noChangeArrowheads="1"/>
            </p:cNvSpPr>
            <p:nvPr/>
          </p:nvSpPr>
          <p:spPr bwMode="auto">
            <a:xfrm>
              <a:off x="2781391" y="5182180"/>
              <a:ext cx="1341236" cy="779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宋体" pitchFamily="2" charset="-122"/>
                </a:rPr>
                <a:t>服务</a:t>
              </a:r>
              <a:endParaRPr kumimoji="0" lang="en-US" altLang="zh-CN"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宋体" pitchFamily="2"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宋体" pitchFamily="2" charset="-122"/>
                </a:rPr>
                <a:t>不足之一</a:t>
              </a: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宋体" pitchFamily="2" charset="-122"/>
              </a:endParaRPr>
            </a:p>
          </p:txBody>
        </p:sp>
      </p:grpSp>
    </p:spTree>
    <p:extLst>
      <p:ext uri="{BB962C8B-B14F-4D97-AF65-F5344CB8AC3E}">
        <p14:creationId xmlns:p14="http://schemas.microsoft.com/office/powerpoint/2010/main" val="4202359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animEffect transition="in" filter="fade">
                                      <p:cBhvr>
                                        <p:cTn id="9" dur="500"/>
                                        <p:tgtEl>
                                          <p:spTgt spid="37"/>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62"/>
                                        </p:tgtEl>
                                        <p:attrNameLst>
                                          <p:attrName>style.visibility</p:attrName>
                                        </p:attrNameLst>
                                      </p:cBhvr>
                                      <p:to>
                                        <p:strVal val="visible"/>
                                      </p:to>
                                    </p:set>
                                    <p:anim calcmode="lin" valueType="num">
                                      <p:cBhvr>
                                        <p:cTn id="14" dur="500" fill="hold"/>
                                        <p:tgtEl>
                                          <p:spTgt spid="62"/>
                                        </p:tgtEl>
                                        <p:attrNameLst>
                                          <p:attrName>ppt_w</p:attrName>
                                        </p:attrNameLst>
                                      </p:cBhvr>
                                      <p:tavLst>
                                        <p:tav tm="0">
                                          <p:val>
                                            <p:fltVal val="0"/>
                                          </p:val>
                                        </p:tav>
                                        <p:tav tm="100000">
                                          <p:val>
                                            <p:strVal val="#ppt_w"/>
                                          </p:val>
                                        </p:tav>
                                      </p:tavLst>
                                    </p:anim>
                                    <p:anim calcmode="lin" valueType="num">
                                      <p:cBhvr>
                                        <p:cTn id="15" dur="500" fill="hold"/>
                                        <p:tgtEl>
                                          <p:spTgt spid="62"/>
                                        </p:tgtEl>
                                        <p:attrNameLst>
                                          <p:attrName>ppt_h</p:attrName>
                                        </p:attrNameLst>
                                      </p:cBhvr>
                                      <p:tavLst>
                                        <p:tav tm="0">
                                          <p:val>
                                            <p:fltVal val="0"/>
                                          </p:val>
                                        </p:tav>
                                        <p:tav tm="100000">
                                          <p:val>
                                            <p:strVal val="#ppt_h"/>
                                          </p:val>
                                        </p:tav>
                                      </p:tavLst>
                                    </p:anim>
                                    <p:animEffect transition="in" filter="fade">
                                      <p:cBhvr>
                                        <p:cTn id="16" dur="500"/>
                                        <p:tgtEl>
                                          <p:spTgt spid="62"/>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38"/>
                                        </p:tgtEl>
                                        <p:attrNameLst>
                                          <p:attrName>style.visibility</p:attrName>
                                        </p:attrNameLst>
                                      </p:cBhvr>
                                      <p:to>
                                        <p:strVal val="visible"/>
                                      </p:to>
                                    </p:set>
                                    <p:anim calcmode="lin" valueType="num">
                                      <p:cBhvr>
                                        <p:cTn id="21" dur="1000" fill="hold"/>
                                        <p:tgtEl>
                                          <p:spTgt spid="38"/>
                                        </p:tgtEl>
                                        <p:attrNameLst>
                                          <p:attrName>ppt_w</p:attrName>
                                        </p:attrNameLst>
                                      </p:cBhvr>
                                      <p:tavLst>
                                        <p:tav tm="0">
                                          <p:val>
                                            <p:fltVal val="0"/>
                                          </p:val>
                                        </p:tav>
                                        <p:tav tm="100000">
                                          <p:val>
                                            <p:strVal val="#ppt_w"/>
                                          </p:val>
                                        </p:tav>
                                      </p:tavLst>
                                    </p:anim>
                                    <p:anim calcmode="lin" valueType="num">
                                      <p:cBhvr>
                                        <p:cTn id="22" dur="1000" fill="hold"/>
                                        <p:tgtEl>
                                          <p:spTgt spid="38"/>
                                        </p:tgtEl>
                                        <p:attrNameLst>
                                          <p:attrName>ppt_h</p:attrName>
                                        </p:attrNameLst>
                                      </p:cBhvr>
                                      <p:tavLst>
                                        <p:tav tm="0">
                                          <p:val>
                                            <p:fltVal val="0"/>
                                          </p:val>
                                        </p:tav>
                                        <p:tav tm="100000">
                                          <p:val>
                                            <p:strVal val="#ppt_h"/>
                                          </p:val>
                                        </p:tav>
                                      </p:tavLst>
                                    </p:anim>
                                    <p:animEffect transition="in" filter="fade">
                                      <p:cBhvr>
                                        <p:cTn id="23" dur="1000"/>
                                        <p:tgtEl>
                                          <p:spTgt spid="38"/>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39"/>
                                        </p:tgtEl>
                                        <p:attrNameLst>
                                          <p:attrName>style.visibility</p:attrName>
                                        </p:attrNameLst>
                                      </p:cBhvr>
                                      <p:to>
                                        <p:strVal val="visible"/>
                                      </p:to>
                                    </p:set>
                                    <p:anim calcmode="lin" valueType="num">
                                      <p:cBhvr>
                                        <p:cTn id="28" dur="1000" fill="hold"/>
                                        <p:tgtEl>
                                          <p:spTgt spid="39"/>
                                        </p:tgtEl>
                                        <p:attrNameLst>
                                          <p:attrName>ppt_w</p:attrName>
                                        </p:attrNameLst>
                                      </p:cBhvr>
                                      <p:tavLst>
                                        <p:tav tm="0">
                                          <p:val>
                                            <p:fltVal val="0"/>
                                          </p:val>
                                        </p:tav>
                                        <p:tav tm="100000">
                                          <p:val>
                                            <p:strVal val="#ppt_w"/>
                                          </p:val>
                                        </p:tav>
                                      </p:tavLst>
                                    </p:anim>
                                    <p:anim calcmode="lin" valueType="num">
                                      <p:cBhvr>
                                        <p:cTn id="29" dur="1000" fill="hold"/>
                                        <p:tgtEl>
                                          <p:spTgt spid="39"/>
                                        </p:tgtEl>
                                        <p:attrNameLst>
                                          <p:attrName>ppt_h</p:attrName>
                                        </p:attrNameLst>
                                      </p:cBhvr>
                                      <p:tavLst>
                                        <p:tav tm="0">
                                          <p:val>
                                            <p:fltVal val="0"/>
                                          </p:val>
                                        </p:tav>
                                        <p:tav tm="100000">
                                          <p:val>
                                            <p:strVal val="#ppt_h"/>
                                          </p:val>
                                        </p:tav>
                                      </p:tavLst>
                                    </p:anim>
                                    <p:animEffect transition="in" filter="fade">
                                      <p:cBhvr>
                                        <p:cTn id="30" dur="1000"/>
                                        <p:tgtEl>
                                          <p:spTgt spid="39"/>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63"/>
                                        </p:tgtEl>
                                        <p:attrNameLst>
                                          <p:attrName>style.visibility</p:attrName>
                                        </p:attrNameLst>
                                      </p:cBhvr>
                                      <p:to>
                                        <p:strVal val="visible"/>
                                      </p:to>
                                    </p:set>
                                    <p:anim calcmode="lin" valueType="num">
                                      <p:cBhvr>
                                        <p:cTn id="35" dur="1000" fill="hold"/>
                                        <p:tgtEl>
                                          <p:spTgt spid="63"/>
                                        </p:tgtEl>
                                        <p:attrNameLst>
                                          <p:attrName>ppt_w</p:attrName>
                                        </p:attrNameLst>
                                      </p:cBhvr>
                                      <p:tavLst>
                                        <p:tav tm="0">
                                          <p:val>
                                            <p:fltVal val="0"/>
                                          </p:val>
                                        </p:tav>
                                        <p:tav tm="100000">
                                          <p:val>
                                            <p:strVal val="#ppt_w"/>
                                          </p:val>
                                        </p:tav>
                                      </p:tavLst>
                                    </p:anim>
                                    <p:anim calcmode="lin" valueType="num">
                                      <p:cBhvr>
                                        <p:cTn id="36" dur="1000" fill="hold"/>
                                        <p:tgtEl>
                                          <p:spTgt spid="63"/>
                                        </p:tgtEl>
                                        <p:attrNameLst>
                                          <p:attrName>ppt_h</p:attrName>
                                        </p:attrNameLst>
                                      </p:cBhvr>
                                      <p:tavLst>
                                        <p:tav tm="0">
                                          <p:val>
                                            <p:fltVal val="0"/>
                                          </p:val>
                                        </p:tav>
                                        <p:tav tm="100000">
                                          <p:val>
                                            <p:strVal val="#ppt_h"/>
                                          </p:val>
                                        </p:tav>
                                      </p:tavLst>
                                    </p:anim>
                                    <p:animEffect transition="in" filter="fade">
                                      <p:cBhvr>
                                        <p:cTn id="37" dur="1000"/>
                                        <p:tgtEl>
                                          <p:spTgt spid="63"/>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grpId="0" nodeType="clickEffect">
                                  <p:stCondLst>
                                    <p:cond delay="0"/>
                                  </p:stCondLst>
                                  <p:childTnLst>
                                    <p:set>
                                      <p:cBhvr>
                                        <p:cTn id="41" dur="1" fill="hold">
                                          <p:stCondLst>
                                            <p:cond delay="0"/>
                                          </p:stCondLst>
                                        </p:cTn>
                                        <p:tgtEl>
                                          <p:spTgt spid="40"/>
                                        </p:tgtEl>
                                        <p:attrNameLst>
                                          <p:attrName>style.visibility</p:attrName>
                                        </p:attrNameLst>
                                      </p:cBhvr>
                                      <p:to>
                                        <p:strVal val="visible"/>
                                      </p:to>
                                    </p:set>
                                    <p:anim calcmode="lin" valueType="num">
                                      <p:cBhvr additive="base">
                                        <p:cTn id="42" dur="500" fill="hold"/>
                                        <p:tgtEl>
                                          <p:spTgt spid="40"/>
                                        </p:tgtEl>
                                        <p:attrNameLst>
                                          <p:attrName>ppt_x</p:attrName>
                                        </p:attrNameLst>
                                      </p:cBhvr>
                                      <p:tavLst>
                                        <p:tav tm="0">
                                          <p:val>
                                            <p:strVal val="1+#ppt_w/2"/>
                                          </p:val>
                                        </p:tav>
                                        <p:tav tm="100000">
                                          <p:val>
                                            <p:strVal val="#ppt_x"/>
                                          </p:val>
                                        </p:tav>
                                      </p:tavLst>
                                    </p:anim>
                                    <p:anim calcmode="lin" valueType="num">
                                      <p:cBhvr additive="base">
                                        <p:cTn id="43" dur="500" fill="hold"/>
                                        <p:tgtEl>
                                          <p:spTgt spid="40"/>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0"/>
                                  </p:stCondLst>
                                  <p:childTnLst>
                                    <p:set>
                                      <p:cBhvr>
                                        <p:cTn id="45" dur="1" fill="hold">
                                          <p:stCondLst>
                                            <p:cond delay="0"/>
                                          </p:stCondLst>
                                        </p:cTn>
                                        <p:tgtEl>
                                          <p:spTgt spid="41"/>
                                        </p:tgtEl>
                                        <p:attrNameLst>
                                          <p:attrName>style.visibility</p:attrName>
                                        </p:attrNameLst>
                                      </p:cBhvr>
                                      <p:to>
                                        <p:strVal val="visible"/>
                                      </p:to>
                                    </p:set>
                                    <p:anim calcmode="lin" valueType="num">
                                      <p:cBhvr additive="base">
                                        <p:cTn id="46" dur="500" fill="hold"/>
                                        <p:tgtEl>
                                          <p:spTgt spid="41"/>
                                        </p:tgtEl>
                                        <p:attrNameLst>
                                          <p:attrName>ppt_x</p:attrName>
                                        </p:attrNameLst>
                                      </p:cBhvr>
                                      <p:tavLst>
                                        <p:tav tm="0">
                                          <p:val>
                                            <p:strVal val="1+#ppt_w/2"/>
                                          </p:val>
                                        </p:tav>
                                        <p:tav tm="100000">
                                          <p:val>
                                            <p:strVal val="#ppt_x"/>
                                          </p:val>
                                        </p:tav>
                                      </p:tavLst>
                                    </p:anim>
                                    <p:anim calcmode="lin" valueType="num">
                                      <p:cBhvr additive="base">
                                        <p:cTn id="47" dur="500" fill="hold"/>
                                        <p:tgtEl>
                                          <p:spTgt spid="41"/>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0"/>
                                  </p:stCondLst>
                                  <p:childTnLst>
                                    <p:set>
                                      <p:cBhvr>
                                        <p:cTn id="49" dur="1" fill="hold">
                                          <p:stCondLst>
                                            <p:cond delay="0"/>
                                          </p:stCondLst>
                                        </p:cTn>
                                        <p:tgtEl>
                                          <p:spTgt spid="42"/>
                                        </p:tgtEl>
                                        <p:attrNameLst>
                                          <p:attrName>style.visibility</p:attrName>
                                        </p:attrNameLst>
                                      </p:cBhvr>
                                      <p:to>
                                        <p:strVal val="visible"/>
                                      </p:to>
                                    </p:set>
                                    <p:anim calcmode="lin" valueType="num">
                                      <p:cBhvr additive="base">
                                        <p:cTn id="50" dur="500" fill="hold"/>
                                        <p:tgtEl>
                                          <p:spTgt spid="42"/>
                                        </p:tgtEl>
                                        <p:attrNameLst>
                                          <p:attrName>ppt_x</p:attrName>
                                        </p:attrNameLst>
                                      </p:cBhvr>
                                      <p:tavLst>
                                        <p:tav tm="0">
                                          <p:val>
                                            <p:strVal val="1+#ppt_w/2"/>
                                          </p:val>
                                        </p:tav>
                                        <p:tav tm="100000">
                                          <p:val>
                                            <p:strVal val="#ppt_x"/>
                                          </p:val>
                                        </p:tav>
                                      </p:tavLst>
                                    </p:anim>
                                    <p:anim calcmode="lin" valueType="num">
                                      <p:cBhvr additive="base">
                                        <p:cTn id="51" dur="500" fill="hold"/>
                                        <p:tgtEl>
                                          <p:spTgt spid="42"/>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0"/>
                                  </p:stCondLst>
                                  <p:childTnLst>
                                    <p:set>
                                      <p:cBhvr>
                                        <p:cTn id="53" dur="1" fill="hold">
                                          <p:stCondLst>
                                            <p:cond delay="0"/>
                                          </p:stCondLst>
                                        </p:cTn>
                                        <p:tgtEl>
                                          <p:spTgt spid="43"/>
                                        </p:tgtEl>
                                        <p:attrNameLst>
                                          <p:attrName>style.visibility</p:attrName>
                                        </p:attrNameLst>
                                      </p:cBhvr>
                                      <p:to>
                                        <p:strVal val="visible"/>
                                      </p:to>
                                    </p:set>
                                    <p:anim calcmode="lin" valueType="num">
                                      <p:cBhvr additive="base">
                                        <p:cTn id="54" dur="500" fill="hold"/>
                                        <p:tgtEl>
                                          <p:spTgt spid="43"/>
                                        </p:tgtEl>
                                        <p:attrNameLst>
                                          <p:attrName>ppt_x</p:attrName>
                                        </p:attrNameLst>
                                      </p:cBhvr>
                                      <p:tavLst>
                                        <p:tav tm="0">
                                          <p:val>
                                            <p:strVal val="1+#ppt_w/2"/>
                                          </p:val>
                                        </p:tav>
                                        <p:tav tm="100000">
                                          <p:val>
                                            <p:strVal val="#ppt_x"/>
                                          </p:val>
                                        </p:tav>
                                      </p:tavLst>
                                    </p:anim>
                                    <p:anim calcmode="lin" valueType="num">
                                      <p:cBhvr additive="base">
                                        <p:cTn id="55" dur="500" fill="hold"/>
                                        <p:tgtEl>
                                          <p:spTgt spid="43"/>
                                        </p:tgtEl>
                                        <p:attrNameLst>
                                          <p:attrName>ppt_y</p:attrName>
                                        </p:attrNameLst>
                                      </p:cBhvr>
                                      <p:tavLst>
                                        <p:tav tm="0">
                                          <p:val>
                                            <p:strVal val="#ppt_y"/>
                                          </p:val>
                                        </p:tav>
                                        <p:tav tm="100000">
                                          <p:val>
                                            <p:strVal val="#ppt_y"/>
                                          </p:val>
                                        </p:tav>
                                      </p:tavLst>
                                    </p:anim>
                                  </p:childTnLst>
                                </p:cTn>
                              </p:par>
                              <p:par>
                                <p:cTn id="56" presetID="2" presetClass="entr" presetSubtype="2"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 calcmode="lin" valueType="num">
                                      <p:cBhvr additive="base">
                                        <p:cTn id="58" dur="500" fill="hold"/>
                                        <p:tgtEl>
                                          <p:spTgt spid="44"/>
                                        </p:tgtEl>
                                        <p:attrNameLst>
                                          <p:attrName>ppt_x</p:attrName>
                                        </p:attrNameLst>
                                      </p:cBhvr>
                                      <p:tavLst>
                                        <p:tav tm="0">
                                          <p:val>
                                            <p:strVal val="1+#ppt_w/2"/>
                                          </p:val>
                                        </p:tav>
                                        <p:tav tm="100000">
                                          <p:val>
                                            <p:strVal val="#ppt_x"/>
                                          </p:val>
                                        </p:tav>
                                      </p:tavLst>
                                    </p:anim>
                                    <p:anim calcmode="lin" valueType="num">
                                      <p:cBhvr additive="base">
                                        <p:cTn id="59" dur="500" fill="hold"/>
                                        <p:tgtEl>
                                          <p:spTgt spid="44"/>
                                        </p:tgtEl>
                                        <p:attrNameLst>
                                          <p:attrName>ppt_y</p:attrName>
                                        </p:attrNameLst>
                                      </p:cBhvr>
                                      <p:tavLst>
                                        <p:tav tm="0">
                                          <p:val>
                                            <p:strVal val="#ppt_y"/>
                                          </p:val>
                                        </p:tav>
                                        <p:tav tm="100000">
                                          <p:val>
                                            <p:strVal val="#ppt_y"/>
                                          </p:val>
                                        </p:tav>
                                      </p:tavLst>
                                    </p:anim>
                                  </p:childTnLst>
                                </p:cTn>
                              </p:par>
                              <p:par>
                                <p:cTn id="60" presetID="2" presetClass="entr" presetSubtype="2" fill="hold" nodeType="withEffect">
                                  <p:stCondLst>
                                    <p:cond delay="0"/>
                                  </p:stCondLst>
                                  <p:childTnLst>
                                    <p:set>
                                      <p:cBhvr>
                                        <p:cTn id="61" dur="1" fill="hold">
                                          <p:stCondLst>
                                            <p:cond delay="0"/>
                                          </p:stCondLst>
                                        </p:cTn>
                                        <p:tgtEl>
                                          <p:spTgt spid="45"/>
                                        </p:tgtEl>
                                        <p:attrNameLst>
                                          <p:attrName>style.visibility</p:attrName>
                                        </p:attrNameLst>
                                      </p:cBhvr>
                                      <p:to>
                                        <p:strVal val="visible"/>
                                      </p:to>
                                    </p:set>
                                    <p:anim calcmode="lin" valueType="num">
                                      <p:cBhvr additive="base">
                                        <p:cTn id="62" dur="500" fill="hold"/>
                                        <p:tgtEl>
                                          <p:spTgt spid="45"/>
                                        </p:tgtEl>
                                        <p:attrNameLst>
                                          <p:attrName>ppt_x</p:attrName>
                                        </p:attrNameLst>
                                      </p:cBhvr>
                                      <p:tavLst>
                                        <p:tav tm="0">
                                          <p:val>
                                            <p:strVal val="1+#ppt_w/2"/>
                                          </p:val>
                                        </p:tav>
                                        <p:tav tm="100000">
                                          <p:val>
                                            <p:strVal val="#ppt_x"/>
                                          </p:val>
                                        </p:tav>
                                      </p:tavLst>
                                    </p:anim>
                                    <p:anim calcmode="lin" valueType="num">
                                      <p:cBhvr additive="base">
                                        <p:cTn id="63" dur="500" fill="hold"/>
                                        <p:tgtEl>
                                          <p:spTgt spid="45"/>
                                        </p:tgtEl>
                                        <p:attrNameLst>
                                          <p:attrName>ppt_y</p:attrName>
                                        </p:attrNameLst>
                                      </p:cBhvr>
                                      <p:tavLst>
                                        <p:tav tm="0">
                                          <p:val>
                                            <p:strVal val="#ppt_y"/>
                                          </p:val>
                                        </p:tav>
                                        <p:tav tm="100000">
                                          <p:val>
                                            <p:strVal val="#ppt_y"/>
                                          </p:val>
                                        </p:tav>
                                      </p:tavLst>
                                    </p:anim>
                                  </p:childTnLst>
                                </p:cTn>
                              </p:par>
                              <p:par>
                                <p:cTn id="64" presetID="2" presetClass="entr" presetSubtype="2" fill="hold" grpId="0" nodeType="withEffect">
                                  <p:stCondLst>
                                    <p:cond delay="0"/>
                                  </p:stCondLst>
                                  <p:childTnLst>
                                    <p:set>
                                      <p:cBhvr>
                                        <p:cTn id="65" dur="1" fill="hold">
                                          <p:stCondLst>
                                            <p:cond delay="0"/>
                                          </p:stCondLst>
                                        </p:cTn>
                                        <p:tgtEl>
                                          <p:spTgt spid="48"/>
                                        </p:tgtEl>
                                        <p:attrNameLst>
                                          <p:attrName>style.visibility</p:attrName>
                                        </p:attrNameLst>
                                      </p:cBhvr>
                                      <p:to>
                                        <p:strVal val="visible"/>
                                      </p:to>
                                    </p:set>
                                    <p:anim calcmode="lin" valueType="num">
                                      <p:cBhvr additive="base">
                                        <p:cTn id="66" dur="500" fill="hold"/>
                                        <p:tgtEl>
                                          <p:spTgt spid="48"/>
                                        </p:tgtEl>
                                        <p:attrNameLst>
                                          <p:attrName>ppt_x</p:attrName>
                                        </p:attrNameLst>
                                      </p:cBhvr>
                                      <p:tavLst>
                                        <p:tav tm="0">
                                          <p:val>
                                            <p:strVal val="1+#ppt_w/2"/>
                                          </p:val>
                                        </p:tav>
                                        <p:tav tm="100000">
                                          <p:val>
                                            <p:strVal val="#ppt_x"/>
                                          </p:val>
                                        </p:tav>
                                      </p:tavLst>
                                    </p:anim>
                                    <p:anim calcmode="lin" valueType="num">
                                      <p:cBhvr additive="base">
                                        <p:cTn id="67" dur="500" fill="hold"/>
                                        <p:tgtEl>
                                          <p:spTgt spid="48"/>
                                        </p:tgtEl>
                                        <p:attrNameLst>
                                          <p:attrName>ppt_y</p:attrName>
                                        </p:attrNameLst>
                                      </p:cBhvr>
                                      <p:tavLst>
                                        <p:tav tm="0">
                                          <p:val>
                                            <p:strVal val="#ppt_y"/>
                                          </p:val>
                                        </p:tav>
                                        <p:tav tm="100000">
                                          <p:val>
                                            <p:strVal val="#ppt_y"/>
                                          </p:val>
                                        </p:tav>
                                      </p:tavLst>
                                    </p:anim>
                                  </p:childTnLst>
                                </p:cTn>
                              </p:par>
                              <p:par>
                                <p:cTn id="68" presetID="2" presetClass="entr" presetSubtype="2" fill="hold" nodeType="withEffect">
                                  <p:stCondLst>
                                    <p:cond delay="0"/>
                                  </p:stCondLst>
                                  <p:childTnLst>
                                    <p:set>
                                      <p:cBhvr>
                                        <p:cTn id="69" dur="1" fill="hold">
                                          <p:stCondLst>
                                            <p:cond delay="0"/>
                                          </p:stCondLst>
                                        </p:cTn>
                                        <p:tgtEl>
                                          <p:spTgt spid="49"/>
                                        </p:tgtEl>
                                        <p:attrNameLst>
                                          <p:attrName>style.visibility</p:attrName>
                                        </p:attrNameLst>
                                      </p:cBhvr>
                                      <p:to>
                                        <p:strVal val="visible"/>
                                      </p:to>
                                    </p:set>
                                    <p:anim calcmode="lin" valueType="num">
                                      <p:cBhvr additive="base">
                                        <p:cTn id="70" dur="500" fill="hold"/>
                                        <p:tgtEl>
                                          <p:spTgt spid="49"/>
                                        </p:tgtEl>
                                        <p:attrNameLst>
                                          <p:attrName>ppt_x</p:attrName>
                                        </p:attrNameLst>
                                      </p:cBhvr>
                                      <p:tavLst>
                                        <p:tav tm="0">
                                          <p:val>
                                            <p:strVal val="1+#ppt_w/2"/>
                                          </p:val>
                                        </p:tav>
                                        <p:tav tm="100000">
                                          <p:val>
                                            <p:strVal val="#ppt_x"/>
                                          </p:val>
                                        </p:tav>
                                      </p:tavLst>
                                    </p:anim>
                                    <p:anim calcmode="lin" valueType="num">
                                      <p:cBhvr additive="base">
                                        <p:cTn id="71" dur="500" fill="hold"/>
                                        <p:tgtEl>
                                          <p:spTgt spid="49"/>
                                        </p:tgtEl>
                                        <p:attrNameLst>
                                          <p:attrName>ppt_y</p:attrName>
                                        </p:attrNameLst>
                                      </p:cBhvr>
                                      <p:tavLst>
                                        <p:tav tm="0">
                                          <p:val>
                                            <p:strVal val="#ppt_y"/>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42" presetClass="entr" presetSubtype="0" fill="hold" grpId="0" nodeType="clickEffect">
                                  <p:stCondLst>
                                    <p:cond delay="0"/>
                                  </p:stCondLst>
                                  <p:iterate type="lt">
                                    <p:tmPct val="10000"/>
                                  </p:iterate>
                                  <p:childTnLst>
                                    <p:set>
                                      <p:cBhvr>
                                        <p:cTn id="75" dur="1" fill="hold">
                                          <p:stCondLst>
                                            <p:cond delay="0"/>
                                          </p:stCondLst>
                                        </p:cTn>
                                        <p:tgtEl>
                                          <p:spTgt spid="58"/>
                                        </p:tgtEl>
                                        <p:attrNameLst>
                                          <p:attrName>style.visibility</p:attrName>
                                        </p:attrNameLst>
                                      </p:cBhvr>
                                      <p:to>
                                        <p:strVal val="visible"/>
                                      </p:to>
                                    </p:set>
                                    <p:animEffect transition="in" filter="fade">
                                      <p:cBhvr>
                                        <p:cTn id="76" dur="500"/>
                                        <p:tgtEl>
                                          <p:spTgt spid="58"/>
                                        </p:tgtEl>
                                      </p:cBhvr>
                                    </p:animEffect>
                                    <p:anim calcmode="lin" valueType="num">
                                      <p:cBhvr>
                                        <p:cTn id="77" dur="500" fill="hold"/>
                                        <p:tgtEl>
                                          <p:spTgt spid="58"/>
                                        </p:tgtEl>
                                        <p:attrNameLst>
                                          <p:attrName>ppt_x</p:attrName>
                                        </p:attrNameLst>
                                      </p:cBhvr>
                                      <p:tavLst>
                                        <p:tav tm="0">
                                          <p:val>
                                            <p:strVal val="#ppt_x"/>
                                          </p:val>
                                        </p:tav>
                                        <p:tav tm="100000">
                                          <p:val>
                                            <p:strVal val="#ppt_x"/>
                                          </p:val>
                                        </p:tav>
                                      </p:tavLst>
                                    </p:anim>
                                    <p:anim calcmode="lin" valueType="num">
                                      <p:cBhvr>
                                        <p:cTn id="78" dur="500" fill="hold"/>
                                        <p:tgtEl>
                                          <p:spTgt spid="58"/>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iterate type="lt">
                                    <p:tmPct val="10000"/>
                                  </p:iterate>
                                  <p:childTnLst>
                                    <p:set>
                                      <p:cBhvr>
                                        <p:cTn id="80" dur="1" fill="hold">
                                          <p:stCondLst>
                                            <p:cond delay="0"/>
                                          </p:stCondLst>
                                        </p:cTn>
                                        <p:tgtEl>
                                          <p:spTgt spid="59"/>
                                        </p:tgtEl>
                                        <p:attrNameLst>
                                          <p:attrName>style.visibility</p:attrName>
                                        </p:attrNameLst>
                                      </p:cBhvr>
                                      <p:to>
                                        <p:strVal val="visible"/>
                                      </p:to>
                                    </p:set>
                                    <p:animEffect transition="in" filter="fade">
                                      <p:cBhvr>
                                        <p:cTn id="81" dur="500"/>
                                        <p:tgtEl>
                                          <p:spTgt spid="59"/>
                                        </p:tgtEl>
                                      </p:cBhvr>
                                    </p:animEffect>
                                    <p:anim calcmode="lin" valueType="num">
                                      <p:cBhvr>
                                        <p:cTn id="82" dur="500" fill="hold"/>
                                        <p:tgtEl>
                                          <p:spTgt spid="59"/>
                                        </p:tgtEl>
                                        <p:attrNameLst>
                                          <p:attrName>ppt_x</p:attrName>
                                        </p:attrNameLst>
                                      </p:cBhvr>
                                      <p:tavLst>
                                        <p:tav tm="0">
                                          <p:val>
                                            <p:strVal val="#ppt_x"/>
                                          </p:val>
                                        </p:tav>
                                        <p:tav tm="100000">
                                          <p:val>
                                            <p:strVal val="#ppt_x"/>
                                          </p:val>
                                        </p:tav>
                                      </p:tavLst>
                                    </p:anim>
                                    <p:anim calcmode="lin" valueType="num">
                                      <p:cBhvr>
                                        <p:cTn id="83" dur="500" fill="hold"/>
                                        <p:tgtEl>
                                          <p:spTgt spid="59"/>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iterate type="lt">
                                    <p:tmPct val="10000"/>
                                  </p:iterate>
                                  <p:childTnLst>
                                    <p:set>
                                      <p:cBhvr>
                                        <p:cTn id="85" dur="1" fill="hold">
                                          <p:stCondLst>
                                            <p:cond delay="0"/>
                                          </p:stCondLst>
                                        </p:cTn>
                                        <p:tgtEl>
                                          <p:spTgt spid="60"/>
                                        </p:tgtEl>
                                        <p:attrNameLst>
                                          <p:attrName>style.visibility</p:attrName>
                                        </p:attrNameLst>
                                      </p:cBhvr>
                                      <p:to>
                                        <p:strVal val="visible"/>
                                      </p:to>
                                    </p:set>
                                    <p:animEffect transition="in" filter="fade">
                                      <p:cBhvr>
                                        <p:cTn id="86" dur="500"/>
                                        <p:tgtEl>
                                          <p:spTgt spid="60"/>
                                        </p:tgtEl>
                                      </p:cBhvr>
                                    </p:animEffect>
                                    <p:anim calcmode="lin" valueType="num">
                                      <p:cBhvr>
                                        <p:cTn id="87" dur="500" fill="hold"/>
                                        <p:tgtEl>
                                          <p:spTgt spid="60"/>
                                        </p:tgtEl>
                                        <p:attrNameLst>
                                          <p:attrName>ppt_x</p:attrName>
                                        </p:attrNameLst>
                                      </p:cBhvr>
                                      <p:tavLst>
                                        <p:tav tm="0">
                                          <p:val>
                                            <p:strVal val="#ppt_x"/>
                                          </p:val>
                                        </p:tav>
                                        <p:tav tm="100000">
                                          <p:val>
                                            <p:strVal val="#ppt_x"/>
                                          </p:val>
                                        </p:tav>
                                      </p:tavLst>
                                    </p:anim>
                                    <p:anim calcmode="lin" valueType="num">
                                      <p:cBhvr>
                                        <p:cTn id="88" dur="500" fill="hold"/>
                                        <p:tgtEl>
                                          <p:spTgt spid="60"/>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iterate type="lt">
                                    <p:tmPct val="10000"/>
                                  </p:iterate>
                                  <p:childTnLst>
                                    <p:set>
                                      <p:cBhvr>
                                        <p:cTn id="90" dur="1" fill="hold">
                                          <p:stCondLst>
                                            <p:cond delay="0"/>
                                          </p:stCondLst>
                                        </p:cTn>
                                        <p:tgtEl>
                                          <p:spTgt spid="61"/>
                                        </p:tgtEl>
                                        <p:attrNameLst>
                                          <p:attrName>style.visibility</p:attrName>
                                        </p:attrNameLst>
                                      </p:cBhvr>
                                      <p:to>
                                        <p:strVal val="visible"/>
                                      </p:to>
                                    </p:set>
                                    <p:animEffect transition="in" filter="fade">
                                      <p:cBhvr>
                                        <p:cTn id="91" dur="500"/>
                                        <p:tgtEl>
                                          <p:spTgt spid="61"/>
                                        </p:tgtEl>
                                      </p:cBhvr>
                                    </p:animEffect>
                                    <p:anim calcmode="lin" valueType="num">
                                      <p:cBhvr>
                                        <p:cTn id="92" dur="500" fill="hold"/>
                                        <p:tgtEl>
                                          <p:spTgt spid="61"/>
                                        </p:tgtEl>
                                        <p:attrNameLst>
                                          <p:attrName>ppt_x</p:attrName>
                                        </p:attrNameLst>
                                      </p:cBhvr>
                                      <p:tavLst>
                                        <p:tav tm="0">
                                          <p:val>
                                            <p:strVal val="#ppt_x"/>
                                          </p:val>
                                        </p:tav>
                                        <p:tav tm="100000">
                                          <p:val>
                                            <p:strVal val="#ppt_x"/>
                                          </p:val>
                                        </p:tav>
                                      </p:tavLst>
                                    </p:anim>
                                    <p:anim calcmode="lin" valueType="num">
                                      <p:cBhvr>
                                        <p:cTn id="93" dur="5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0" grpId="0" animBg="1"/>
      <p:bldP spid="41" grpId="0" animBg="1"/>
      <p:bldP spid="42" grpId="0" animBg="1"/>
      <p:bldP spid="43" grpId="0" animBg="1"/>
      <p:bldP spid="44" grpId="0" animBg="1"/>
      <p:bldP spid="48" grpId="0" animBg="1"/>
      <p:bldP spid="58" grpId="0"/>
      <p:bldP spid="59" grpId="0"/>
      <p:bldP spid="60" grpId="0"/>
      <p:bldP spid="61" grpId="0"/>
      <p:bldP spid="6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椭圆 22"/>
          <p:cNvSpPr/>
          <p:nvPr/>
        </p:nvSpPr>
        <p:spPr>
          <a:xfrm>
            <a:off x="693619" y="2580342"/>
            <a:ext cx="1890210" cy="1890210"/>
          </a:xfrm>
          <a:prstGeom prst="ellipse">
            <a:avLst/>
          </a:prstGeom>
          <a:solidFill>
            <a:srgbClr val="0070C0"/>
          </a:solidFill>
          <a:ln w="25400" cap="flat" cmpd="sng" algn="ctr">
            <a:noFill/>
            <a:prstDash val="solid"/>
          </a:ln>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24" name="椭圆 23"/>
          <p:cNvSpPr/>
          <p:nvPr/>
        </p:nvSpPr>
        <p:spPr>
          <a:xfrm>
            <a:off x="771814" y="2570403"/>
            <a:ext cx="1812015" cy="1920027"/>
          </a:xfrm>
          <a:prstGeom prst="ellipse">
            <a:avLst/>
          </a:prstGeom>
          <a:gradFill flip="none" rotWithShape="1">
            <a:gsLst>
              <a:gs pos="33000">
                <a:sysClr val="window" lastClr="FFFFFF">
                  <a:lumMod val="75000"/>
                  <a:shade val="30000"/>
                  <a:satMod val="115000"/>
                </a:sysClr>
              </a:gs>
              <a:gs pos="100000">
                <a:sysClr val="window" lastClr="FFFFFF"/>
              </a:gs>
              <a:gs pos="82000">
                <a:sysClr val="window" lastClr="FFFFFF">
                  <a:lumMod val="75000"/>
                  <a:shade val="100000"/>
                  <a:satMod val="115000"/>
                  <a:alpha val="0"/>
                </a:sysClr>
              </a:gs>
            </a:gsLst>
            <a:path path="circle">
              <a:fillToRect l="50000" t="50000" r="50000" b="50000"/>
            </a:path>
            <a:tileRect/>
          </a:gradFill>
          <a:ln w="25400" cap="flat" cmpd="sng" algn="ctr">
            <a:noFill/>
            <a:prstDash val="solid"/>
          </a:ln>
          <a:effectLst>
            <a:softEdge rad="127000"/>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25" name="椭圆 24"/>
          <p:cNvSpPr/>
          <p:nvPr/>
        </p:nvSpPr>
        <p:spPr>
          <a:xfrm>
            <a:off x="5021567" y="3564265"/>
            <a:ext cx="1510653" cy="1510653"/>
          </a:xfrm>
          <a:prstGeom prst="ellipse">
            <a:avLst/>
          </a:prstGeom>
          <a:solidFill>
            <a:srgbClr val="0070C0"/>
          </a:solidFill>
          <a:ln w="25400" cap="flat" cmpd="sng" algn="ctr">
            <a:noFill/>
            <a:prstDash val="solid"/>
          </a:ln>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26" name="椭圆 25"/>
          <p:cNvSpPr/>
          <p:nvPr/>
        </p:nvSpPr>
        <p:spPr>
          <a:xfrm>
            <a:off x="5029963" y="3584143"/>
            <a:ext cx="1533618" cy="1621299"/>
          </a:xfrm>
          <a:prstGeom prst="ellipse">
            <a:avLst/>
          </a:prstGeom>
          <a:gradFill flip="none" rotWithShape="1">
            <a:gsLst>
              <a:gs pos="33000">
                <a:sysClr val="window" lastClr="FFFFFF">
                  <a:lumMod val="75000"/>
                  <a:shade val="30000"/>
                  <a:satMod val="115000"/>
                </a:sysClr>
              </a:gs>
              <a:gs pos="100000">
                <a:sysClr val="window" lastClr="FFFFFF"/>
              </a:gs>
              <a:gs pos="82000">
                <a:sysClr val="window" lastClr="FFFFFF">
                  <a:lumMod val="75000"/>
                  <a:shade val="100000"/>
                  <a:satMod val="115000"/>
                  <a:alpha val="0"/>
                </a:sysClr>
              </a:gs>
            </a:gsLst>
            <a:path path="circle">
              <a:fillToRect l="50000" t="50000" r="50000" b="50000"/>
            </a:path>
            <a:tileRect/>
          </a:gradFill>
          <a:ln w="25400" cap="flat" cmpd="sng" algn="ctr">
            <a:noFill/>
            <a:prstDash val="solid"/>
          </a:ln>
          <a:effectLst>
            <a:softEdge rad="127000"/>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27" name="椭圆 26"/>
          <p:cNvSpPr/>
          <p:nvPr/>
        </p:nvSpPr>
        <p:spPr>
          <a:xfrm>
            <a:off x="2925272" y="1372585"/>
            <a:ext cx="2518405" cy="2518405"/>
          </a:xfrm>
          <a:prstGeom prst="ellipse">
            <a:avLst/>
          </a:prstGeom>
          <a:solidFill>
            <a:srgbClr val="0070C0"/>
          </a:solidFill>
          <a:ln w="25400" cap="flat" cmpd="sng" algn="ctr">
            <a:noFill/>
            <a:prstDash val="solid"/>
          </a:ln>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28" name="椭圆 27"/>
          <p:cNvSpPr/>
          <p:nvPr/>
        </p:nvSpPr>
        <p:spPr>
          <a:xfrm>
            <a:off x="6708070" y="3168796"/>
            <a:ext cx="1786931" cy="1786931"/>
          </a:xfrm>
          <a:prstGeom prst="ellipse">
            <a:avLst/>
          </a:prstGeom>
          <a:solidFill>
            <a:srgbClr val="0070C0"/>
          </a:solidFill>
          <a:ln w="25400" cap="flat" cmpd="sng" algn="ctr">
            <a:noFill/>
            <a:prstDash val="solid"/>
          </a:ln>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29" name="椭圆 28"/>
          <p:cNvSpPr/>
          <p:nvPr/>
        </p:nvSpPr>
        <p:spPr>
          <a:xfrm>
            <a:off x="3187849" y="1557675"/>
            <a:ext cx="2299895" cy="2431387"/>
          </a:xfrm>
          <a:prstGeom prst="ellipse">
            <a:avLst/>
          </a:prstGeom>
          <a:gradFill flip="none" rotWithShape="1">
            <a:gsLst>
              <a:gs pos="33000">
                <a:sysClr val="window" lastClr="FFFFFF">
                  <a:lumMod val="75000"/>
                  <a:shade val="30000"/>
                  <a:satMod val="115000"/>
                </a:sysClr>
              </a:gs>
              <a:gs pos="100000">
                <a:sysClr val="window" lastClr="FFFFFF"/>
              </a:gs>
              <a:gs pos="82000">
                <a:sysClr val="window" lastClr="FFFFFF">
                  <a:lumMod val="75000"/>
                  <a:shade val="100000"/>
                  <a:satMod val="115000"/>
                  <a:alpha val="0"/>
                </a:sysClr>
              </a:gs>
            </a:gsLst>
            <a:path path="circle">
              <a:fillToRect l="50000" t="50000" r="50000" b="50000"/>
            </a:path>
            <a:tileRect/>
          </a:gradFill>
          <a:ln w="25400" cap="flat" cmpd="sng" algn="ctr">
            <a:noFill/>
            <a:prstDash val="solid"/>
          </a:ln>
          <a:effectLst>
            <a:softEdge rad="127000"/>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30" name="矩形 4"/>
          <p:cNvSpPr/>
          <p:nvPr/>
        </p:nvSpPr>
        <p:spPr>
          <a:xfrm rot="20235757">
            <a:off x="809522" y="1973100"/>
            <a:ext cx="4566364" cy="2229606"/>
          </a:xfrm>
          <a:custGeom>
            <a:avLst/>
            <a:gdLst/>
            <a:ahLst/>
            <a:cxnLst/>
            <a:rect l="l" t="t" r="r" b="b"/>
            <a:pathLst>
              <a:path w="6636810" h="3240537">
                <a:moveTo>
                  <a:pt x="5995706" y="329447"/>
                </a:moveTo>
                <a:cubicBezTo>
                  <a:pt x="6708608" y="870225"/>
                  <a:pt x="6848141" y="1886532"/>
                  <a:pt x="6307363" y="2599433"/>
                </a:cubicBezTo>
                <a:cubicBezTo>
                  <a:pt x="5766586" y="3312335"/>
                  <a:pt x="4750279" y="3451868"/>
                  <a:pt x="4037377" y="2911090"/>
                </a:cubicBezTo>
                <a:cubicBezTo>
                  <a:pt x="3834697" y="2757346"/>
                  <a:pt x="3678362" y="2565165"/>
                  <a:pt x="3572521" y="2351592"/>
                </a:cubicBezTo>
                <a:cubicBezTo>
                  <a:pt x="3382613" y="2221161"/>
                  <a:pt x="3125137" y="2125355"/>
                  <a:pt x="2835026" y="2089472"/>
                </a:cubicBezTo>
                <a:cubicBezTo>
                  <a:pt x="2470925" y="2044438"/>
                  <a:pt x="2133683" y="2103468"/>
                  <a:pt x="1902855" y="2234479"/>
                </a:cubicBezTo>
                <a:cubicBezTo>
                  <a:pt x="1508230" y="2603881"/>
                  <a:pt x="893457" y="2645913"/>
                  <a:pt x="448097" y="2308081"/>
                </a:cubicBezTo>
                <a:cubicBezTo>
                  <a:pt x="-50183" y="1930106"/>
                  <a:pt x="-147709" y="1219762"/>
                  <a:pt x="230265" y="721482"/>
                </a:cubicBezTo>
                <a:cubicBezTo>
                  <a:pt x="608240" y="223202"/>
                  <a:pt x="1318584" y="125676"/>
                  <a:pt x="1816864" y="503651"/>
                </a:cubicBezTo>
                <a:cubicBezTo>
                  <a:pt x="1922519" y="583796"/>
                  <a:pt x="2010155" y="678885"/>
                  <a:pt x="2077971" y="784443"/>
                </a:cubicBezTo>
                <a:cubicBezTo>
                  <a:pt x="2289760" y="902821"/>
                  <a:pt x="2577725" y="972444"/>
                  <a:pt x="2893769" y="967396"/>
                </a:cubicBezTo>
                <a:cubicBezTo>
                  <a:pt x="3168575" y="963007"/>
                  <a:pt x="3420358" y="902868"/>
                  <a:pt x="3617906" y="804590"/>
                </a:cubicBezTo>
                <a:cubicBezTo>
                  <a:pt x="3649441" y="748230"/>
                  <a:pt x="3685719" y="693837"/>
                  <a:pt x="3725720" y="641104"/>
                </a:cubicBezTo>
                <a:cubicBezTo>
                  <a:pt x="4266498" y="-71797"/>
                  <a:pt x="5282805" y="-211331"/>
                  <a:pt x="5995706" y="329447"/>
                </a:cubicBezTo>
                <a:close/>
              </a:path>
            </a:pathLst>
          </a:custGeom>
          <a:gradFill flip="none" rotWithShape="1">
            <a:gsLst>
              <a:gs pos="0">
                <a:srgbClr val="E6E6E6"/>
              </a:gs>
              <a:gs pos="100000">
                <a:sysClr val="window" lastClr="FFFFFF"/>
              </a:gs>
            </a:gsLst>
            <a:path path="circle">
              <a:fillToRect r="100000" b="100000"/>
            </a:path>
            <a:tileRect l="-100000" t="-100000"/>
          </a:gradFill>
          <a:ln w="25400" cap="flat" cmpd="sng" algn="ctr">
            <a:solidFill>
              <a:sysClr val="window" lastClr="FFFFFF"/>
            </a:solidFill>
            <a:prstDash val="solid"/>
          </a:ln>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31" name="椭圆 30"/>
          <p:cNvSpPr/>
          <p:nvPr/>
        </p:nvSpPr>
        <p:spPr>
          <a:xfrm>
            <a:off x="3074357" y="1514725"/>
            <a:ext cx="2207301" cy="2232807"/>
          </a:xfrm>
          <a:prstGeom prst="ellipse">
            <a:avLst/>
          </a:prstGeom>
          <a:gradFill flip="none" rotWithShape="1">
            <a:gsLst>
              <a:gs pos="33000">
                <a:sysClr val="window" lastClr="FFFFFF">
                  <a:lumMod val="75000"/>
                  <a:shade val="30000"/>
                  <a:satMod val="115000"/>
                </a:sysClr>
              </a:gs>
              <a:gs pos="100000">
                <a:sysClr val="window" lastClr="FFFFFF"/>
              </a:gs>
              <a:gs pos="82000">
                <a:sysClr val="window" lastClr="FFFFFF">
                  <a:lumMod val="75000"/>
                  <a:shade val="100000"/>
                  <a:satMod val="115000"/>
                  <a:alpha val="0"/>
                </a:sysClr>
              </a:gs>
            </a:gsLst>
            <a:path path="circle">
              <a:fillToRect l="50000" t="50000" r="50000" b="50000"/>
            </a:path>
            <a:tileRect/>
          </a:gradFill>
          <a:ln w="25400" cap="flat" cmpd="sng" algn="ctr">
            <a:noFill/>
            <a:prstDash val="solid"/>
          </a:ln>
          <a:effectLst>
            <a:softEdge rad="127000"/>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32" name="矩形 4"/>
          <p:cNvSpPr/>
          <p:nvPr/>
        </p:nvSpPr>
        <p:spPr>
          <a:xfrm rot="13415964">
            <a:off x="2945670" y="2363392"/>
            <a:ext cx="3930628" cy="1919197"/>
          </a:xfrm>
          <a:custGeom>
            <a:avLst/>
            <a:gdLst/>
            <a:ahLst/>
            <a:cxnLst/>
            <a:rect l="l" t="t" r="r" b="b"/>
            <a:pathLst>
              <a:path w="6636810" h="3240537">
                <a:moveTo>
                  <a:pt x="5995706" y="329447"/>
                </a:moveTo>
                <a:cubicBezTo>
                  <a:pt x="6708608" y="870225"/>
                  <a:pt x="6848141" y="1886532"/>
                  <a:pt x="6307363" y="2599433"/>
                </a:cubicBezTo>
                <a:cubicBezTo>
                  <a:pt x="5766586" y="3312335"/>
                  <a:pt x="4750279" y="3451868"/>
                  <a:pt x="4037377" y="2911090"/>
                </a:cubicBezTo>
                <a:cubicBezTo>
                  <a:pt x="3834697" y="2757346"/>
                  <a:pt x="3678362" y="2565165"/>
                  <a:pt x="3572521" y="2351592"/>
                </a:cubicBezTo>
                <a:cubicBezTo>
                  <a:pt x="3382613" y="2221161"/>
                  <a:pt x="3125137" y="2125355"/>
                  <a:pt x="2835026" y="2089472"/>
                </a:cubicBezTo>
                <a:cubicBezTo>
                  <a:pt x="2470925" y="2044438"/>
                  <a:pt x="2133683" y="2103468"/>
                  <a:pt x="1902855" y="2234479"/>
                </a:cubicBezTo>
                <a:cubicBezTo>
                  <a:pt x="1508230" y="2603881"/>
                  <a:pt x="893457" y="2645913"/>
                  <a:pt x="448097" y="2308081"/>
                </a:cubicBezTo>
                <a:cubicBezTo>
                  <a:pt x="-50183" y="1930106"/>
                  <a:pt x="-147709" y="1219762"/>
                  <a:pt x="230265" y="721482"/>
                </a:cubicBezTo>
                <a:cubicBezTo>
                  <a:pt x="608240" y="223202"/>
                  <a:pt x="1318584" y="125676"/>
                  <a:pt x="1816864" y="503651"/>
                </a:cubicBezTo>
                <a:cubicBezTo>
                  <a:pt x="1922519" y="583796"/>
                  <a:pt x="2010155" y="678885"/>
                  <a:pt x="2077971" y="784443"/>
                </a:cubicBezTo>
                <a:cubicBezTo>
                  <a:pt x="2289760" y="902821"/>
                  <a:pt x="2577725" y="972444"/>
                  <a:pt x="2893769" y="967396"/>
                </a:cubicBezTo>
                <a:cubicBezTo>
                  <a:pt x="3168575" y="963007"/>
                  <a:pt x="3420358" y="902868"/>
                  <a:pt x="3617906" y="804590"/>
                </a:cubicBezTo>
                <a:cubicBezTo>
                  <a:pt x="3649441" y="748230"/>
                  <a:pt x="3685719" y="693837"/>
                  <a:pt x="3725720" y="641104"/>
                </a:cubicBezTo>
                <a:cubicBezTo>
                  <a:pt x="4266498" y="-71797"/>
                  <a:pt x="5282805" y="-211331"/>
                  <a:pt x="5995706" y="329447"/>
                </a:cubicBezTo>
                <a:close/>
              </a:path>
            </a:pathLst>
          </a:custGeom>
          <a:gradFill flip="none" rotWithShape="1">
            <a:gsLst>
              <a:gs pos="0">
                <a:srgbClr val="E6E6E6"/>
              </a:gs>
              <a:gs pos="100000">
                <a:sysClr val="window" lastClr="FFFFFF"/>
              </a:gs>
            </a:gsLst>
            <a:path path="circle">
              <a:fillToRect r="100000" b="100000"/>
            </a:path>
            <a:tileRect l="-100000" t="-100000"/>
          </a:gradFill>
          <a:ln w="25400" cap="flat" cmpd="sng" algn="ctr">
            <a:solidFill>
              <a:sysClr val="window" lastClr="FFFFFF"/>
            </a:solidFill>
            <a:prstDash val="solid"/>
          </a:ln>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33" name="椭圆 32"/>
          <p:cNvSpPr/>
          <p:nvPr/>
        </p:nvSpPr>
        <p:spPr>
          <a:xfrm>
            <a:off x="5061323" y="3640837"/>
            <a:ext cx="1394217" cy="1354462"/>
          </a:xfrm>
          <a:prstGeom prst="ellipse">
            <a:avLst/>
          </a:prstGeom>
          <a:gradFill flip="none" rotWithShape="1">
            <a:gsLst>
              <a:gs pos="33000">
                <a:sysClr val="window" lastClr="FFFFFF">
                  <a:lumMod val="75000"/>
                  <a:shade val="30000"/>
                  <a:satMod val="115000"/>
                </a:sysClr>
              </a:gs>
              <a:gs pos="100000">
                <a:sysClr val="window" lastClr="FFFFFF"/>
              </a:gs>
              <a:gs pos="82000">
                <a:sysClr val="window" lastClr="FFFFFF">
                  <a:lumMod val="75000"/>
                  <a:shade val="100000"/>
                  <a:satMod val="115000"/>
                  <a:alpha val="0"/>
                </a:sysClr>
              </a:gs>
            </a:gsLst>
            <a:path path="circle">
              <a:fillToRect l="50000" t="50000" r="50000" b="50000"/>
            </a:path>
            <a:tileRect/>
          </a:gradFill>
          <a:ln w="25400" cap="flat" cmpd="sng" algn="ctr">
            <a:noFill/>
            <a:prstDash val="solid"/>
          </a:ln>
          <a:effectLst>
            <a:softEdge rad="127000"/>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34" name="椭圆 33"/>
          <p:cNvSpPr/>
          <p:nvPr/>
        </p:nvSpPr>
        <p:spPr>
          <a:xfrm>
            <a:off x="6666997" y="3238369"/>
            <a:ext cx="1847883" cy="1818032"/>
          </a:xfrm>
          <a:prstGeom prst="ellipse">
            <a:avLst/>
          </a:prstGeom>
          <a:gradFill flip="none" rotWithShape="1">
            <a:gsLst>
              <a:gs pos="33000">
                <a:sysClr val="window" lastClr="FFFFFF">
                  <a:lumMod val="75000"/>
                  <a:shade val="30000"/>
                  <a:satMod val="115000"/>
                </a:sysClr>
              </a:gs>
              <a:gs pos="100000">
                <a:sysClr val="window" lastClr="FFFFFF"/>
              </a:gs>
              <a:gs pos="82000">
                <a:sysClr val="window" lastClr="FFFFFF">
                  <a:lumMod val="75000"/>
                  <a:shade val="100000"/>
                  <a:satMod val="115000"/>
                  <a:alpha val="0"/>
                </a:sysClr>
              </a:gs>
            </a:gsLst>
            <a:path path="circle">
              <a:fillToRect l="50000" t="50000" r="50000" b="50000"/>
            </a:path>
            <a:tileRect/>
          </a:gradFill>
          <a:ln w="25400" cap="flat" cmpd="sng" algn="ctr">
            <a:noFill/>
            <a:prstDash val="solid"/>
          </a:ln>
          <a:effectLst>
            <a:softEdge rad="127000"/>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35" name="矩形 4"/>
          <p:cNvSpPr/>
          <p:nvPr/>
        </p:nvSpPr>
        <p:spPr>
          <a:xfrm rot="20885534">
            <a:off x="5200775" y="3440003"/>
            <a:ext cx="3189997" cy="1557571"/>
          </a:xfrm>
          <a:custGeom>
            <a:avLst/>
            <a:gdLst/>
            <a:ahLst/>
            <a:cxnLst/>
            <a:rect l="l" t="t" r="r" b="b"/>
            <a:pathLst>
              <a:path w="6636810" h="3240537">
                <a:moveTo>
                  <a:pt x="5995706" y="329447"/>
                </a:moveTo>
                <a:cubicBezTo>
                  <a:pt x="6708608" y="870225"/>
                  <a:pt x="6848141" y="1886532"/>
                  <a:pt x="6307363" y="2599433"/>
                </a:cubicBezTo>
                <a:cubicBezTo>
                  <a:pt x="5766586" y="3312335"/>
                  <a:pt x="4750279" y="3451868"/>
                  <a:pt x="4037377" y="2911090"/>
                </a:cubicBezTo>
                <a:cubicBezTo>
                  <a:pt x="3834697" y="2757346"/>
                  <a:pt x="3678362" y="2565165"/>
                  <a:pt x="3572521" y="2351592"/>
                </a:cubicBezTo>
                <a:cubicBezTo>
                  <a:pt x="3382613" y="2221161"/>
                  <a:pt x="3125137" y="2125355"/>
                  <a:pt x="2835026" y="2089472"/>
                </a:cubicBezTo>
                <a:cubicBezTo>
                  <a:pt x="2470925" y="2044438"/>
                  <a:pt x="2133683" y="2103468"/>
                  <a:pt x="1902855" y="2234479"/>
                </a:cubicBezTo>
                <a:cubicBezTo>
                  <a:pt x="1508230" y="2603881"/>
                  <a:pt x="893457" y="2645913"/>
                  <a:pt x="448097" y="2308081"/>
                </a:cubicBezTo>
                <a:cubicBezTo>
                  <a:pt x="-50183" y="1930106"/>
                  <a:pt x="-147709" y="1219762"/>
                  <a:pt x="230265" y="721482"/>
                </a:cubicBezTo>
                <a:cubicBezTo>
                  <a:pt x="608240" y="223202"/>
                  <a:pt x="1318584" y="125676"/>
                  <a:pt x="1816864" y="503651"/>
                </a:cubicBezTo>
                <a:cubicBezTo>
                  <a:pt x="1922519" y="583796"/>
                  <a:pt x="2010155" y="678885"/>
                  <a:pt x="2077971" y="784443"/>
                </a:cubicBezTo>
                <a:cubicBezTo>
                  <a:pt x="2289760" y="902821"/>
                  <a:pt x="2577725" y="972444"/>
                  <a:pt x="2893769" y="967396"/>
                </a:cubicBezTo>
                <a:cubicBezTo>
                  <a:pt x="3168575" y="963007"/>
                  <a:pt x="3420358" y="902868"/>
                  <a:pt x="3617906" y="804590"/>
                </a:cubicBezTo>
                <a:cubicBezTo>
                  <a:pt x="3649441" y="748230"/>
                  <a:pt x="3685719" y="693837"/>
                  <a:pt x="3725720" y="641104"/>
                </a:cubicBezTo>
                <a:cubicBezTo>
                  <a:pt x="4266498" y="-71797"/>
                  <a:pt x="5282805" y="-211331"/>
                  <a:pt x="5995706" y="329447"/>
                </a:cubicBezTo>
                <a:close/>
              </a:path>
            </a:pathLst>
          </a:custGeom>
          <a:gradFill flip="none" rotWithShape="1">
            <a:gsLst>
              <a:gs pos="0">
                <a:srgbClr val="E6E6E6"/>
              </a:gs>
              <a:gs pos="100000">
                <a:sysClr val="window" lastClr="FFFFFF"/>
              </a:gs>
            </a:gsLst>
            <a:lin ang="13500000" scaled="1"/>
            <a:tileRect/>
          </a:gradFill>
          <a:ln w="25400" cap="flat" cmpd="sng" algn="ctr">
            <a:solidFill>
              <a:sysClr val="window" lastClr="FFFFFF"/>
            </a:solidFill>
            <a:prstDash val="solid"/>
          </a:ln>
          <a:effectLst/>
        </p:spPr>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36" name="TextBox 39"/>
          <p:cNvSpPr txBox="1"/>
          <p:nvPr/>
        </p:nvSpPr>
        <p:spPr>
          <a:xfrm>
            <a:off x="951199" y="3127654"/>
            <a:ext cx="1375049" cy="295081"/>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ct val="80000"/>
              </a:lnSpc>
              <a:defRPr/>
            </a:pPr>
            <a:r>
              <a:rPr lang="zh-CN" altLang="en-US" b="1" kern="0" dirty="0" smtClean="0">
                <a:ln w="18415" cmpd="sng">
                  <a:noFill/>
                  <a:prstDash val="solid"/>
                </a:ln>
                <a:solidFill>
                  <a:srgbClr val="0070C0"/>
                </a:solidFill>
                <a:ea typeface="微软雅黑" pitchFamily="34" charset="-122"/>
              </a:rPr>
              <a:t>添加标题</a:t>
            </a:r>
            <a:endParaRPr lang="zh-CN" altLang="en-US" b="1" kern="0" dirty="0">
              <a:ln w="18415" cmpd="sng">
                <a:noFill/>
                <a:prstDash val="solid"/>
              </a:ln>
              <a:solidFill>
                <a:srgbClr val="0070C0"/>
              </a:solidFill>
              <a:ea typeface="微软雅黑" pitchFamily="34" charset="-122"/>
            </a:endParaRPr>
          </a:p>
        </p:txBody>
      </p:sp>
      <p:sp>
        <p:nvSpPr>
          <p:cNvPr id="37" name="TextBox 40"/>
          <p:cNvSpPr txBox="1"/>
          <p:nvPr/>
        </p:nvSpPr>
        <p:spPr>
          <a:xfrm>
            <a:off x="1012298" y="3451036"/>
            <a:ext cx="1370131" cy="577081"/>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r>
              <a:rPr lang="zh-CN" altLang="en-US" sz="1100" kern="0" dirty="0" smtClean="0">
                <a:solidFill>
                  <a:sysClr val="windowText" lastClr="000000">
                    <a:lumMod val="65000"/>
                    <a:lumOff val="35000"/>
                  </a:sysClr>
                </a:solidFill>
                <a:latin typeface="Arial" pitchFamily="34" charset="0"/>
                <a:ea typeface="微软雅黑" pitchFamily="34" charset="-122"/>
                <a:cs typeface="Arial" pitchFamily="34" charset="0"/>
              </a:rPr>
              <a:t>此次添加文本内容此次添加文本内容此次添加文本内容</a:t>
            </a:r>
            <a:endParaRPr lang="en-US" altLang="zh-CN" sz="1100" kern="0" dirty="0">
              <a:solidFill>
                <a:sysClr val="windowText" lastClr="000000">
                  <a:lumMod val="65000"/>
                  <a:lumOff val="35000"/>
                </a:sysClr>
              </a:solidFill>
              <a:latin typeface="Arial" pitchFamily="34" charset="0"/>
              <a:ea typeface="微软雅黑" pitchFamily="34" charset="-122"/>
              <a:cs typeface="Arial" pitchFamily="34" charset="0"/>
            </a:endParaRPr>
          </a:p>
        </p:txBody>
      </p:sp>
      <p:sp>
        <p:nvSpPr>
          <p:cNvPr id="38" name="TextBox 41"/>
          <p:cNvSpPr txBox="1"/>
          <p:nvPr/>
        </p:nvSpPr>
        <p:spPr>
          <a:xfrm>
            <a:off x="3284627" y="1966651"/>
            <a:ext cx="1799694" cy="32021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ct val="80000"/>
              </a:lnSpc>
              <a:defRPr/>
            </a:pPr>
            <a:r>
              <a:rPr lang="zh-CN" altLang="en-US" sz="2000" b="1" kern="0" dirty="0">
                <a:ln w="18415" cmpd="sng">
                  <a:noFill/>
                  <a:prstDash val="solid"/>
                </a:ln>
                <a:solidFill>
                  <a:srgbClr val="0070C0"/>
                </a:solidFill>
                <a:ea typeface="微软雅黑" pitchFamily="34" charset="-122"/>
              </a:rPr>
              <a:t>添加标题</a:t>
            </a:r>
          </a:p>
        </p:txBody>
      </p:sp>
      <p:sp>
        <p:nvSpPr>
          <p:cNvPr id="39" name="TextBox 42"/>
          <p:cNvSpPr txBox="1"/>
          <p:nvPr/>
        </p:nvSpPr>
        <p:spPr>
          <a:xfrm>
            <a:off x="3500068" y="2334501"/>
            <a:ext cx="1669268" cy="746358"/>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r>
              <a:rPr lang="zh-CN" altLang="en-US" sz="1100" kern="0" dirty="0" smtClean="0">
                <a:solidFill>
                  <a:sysClr val="windowText" lastClr="000000">
                    <a:lumMod val="65000"/>
                    <a:lumOff val="35000"/>
                  </a:sysClr>
                </a:solidFill>
                <a:latin typeface="Arial" pitchFamily="34" charset="0"/>
                <a:ea typeface="微软雅黑" pitchFamily="34" charset="-122"/>
                <a:cs typeface="Arial" pitchFamily="34" charset="0"/>
              </a:rPr>
              <a:t>此处添加文本内容此处添加文本内容此处添加文本内容此处添加文本内容此次添加文本内容</a:t>
            </a:r>
            <a:endParaRPr lang="en-US" altLang="zh-CN" sz="1100" kern="0" dirty="0">
              <a:solidFill>
                <a:sysClr val="windowText" lastClr="000000">
                  <a:lumMod val="65000"/>
                  <a:lumOff val="35000"/>
                </a:sysClr>
              </a:solidFill>
              <a:latin typeface="Arial" pitchFamily="34" charset="0"/>
              <a:ea typeface="微软雅黑" pitchFamily="34" charset="-122"/>
              <a:cs typeface="Arial" pitchFamily="34" charset="0"/>
            </a:endParaRPr>
          </a:p>
        </p:txBody>
      </p:sp>
      <p:sp>
        <p:nvSpPr>
          <p:cNvPr id="40" name="TextBox 43"/>
          <p:cNvSpPr txBox="1"/>
          <p:nvPr/>
        </p:nvSpPr>
        <p:spPr>
          <a:xfrm>
            <a:off x="5315095" y="3959858"/>
            <a:ext cx="955538" cy="244875"/>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lnSpc>
                <a:spcPct val="80000"/>
              </a:lnSpc>
              <a:defRPr/>
            </a:pPr>
            <a:r>
              <a:rPr lang="zh-CN" altLang="en-US" sz="1400" b="1" kern="0" dirty="0" smtClean="0">
                <a:ln w="18415" cmpd="sng">
                  <a:noFill/>
                  <a:prstDash val="solid"/>
                </a:ln>
                <a:solidFill>
                  <a:srgbClr val="0070C0"/>
                </a:solidFill>
                <a:ea typeface="微软雅黑" pitchFamily="34" charset="-122"/>
              </a:rPr>
              <a:t>添加标题</a:t>
            </a:r>
            <a:endParaRPr lang="zh-CN" altLang="en-US" sz="1400" b="1" kern="0" dirty="0">
              <a:ln w="18415" cmpd="sng">
                <a:noFill/>
                <a:prstDash val="solid"/>
              </a:ln>
              <a:solidFill>
                <a:srgbClr val="0070C0"/>
              </a:solidFill>
              <a:ea typeface="微软雅黑" pitchFamily="34" charset="-122"/>
            </a:endParaRPr>
          </a:p>
        </p:txBody>
      </p:sp>
      <p:sp>
        <p:nvSpPr>
          <p:cNvPr id="41" name="TextBox 44"/>
          <p:cNvSpPr txBox="1"/>
          <p:nvPr/>
        </p:nvSpPr>
        <p:spPr>
          <a:xfrm>
            <a:off x="5282266" y="4180042"/>
            <a:ext cx="1021196" cy="530915"/>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r>
              <a:rPr lang="zh-CN" altLang="en-US" sz="1000" kern="0" dirty="0" smtClean="0">
                <a:solidFill>
                  <a:sysClr val="windowText" lastClr="000000">
                    <a:lumMod val="65000"/>
                    <a:lumOff val="35000"/>
                  </a:sysClr>
                </a:solidFill>
                <a:latin typeface="Arial" pitchFamily="34" charset="0"/>
                <a:ea typeface="微软雅黑" pitchFamily="34" charset="-122"/>
                <a:cs typeface="Arial" pitchFamily="34" charset="0"/>
              </a:rPr>
              <a:t>此处添加文本此处添加文本此处添加文本</a:t>
            </a:r>
            <a:endParaRPr lang="en-US" altLang="zh-CN" sz="1000" kern="0" dirty="0">
              <a:solidFill>
                <a:sysClr val="windowText" lastClr="000000">
                  <a:lumMod val="65000"/>
                  <a:lumOff val="35000"/>
                </a:sysClr>
              </a:solidFill>
              <a:latin typeface="Arial" pitchFamily="34" charset="0"/>
              <a:ea typeface="微软雅黑" pitchFamily="34" charset="-122"/>
              <a:cs typeface="Arial" pitchFamily="34" charset="0"/>
            </a:endParaRPr>
          </a:p>
        </p:txBody>
      </p:sp>
      <p:sp>
        <p:nvSpPr>
          <p:cNvPr id="42" name="TextBox 45"/>
          <p:cNvSpPr txBox="1"/>
          <p:nvPr/>
        </p:nvSpPr>
        <p:spPr>
          <a:xfrm>
            <a:off x="7036258" y="3666672"/>
            <a:ext cx="1109359" cy="295081"/>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lnSpc>
                <a:spcPct val="80000"/>
              </a:lnSpc>
              <a:defRPr/>
            </a:pPr>
            <a:r>
              <a:rPr lang="zh-CN" altLang="en-US" b="1" kern="0" dirty="0" smtClean="0">
                <a:ln w="18415" cmpd="sng">
                  <a:noFill/>
                  <a:prstDash val="solid"/>
                </a:ln>
                <a:solidFill>
                  <a:srgbClr val="0070C0"/>
                </a:solidFill>
                <a:ea typeface="微软雅黑" pitchFamily="34" charset="-122"/>
              </a:rPr>
              <a:t>添加标题</a:t>
            </a:r>
            <a:endParaRPr lang="zh-CN" altLang="en-US" b="1" kern="0" dirty="0">
              <a:ln w="18415" cmpd="sng">
                <a:noFill/>
                <a:prstDash val="solid"/>
              </a:ln>
              <a:solidFill>
                <a:srgbClr val="0070C0"/>
              </a:solidFill>
              <a:ea typeface="微软雅黑" pitchFamily="34" charset="-122"/>
            </a:endParaRPr>
          </a:p>
        </p:txBody>
      </p:sp>
      <p:sp>
        <p:nvSpPr>
          <p:cNvPr id="43" name="TextBox 46"/>
          <p:cNvSpPr txBox="1"/>
          <p:nvPr/>
        </p:nvSpPr>
        <p:spPr>
          <a:xfrm>
            <a:off x="6995952" y="3980515"/>
            <a:ext cx="1370131" cy="577081"/>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r>
              <a:rPr lang="zh-CN" altLang="en-US" sz="1100" kern="0" dirty="0" smtClean="0">
                <a:solidFill>
                  <a:sysClr val="windowText" lastClr="000000">
                    <a:lumMod val="65000"/>
                    <a:lumOff val="35000"/>
                  </a:sysClr>
                </a:solidFill>
                <a:latin typeface="Arial" pitchFamily="34" charset="0"/>
                <a:ea typeface="微软雅黑" pitchFamily="34" charset="-122"/>
                <a:cs typeface="Arial" pitchFamily="34" charset="0"/>
              </a:rPr>
              <a:t>此次添加文本内容此次添加文本内容此次添加文本内容</a:t>
            </a:r>
            <a:endParaRPr lang="en-US" altLang="zh-CN" sz="1100" kern="0" dirty="0">
              <a:solidFill>
                <a:sysClr val="windowText" lastClr="000000">
                  <a:lumMod val="65000"/>
                  <a:lumOff val="35000"/>
                </a:sysClr>
              </a:solidFill>
              <a:latin typeface="Arial" pitchFamily="34" charset="0"/>
              <a:ea typeface="微软雅黑" pitchFamily="34" charset="-122"/>
              <a:cs typeface="Arial" pitchFamily="34" charset="0"/>
            </a:endParaRPr>
          </a:p>
        </p:txBody>
      </p:sp>
    </p:spTree>
    <p:extLst>
      <p:ext uri="{BB962C8B-B14F-4D97-AF65-F5344CB8AC3E}">
        <p14:creationId xmlns:p14="http://schemas.microsoft.com/office/powerpoint/2010/main" val="2956191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ppt_x"/>
                                          </p:val>
                                        </p:tav>
                                        <p:tav tm="100000">
                                          <p:val>
                                            <p:strVal val="#ppt_x"/>
                                          </p:val>
                                        </p:tav>
                                      </p:tavLst>
                                    </p:anim>
                                    <p:anim calcmode="lin" valueType="num">
                                      <p:cBhvr additive="base">
                                        <p:cTn id="12" dur="500" fill="hold"/>
                                        <p:tgtEl>
                                          <p:spTgt spid="2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fill="hold"/>
                                        <p:tgtEl>
                                          <p:spTgt spid="25"/>
                                        </p:tgtEl>
                                        <p:attrNameLst>
                                          <p:attrName>ppt_x</p:attrName>
                                        </p:attrNameLst>
                                      </p:cBhvr>
                                      <p:tavLst>
                                        <p:tav tm="0">
                                          <p:val>
                                            <p:strVal val="#ppt_x"/>
                                          </p:val>
                                        </p:tav>
                                        <p:tav tm="100000">
                                          <p:val>
                                            <p:strVal val="#ppt_x"/>
                                          </p:val>
                                        </p:tav>
                                      </p:tavLst>
                                    </p:anim>
                                    <p:anim calcmode="lin" valueType="num">
                                      <p:cBhvr additive="base">
                                        <p:cTn id="16" dur="500" fill="hold"/>
                                        <p:tgtEl>
                                          <p:spTgt spid="2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500" fill="hold"/>
                                        <p:tgtEl>
                                          <p:spTgt spid="26"/>
                                        </p:tgtEl>
                                        <p:attrNameLst>
                                          <p:attrName>ppt_x</p:attrName>
                                        </p:attrNameLst>
                                      </p:cBhvr>
                                      <p:tavLst>
                                        <p:tav tm="0">
                                          <p:val>
                                            <p:strVal val="#ppt_x"/>
                                          </p:val>
                                        </p:tav>
                                        <p:tav tm="100000">
                                          <p:val>
                                            <p:strVal val="#ppt_x"/>
                                          </p:val>
                                        </p:tav>
                                      </p:tavLst>
                                    </p:anim>
                                    <p:anim calcmode="lin" valueType="num">
                                      <p:cBhvr additive="base">
                                        <p:cTn id="20" dur="500" fill="hold"/>
                                        <p:tgtEl>
                                          <p:spTgt spid="2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500" fill="hold"/>
                                        <p:tgtEl>
                                          <p:spTgt spid="27"/>
                                        </p:tgtEl>
                                        <p:attrNameLst>
                                          <p:attrName>ppt_x</p:attrName>
                                        </p:attrNameLst>
                                      </p:cBhvr>
                                      <p:tavLst>
                                        <p:tav tm="0">
                                          <p:val>
                                            <p:strVal val="#ppt_x"/>
                                          </p:val>
                                        </p:tav>
                                        <p:tav tm="100000">
                                          <p:val>
                                            <p:strVal val="#ppt_x"/>
                                          </p:val>
                                        </p:tav>
                                      </p:tavLst>
                                    </p:anim>
                                    <p:anim calcmode="lin" valueType="num">
                                      <p:cBhvr additive="base">
                                        <p:cTn id="24" dur="500" fill="hold"/>
                                        <p:tgtEl>
                                          <p:spTgt spid="2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fill="hold"/>
                                        <p:tgtEl>
                                          <p:spTgt spid="28"/>
                                        </p:tgtEl>
                                        <p:attrNameLst>
                                          <p:attrName>ppt_x</p:attrName>
                                        </p:attrNameLst>
                                      </p:cBhvr>
                                      <p:tavLst>
                                        <p:tav tm="0">
                                          <p:val>
                                            <p:strVal val="#ppt_x"/>
                                          </p:val>
                                        </p:tav>
                                        <p:tav tm="100000">
                                          <p:val>
                                            <p:strVal val="#ppt_x"/>
                                          </p:val>
                                        </p:tav>
                                      </p:tavLst>
                                    </p:anim>
                                    <p:anim calcmode="lin" valueType="num">
                                      <p:cBhvr additive="base">
                                        <p:cTn id="28" dur="500" fill="hold"/>
                                        <p:tgtEl>
                                          <p:spTgt spid="2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500" fill="hold"/>
                                        <p:tgtEl>
                                          <p:spTgt spid="29"/>
                                        </p:tgtEl>
                                        <p:attrNameLst>
                                          <p:attrName>ppt_x</p:attrName>
                                        </p:attrNameLst>
                                      </p:cBhvr>
                                      <p:tavLst>
                                        <p:tav tm="0">
                                          <p:val>
                                            <p:strVal val="#ppt_x"/>
                                          </p:val>
                                        </p:tav>
                                        <p:tav tm="100000">
                                          <p:val>
                                            <p:strVal val="#ppt_x"/>
                                          </p:val>
                                        </p:tav>
                                      </p:tavLst>
                                    </p:anim>
                                    <p:anim calcmode="lin" valueType="num">
                                      <p:cBhvr additive="base">
                                        <p:cTn id="32" dur="500" fill="hold"/>
                                        <p:tgtEl>
                                          <p:spTgt spid="29"/>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cBhvr additive="base">
                                        <p:cTn id="35" dur="500" fill="hold"/>
                                        <p:tgtEl>
                                          <p:spTgt spid="31"/>
                                        </p:tgtEl>
                                        <p:attrNameLst>
                                          <p:attrName>ppt_x</p:attrName>
                                        </p:attrNameLst>
                                      </p:cBhvr>
                                      <p:tavLst>
                                        <p:tav tm="0">
                                          <p:val>
                                            <p:strVal val="#ppt_x"/>
                                          </p:val>
                                        </p:tav>
                                        <p:tav tm="100000">
                                          <p:val>
                                            <p:strVal val="#ppt_x"/>
                                          </p:val>
                                        </p:tav>
                                      </p:tavLst>
                                    </p:anim>
                                    <p:anim calcmode="lin" valueType="num">
                                      <p:cBhvr additive="base">
                                        <p:cTn id="36" dur="500" fill="hold"/>
                                        <p:tgtEl>
                                          <p:spTgt spid="3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2"/>
                                        </p:tgtEl>
                                        <p:attrNameLst>
                                          <p:attrName>style.visibility</p:attrName>
                                        </p:attrNameLst>
                                      </p:cBhvr>
                                      <p:to>
                                        <p:strVal val="visible"/>
                                      </p:to>
                                    </p:set>
                                    <p:anim calcmode="lin" valueType="num">
                                      <p:cBhvr additive="base">
                                        <p:cTn id="39" dur="500" fill="hold"/>
                                        <p:tgtEl>
                                          <p:spTgt spid="32"/>
                                        </p:tgtEl>
                                        <p:attrNameLst>
                                          <p:attrName>ppt_x</p:attrName>
                                        </p:attrNameLst>
                                      </p:cBhvr>
                                      <p:tavLst>
                                        <p:tav tm="0">
                                          <p:val>
                                            <p:strVal val="#ppt_x"/>
                                          </p:val>
                                        </p:tav>
                                        <p:tav tm="100000">
                                          <p:val>
                                            <p:strVal val="#ppt_x"/>
                                          </p:val>
                                        </p:tav>
                                      </p:tavLst>
                                    </p:anim>
                                    <p:anim calcmode="lin" valueType="num">
                                      <p:cBhvr additive="base">
                                        <p:cTn id="40" dur="500" fill="hold"/>
                                        <p:tgtEl>
                                          <p:spTgt spid="3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3"/>
                                        </p:tgtEl>
                                        <p:attrNameLst>
                                          <p:attrName>style.visibility</p:attrName>
                                        </p:attrNameLst>
                                      </p:cBhvr>
                                      <p:to>
                                        <p:strVal val="visible"/>
                                      </p:to>
                                    </p:set>
                                    <p:anim calcmode="lin" valueType="num">
                                      <p:cBhvr additive="base">
                                        <p:cTn id="43" dur="500" fill="hold"/>
                                        <p:tgtEl>
                                          <p:spTgt spid="33"/>
                                        </p:tgtEl>
                                        <p:attrNameLst>
                                          <p:attrName>ppt_x</p:attrName>
                                        </p:attrNameLst>
                                      </p:cBhvr>
                                      <p:tavLst>
                                        <p:tav tm="0">
                                          <p:val>
                                            <p:strVal val="#ppt_x"/>
                                          </p:val>
                                        </p:tav>
                                        <p:tav tm="100000">
                                          <p:val>
                                            <p:strVal val="#ppt_x"/>
                                          </p:val>
                                        </p:tav>
                                      </p:tavLst>
                                    </p:anim>
                                    <p:anim calcmode="lin" valueType="num">
                                      <p:cBhvr additive="base">
                                        <p:cTn id="44" dur="500" fill="hold"/>
                                        <p:tgtEl>
                                          <p:spTgt spid="3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additive="base">
                                        <p:cTn id="47" dur="500" fill="hold"/>
                                        <p:tgtEl>
                                          <p:spTgt spid="34"/>
                                        </p:tgtEl>
                                        <p:attrNameLst>
                                          <p:attrName>ppt_x</p:attrName>
                                        </p:attrNameLst>
                                      </p:cBhvr>
                                      <p:tavLst>
                                        <p:tav tm="0">
                                          <p:val>
                                            <p:strVal val="#ppt_x"/>
                                          </p:val>
                                        </p:tav>
                                        <p:tav tm="100000">
                                          <p:val>
                                            <p:strVal val="#ppt_x"/>
                                          </p:val>
                                        </p:tav>
                                      </p:tavLst>
                                    </p:anim>
                                    <p:anim calcmode="lin" valueType="num">
                                      <p:cBhvr additive="base">
                                        <p:cTn id="48" dur="500" fill="hold"/>
                                        <p:tgtEl>
                                          <p:spTgt spid="34"/>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 calcmode="lin" valueType="num">
                                      <p:cBhvr additive="base">
                                        <p:cTn id="51" dur="500" fill="hold"/>
                                        <p:tgtEl>
                                          <p:spTgt spid="35"/>
                                        </p:tgtEl>
                                        <p:attrNameLst>
                                          <p:attrName>ppt_x</p:attrName>
                                        </p:attrNameLst>
                                      </p:cBhvr>
                                      <p:tavLst>
                                        <p:tav tm="0">
                                          <p:val>
                                            <p:strVal val="#ppt_x"/>
                                          </p:val>
                                        </p:tav>
                                        <p:tav tm="100000">
                                          <p:val>
                                            <p:strVal val="#ppt_x"/>
                                          </p:val>
                                        </p:tav>
                                      </p:tavLst>
                                    </p:anim>
                                    <p:anim calcmode="lin" valueType="num">
                                      <p:cBhvr additive="base">
                                        <p:cTn id="52" dur="500" fill="hold"/>
                                        <p:tgtEl>
                                          <p:spTgt spid="3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0"/>
                                        </p:tgtEl>
                                        <p:attrNameLst>
                                          <p:attrName>style.visibility</p:attrName>
                                        </p:attrNameLst>
                                      </p:cBhvr>
                                      <p:to>
                                        <p:strVal val="visible"/>
                                      </p:to>
                                    </p:set>
                                    <p:anim calcmode="lin" valueType="num">
                                      <p:cBhvr additive="base">
                                        <p:cTn id="55" dur="500" fill="hold"/>
                                        <p:tgtEl>
                                          <p:spTgt spid="30"/>
                                        </p:tgtEl>
                                        <p:attrNameLst>
                                          <p:attrName>ppt_x</p:attrName>
                                        </p:attrNameLst>
                                      </p:cBhvr>
                                      <p:tavLst>
                                        <p:tav tm="0">
                                          <p:val>
                                            <p:strVal val="#ppt_x"/>
                                          </p:val>
                                        </p:tav>
                                        <p:tav tm="100000">
                                          <p:val>
                                            <p:strVal val="#ppt_x"/>
                                          </p:val>
                                        </p:tav>
                                      </p:tavLst>
                                    </p:anim>
                                    <p:anim calcmode="lin" valueType="num">
                                      <p:cBhvr additive="base">
                                        <p:cTn id="56" dur="500" fill="hold"/>
                                        <p:tgtEl>
                                          <p:spTgt spid="30"/>
                                        </p:tgtEl>
                                        <p:attrNameLst>
                                          <p:attrName>ppt_y</p:attrName>
                                        </p:attrNameLst>
                                      </p:cBhvr>
                                      <p:tavLst>
                                        <p:tav tm="0">
                                          <p:val>
                                            <p:strVal val="1+#ppt_h/2"/>
                                          </p:val>
                                        </p:tav>
                                        <p:tav tm="100000">
                                          <p:val>
                                            <p:strVal val="#ppt_y"/>
                                          </p:val>
                                        </p:tav>
                                      </p:tavLst>
                                    </p:anim>
                                  </p:childTnLst>
                                </p:cTn>
                              </p:par>
                            </p:childTnLst>
                          </p:cTn>
                        </p:par>
                        <p:par>
                          <p:cTn id="57" fill="hold">
                            <p:stCondLst>
                              <p:cond delay="500"/>
                            </p:stCondLst>
                            <p:childTnLst>
                              <p:par>
                                <p:cTn id="58" presetID="47" presetClass="entr" presetSubtype="0" fill="hold" grpId="0" nodeType="after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fade">
                                      <p:cBhvr>
                                        <p:cTn id="60" dur="1000"/>
                                        <p:tgtEl>
                                          <p:spTgt spid="36"/>
                                        </p:tgtEl>
                                      </p:cBhvr>
                                    </p:animEffect>
                                    <p:anim calcmode="lin" valueType="num">
                                      <p:cBhvr>
                                        <p:cTn id="61" dur="1000" fill="hold"/>
                                        <p:tgtEl>
                                          <p:spTgt spid="36"/>
                                        </p:tgtEl>
                                        <p:attrNameLst>
                                          <p:attrName>ppt_x</p:attrName>
                                        </p:attrNameLst>
                                      </p:cBhvr>
                                      <p:tavLst>
                                        <p:tav tm="0">
                                          <p:val>
                                            <p:strVal val="#ppt_x"/>
                                          </p:val>
                                        </p:tav>
                                        <p:tav tm="100000">
                                          <p:val>
                                            <p:strVal val="#ppt_x"/>
                                          </p:val>
                                        </p:tav>
                                      </p:tavLst>
                                    </p:anim>
                                    <p:anim calcmode="lin" valueType="num">
                                      <p:cBhvr>
                                        <p:cTn id="62" dur="1000" fill="hold"/>
                                        <p:tgtEl>
                                          <p:spTgt spid="36"/>
                                        </p:tgtEl>
                                        <p:attrNameLst>
                                          <p:attrName>ppt_y</p:attrName>
                                        </p:attrNameLst>
                                      </p:cBhvr>
                                      <p:tavLst>
                                        <p:tav tm="0">
                                          <p:val>
                                            <p:strVal val="#ppt_y-.1"/>
                                          </p:val>
                                        </p:tav>
                                        <p:tav tm="100000">
                                          <p:val>
                                            <p:strVal val="#ppt_y"/>
                                          </p:val>
                                        </p:tav>
                                      </p:tavLst>
                                    </p:anim>
                                  </p:childTnLst>
                                </p:cTn>
                              </p:par>
                              <p:par>
                                <p:cTn id="63" presetID="47" presetClass="entr" presetSubtype="0" fill="hold" grpId="0" nodeType="withEffect">
                                  <p:stCondLst>
                                    <p:cond delay="0"/>
                                  </p:stCondLst>
                                  <p:childTnLst>
                                    <p:set>
                                      <p:cBhvr>
                                        <p:cTn id="64" dur="1" fill="hold">
                                          <p:stCondLst>
                                            <p:cond delay="0"/>
                                          </p:stCondLst>
                                        </p:cTn>
                                        <p:tgtEl>
                                          <p:spTgt spid="38"/>
                                        </p:tgtEl>
                                        <p:attrNameLst>
                                          <p:attrName>style.visibility</p:attrName>
                                        </p:attrNameLst>
                                      </p:cBhvr>
                                      <p:to>
                                        <p:strVal val="visible"/>
                                      </p:to>
                                    </p:set>
                                    <p:animEffect transition="in" filter="fade">
                                      <p:cBhvr>
                                        <p:cTn id="65" dur="1000"/>
                                        <p:tgtEl>
                                          <p:spTgt spid="38"/>
                                        </p:tgtEl>
                                      </p:cBhvr>
                                    </p:animEffect>
                                    <p:anim calcmode="lin" valueType="num">
                                      <p:cBhvr>
                                        <p:cTn id="66" dur="1000" fill="hold"/>
                                        <p:tgtEl>
                                          <p:spTgt spid="38"/>
                                        </p:tgtEl>
                                        <p:attrNameLst>
                                          <p:attrName>ppt_x</p:attrName>
                                        </p:attrNameLst>
                                      </p:cBhvr>
                                      <p:tavLst>
                                        <p:tav tm="0">
                                          <p:val>
                                            <p:strVal val="#ppt_x"/>
                                          </p:val>
                                        </p:tav>
                                        <p:tav tm="100000">
                                          <p:val>
                                            <p:strVal val="#ppt_x"/>
                                          </p:val>
                                        </p:tav>
                                      </p:tavLst>
                                    </p:anim>
                                    <p:anim calcmode="lin" valueType="num">
                                      <p:cBhvr>
                                        <p:cTn id="67" dur="1000" fill="hold"/>
                                        <p:tgtEl>
                                          <p:spTgt spid="38"/>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40"/>
                                        </p:tgtEl>
                                        <p:attrNameLst>
                                          <p:attrName>style.visibility</p:attrName>
                                        </p:attrNameLst>
                                      </p:cBhvr>
                                      <p:to>
                                        <p:strVal val="visible"/>
                                      </p:to>
                                    </p:set>
                                    <p:animEffect transition="in" filter="fade">
                                      <p:cBhvr>
                                        <p:cTn id="70" dur="1000"/>
                                        <p:tgtEl>
                                          <p:spTgt spid="40"/>
                                        </p:tgtEl>
                                      </p:cBhvr>
                                    </p:animEffect>
                                    <p:anim calcmode="lin" valueType="num">
                                      <p:cBhvr>
                                        <p:cTn id="71" dur="1000" fill="hold"/>
                                        <p:tgtEl>
                                          <p:spTgt spid="40"/>
                                        </p:tgtEl>
                                        <p:attrNameLst>
                                          <p:attrName>ppt_x</p:attrName>
                                        </p:attrNameLst>
                                      </p:cBhvr>
                                      <p:tavLst>
                                        <p:tav tm="0">
                                          <p:val>
                                            <p:strVal val="#ppt_x"/>
                                          </p:val>
                                        </p:tav>
                                        <p:tav tm="100000">
                                          <p:val>
                                            <p:strVal val="#ppt_x"/>
                                          </p:val>
                                        </p:tav>
                                      </p:tavLst>
                                    </p:anim>
                                    <p:anim calcmode="lin" valueType="num">
                                      <p:cBhvr>
                                        <p:cTn id="72" dur="1000" fill="hold"/>
                                        <p:tgtEl>
                                          <p:spTgt spid="40"/>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0"/>
                                  </p:stCondLst>
                                  <p:childTnLst>
                                    <p:set>
                                      <p:cBhvr>
                                        <p:cTn id="74" dur="1" fill="hold">
                                          <p:stCondLst>
                                            <p:cond delay="0"/>
                                          </p:stCondLst>
                                        </p:cTn>
                                        <p:tgtEl>
                                          <p:spTgt spid="42"/>
                                        </p:tgtEl>
                                        <p:attrNameLst>
                                          <p:attrName>style.visibility</p:attrName>
                                        </p:attrNameLst>
                                      </p:cBhvr>
                                      <p:to>
                                        <p:strVal val="visible"/>
                                      </p:to>
                                    </p:set>
                                    <p:animEffect transition="in" filter="fade">
                                      <p:cBhvr>
                                        <p:cTn id="75" dur="1000"/>
                                        <p:tgtEl>
                                          <p:spTgt spid="42"/>
                                        </p:tgtEl>
                                      </p:cBhvr>
                                    </p:animEffect>
                                    <p:anim calcmode="lin" valueType="num">
                                      <p:cBhvr>
                                        <p:cTn id="76" dur="1000" fill="hold"/>
                                        <p:tgtEl>
                                          <p:spTgt spid="42"/>
                                        </p:tgtEl>
                                        <p:attrNameLst>
                                          <p:attrName>ppt_x</p:attrName>
                                        </p:attrNameLst>
                                      </p:cBhvr>
                                      <p:tavLst>
                                        <p:tav tm="0">
                                          <p:val>
                                            <p:strVal val="#ppt_x"/>
                                          </p:val>
                                        </p:tav>
                                        <p:tav tm="100000">
                                          <p:val>
                                            <p:strVal val="#ppt_x"/>
                                          </p:val>
                                        </p:tav>
                                      </p:tavLst>
                                    </p:anim>
                                    <p:anim calcmode="lin" valueType="num">
                                      <p:cBhvr>
                                        <p:cTn id="77" dur="1000" fill="hold"/>
                                        <p:tgtEl>
                                          <p:spTgt spid="42"/>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37"/>
                                        </p:tgtEl>
                                        <p:attrNameLst>
                                          <p:attrName>style.visibility</p:attrName>
                                        </p:attrNameLst>
                                      </p:cBhvr>
                                      <p:to>
                                        <p:strVal val="visible"/>
                                      </p:to>
                                    </p:set>
                                    <p:animEffect transition="in" filter="fade">
                                      <p:cBhvr>
                                        <p:cTn id="80" dur="1000"/>
                                        <p:tgtEl>
                                          <p:spTgt spid="37"/>
                                        </p:tgtEl>
                                      </p:cBhvr>
                                    </p:animEffect>
                                    <p:anim calcmode="lin" valueType="num">
                                      <p:cBhvr>
                                        <p:cTn id="81" dur="1000" fill="hold"/>
                                        <p:tgtEl>
                                          <p:spTgt spid="37"/>
                                        </p:tgtEl>
                                        <p:attrNameLst>
                                          <p:attrName>ppt_x</p:attrName>
                                        </p:attrNameLst>
                                      </p:cBhvr>
                                      <p:tavLst>
                                        <p:tav tm="0">
                                          <p:val>
                                            <p:strVal val="#ppt_x"/>
                                          </p:val>
                                        </p:tav>
                                        <p:tav tm="100000">
                                          <p:val>
                                            <p:strVal val="#ppt_x"/>
                                          </p:val>
                                        </p:tav>
                                      </p:tavLst>
                                    </p:anim>
                                    <p:anim calcmode="lin" valueType="num">
                                      <p:cBhvr>
                                        <p:cTn id="82" dur="1000" fill="hold"/>
                                        <p:tgtEl>
                                          <p:spTgt spid="37"/>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39"/>
                                        </p:tgtEl>
                                        <p:attrNameLst>
                                          <p:attrName>style.visibility</p:attrName>
                                        </p:attrNameLst>
                                      </p:cBhvr>
                                      <p:to>
                                        <p:strVal val="visible"/>
                                      </p:to>
                                    </p:set>
                                    <p:animEffect transition="in" filter="fade">
                                      <p:cBhvr>
                                        <p:cTn id="85" dur="1000"/>
                                        <p:tgtEl>
                                          <p:spTgt spid="39"/>
                                        </p:tgtEl>
                                      </p:cBhvr>
                                    </p:animEffect>
                                    <p:anim calcmode="lin" valueType="num">
                                      <p:cBhvr>
                                        <p:cTn id="86" dur="1000" fill="hold"/>
                                        <p:tgtEl>
                                          <p:spTgt spid="39"/>
                                        </p:tgtEl>
                                        <p:attrNameLst>
                                          <p:attrName>ppt_x</p:attrName>
                                        </p:attrNameLst>
                                      </p:cBhvr>
                                      <p:tavLst>
                                        <p:tav tm="0">
                                          <p:val>
                                            <p:strVal val="#ppt_x"/>
                                          </p:val>
                                        </p:tav>
                                        <p:tav tm="100000">
                                          <p:val>
                                            <p:strVal val="#ppt_x"/>
                                          </p:val>
                                        </p:tav>
                                      </p:tavLst>
                                    </p:anim>
                                    <p:anim calcmode="lin" valueType="num">
                                      <p:cBhvr>
                                        <p:cTn id="87" dur="1000" fill="hold"/>
                                        <p:tgtEl>
                                          <p:spTgt spid="39"/>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41"/>
                                        </p:tgtEl>
                                        <p:attrNameLst>
                                          <p:attrName>style.visibility</p:attrName>
                                        </p:attrNameLst>
                                      </p:cBhvr>
                                      <p:to>
                                        <p:strVal val="visible"/>
                                      </p:to>
                                    </p:set>
                                    <p:animEffect transition="in" filter="fade">
                                      <p:cBhvr>
                                        <p:cTn id="90" dur="1000"/>
                                        <p:tgtEl>
                                          <p:spTgt spid="41"/>
                                        </p:tgtEl>
                                      </p:cBhvr>
                                    </p:animEffect>
                                    <p:anim calcmode="lin" valueType="num">
                                      <p:cBhvr>
                                        <p:cTn id="91" dur="1000" fill="hold"/>
                                        <p:tgtEl>
                                          <p:spTgt spid="41"/>
                                        </p:tgtEl>
                                        <p:attrNameLst>
                                          <p:attrName>ppt_x</p:attrName>
                                        </p:attrNameLst>
                                      </p:cBhvr>
                                      <p:tavLst>
                                        <p:tav tm="0">
                                          <p:val>
                                            <p:strVal val="#ppt_x"/>
                                          </p:val>
                                        </p:tav>
                                        <p:tav tm="100000">
                                          <p:val>
                                            <p:strVal val="#ppt_x"/>
                                          </p:val>
                                        </p:tav>
                                      </p:tavLst>
                                    </p:anim>
                                    <p:anim calcmode="lin" valueType="num">
                                      <p:cBhvr>
                                        <p:cTn id="92" dur="1000" fill="hold"/>
                                        <p:tgtEl>
                                          <p:spTgt spid="41"/>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43"/>
                                        </p:tgtEl>
                                        <p:attrNameLst>
                                          <p:attrName>style.visibility</p:attrName>
                                        </p:attrNameLst>
                                      </p:cBhvr>
                                      <p:to>
                                        <p:strVal val="visible"/>
                                      </p:to>
                                    </p:set>
                                    <p:animEffect transition="in" filter="fade">
                                      <p:cBhvr>
                                        <p:cTn id="95" dur="1000"/>
                                        <p:tgtEl>
                                          <p:spTgt spid="43"/>
                                        </p:tgtEl>
                                      </p:cBhvr>
                                    </p:animEffect>
                                    <p:anim calcmode="lin" valueType="num">
                                      <p:cBhvr>
                                        <p:cTn id="96" dur="1000" fill="hold"/>
                                        <p:tgtEl>
                                          <p:spTgt spid="43"/>
                                        </p:tgtEl>
                                        <p:attrNameLst>
                                          <p:attrName>ppt_x</p:attrName>
                                        </p:attrNameLst>
                                      </p:cBhvr>
                                      <p:tavLst>
                                        <p:tav tm="0">
                                          <p:val>
                                            <p:strVal val="#ppt_x"/>
                                          </p:val>
                                        </p:tav>
                                        <p:tav tm="100000">
                                          <p:val>
                                            <p:strVal val="#ppt_x"/>
                                          </p:val>
                                        </p:tav>
                                      </p:tavLst>
                                    </p:anim>
                                    <p:anim calcmode="lin" valueType="num">
                                      <p:cBhvr>
                                        <p:cTn id="97"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p:bldP spid="37" grpId="0"/>
      <p:bldP spid="38" grpId="0"/>
      <p:bldP spid="39" grpId="0"/>
      <p:bldP spid="40" grpId="0"/>
      <p:bldP spid="41" grpId="0"/>
      <p:bldP spid="42" grpId="0"/>
      <p:bldP spid="4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4716016" y="2522933"/>
            <a:ext cx="1954381" cy="400110"/>
          </a:xfrm>
          <a:prstGeom prst="rect">
            <a:avLst/>
          </a:prstGeom>
          <a:noFill/>
        </p:spPr>
        <p:txBody>
          <a:bodyPr wrap="none" rtlCol="0">
            <a:spAutoFit/>
          </a:bodyPr>
          <a:lstStyle/>
          <a:p>
            <a:r>
              <a:rPr lang="zh-CN" altLang="en-US" sz="2000" b="1" spc="300" dirty="0" smtClean="0">
                <a:latin typeface="微软雅黑" pitchFamily="34" charset="-122"/>
                <a:ea typeface="微软雅黑" pitchFamily="34" charset="-122"/>
              </a:rPr>
              <a:t>明年工作计划</a:t>
            </a:r>
            <a:endParaRPr lang="zh-CN" altLang="en-US" sz="2000" b="1" spc="300" dirty="0">
              <a:latin typeface="微软雅黑" pitchFamily="34" charset="-122"/>
              <a:ea typeface="微软雅黑" pitchFamily="34" charset="-122"/>
            </a:endParaRPr>
          </a:p>
        </p:txBody>
      </p:sp>
      <p:grpSp>
        <p:nvGrpSpPr>
          <p:cNvPr id="32" name="组合 31"/>
          <p:cNvGrpSpPr/>
          <p:nvPr/>
        </p:nvGrpSpPr>
        <p:grpSpPr>
          <a:xfrm>
            <a:off x="2843808" y="2487934"/>
            <a:ext cx="1301106" cy="1301106"/>
            <a:chOff x="2843808" y="1940248"/>
            <a:chExt cx="1301106" cy="1301106"/>
          </a:xfrm>
        </p:grpSpPr>
        <p:sp>
          <p:nvSpPr>
            <p:cNvPr id="33" name="椭圆 32"/>
            <p:cNvSpPr/>
            <p:nvPr/>
          </p:nvSpPr>
          <p:spPr>
            <a:xfrm>
              <a:off x="2843808" y="1940248"/>
              <a:ext cx="1301106" cy="1301106"/>
            </a:xfrm>
            <a:prstGeom prst="ellipse">
              <a:avLst/>
            </a:prstGeom>
            <a:gradFill>
              <a:gsLst>
                <a:gs pos="0">
                  <a:sysClr val="window" lastClr="FFFFFF"/>
                </a:gs>
                <a:gs pos="100000">
                  <a:srgbClr val="DDDEDD"/>
                </a:gs>
              </a:gsLst>
              <a:lin ang="9600000" scaled="0"/>
            </a:gradFill>
            <a:ln w="25400" cap="flat" cmpd="sng" algn="ctr">
              <a:noFill/>
              <a:prstDash val="solid"/>
            </a:ln>
            <a:effectLst>
              <a:outerShdw blurRad="304800" dist="38100" dir="8100000" sx="110000" sy="11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4" name="椭圆 33"/>
            <p:cNvSpPr/>
            <p:nvPr/>
          </p:nvSpPr>
          <p:spPr>
            <a:xfrm>
              <a:off x="2954361" y="2050800"/>
              <a:ext cx="1080000" cy="1080000"/>
            </a:xfrm>
            <a:prstGeom prst="ellipse">
              <a:avLst/>
            </a:prstGeom>
            <a:solidFill>
              <a:srgbClr val="0070C0"/>
            </a:solidFill>
            <a:ln w="25400"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5" name="TextBox 34"/>
            <p:cNvSpPr txBox="1"/>
            <p:nvPr/>
          </p:nvSpPr>
          <p:spPr>
            <a:xfrm>
              <a:off x="3212072" y="2175301"/>
              <a:ext cx="564578" cy="83099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5</a:t>
              </a:r>
              <a:endParaRPr kumimoji="0" lang="zh-CN" altLang="en-US" sz="4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cxnSp>
        <p:nvCxnSpPr>
          <p:cNvPr id="36" name="直接连接符 35"/>
          <p:cNvCxnSpPr/>
          <p:nvPr/>
        </p:nvCxnSpPr>
        <p:spPr>
          <a:xfrm flipV="1">
            <a:off x="4572000" y="2487933"/>
            <a:ext cx="0" cy="1301107"/>
          </a:xfrm>
          <a:prstGeom prst="line">
            <a:avLst/>
          </a:prstGeom>
          <a:noFill/>
          <a:ln w="12700" cap="flat" cmpd="sng" algn="ctr">
            <a:solidFill>
              <a:sysClr val="windowText" lastClr="000000"/>
            </a:solidFill>
            <a:prstDash val="dash"/>
          </a:ln>
          <a:effectLst/>
        </p:spPr>
      </p:cxnSp>
      <p:sp>
        <p:nvSpPr>
          <p:cNvPr id="37" name="TextBox 36"/>
          <p:cNvSpPr txBox="1"/>
          <p:nvPr/>
        </p:nvSpPr>
        <p:spPr>
          <a:xfrm>
            <a:off x="4788024" y="3016730"/>
            <a:ext cx="2016224" cy="738664"/>
          </a:xfrm>
          <a:prstGeom prst="rect">
            <a:avLst/>
          </a:prstGeom>
          <a:noFill/>
        </p:spPr>
        <p:txBody>
          <a:bodyPr wrap="square" rtlCol="0">
            <a:spAutoFit/>
          </a:bodyPr>
          <a:lstStyle/>
          <a:p>
            <a:r>
              <a:rPr lang="zh-CN" altLang="en-US" sz="1400" dirty="0">
                <a:latin typeface="微软雅黑" pitchFamily="34" charset="-122"/>
                <a:ea typeface="微软雅黑" pitchFamily="34" charset="-122"/>
              </a:rPr>
              <a:t>此处添加文本</a:t>
            </a:r>
            <a:r>
              <a:rPr lang="zh-CN" altLang="en-US" sz="1400" dirty="0" smtClean="0">
                <a:latin typeface="微软雅黑" pitchFamily="34" charset="-122"/>
                <a:ea typeface="微软雅黑" pitchFamily="34" charset="-122"/>
              </a:rPr>
              <a:t>内容</a:t>
            </a:r>
            <a:endParaRPr lang="en-US" altLang="zh-CN" sz="1400" dirty="0" smtClean="0">
              <a:latin typeface="微软雅黑" pitchFamily="34" charset="-122"/>
              <a:ea typeface="微软雅黑" pitchFamily="34" charset="-122"/>
            </a:endParaRPr>
          </a:p>
          <a:p>
            <a:r>
              <a:rPr lang="zh-CN" altLang="en-US" sz="1400" dirty="0" smtClean="0">
                <a:latin typeface="微软雅黑" pitchFamily="34" charset="-122"/>
                <a:ea typeface="微软雅黑" pitchFamily="34" charset="-122"/>
              </a:rPr>
              <a:t>此处添加</a:t>
            </a:r>
            <a:r>
              <a:rPr lang="zh-CN" altLang="en-US" sz="1400" dirty="0">
                <a:latin typeface="微软雅黑" pitchFamily="34" charset="-122"/>
                <a:ea typeface="微软雅黑" pitchFamily="34" charset="-122"/>
              </a:rPr>
              <a:t>文本</a:t>
            </a:r>
            <a:r>
              <a:rPr lang="zh-CN" altLang="en-US" sz="1400" dirty="0" smtClean="0">
                <a:latin typeface="微软雅黑" pitchFamily="34" charset="-122"/>
                <a:ea typeface="微软雅黑" pitchFamily="34" charset="-122"/>
              </a:rPr>
              <a:t>内容</a:t>
            </a:r>
            <a:endParaRPr lang="en-US" altLang="zh-CN" sz="1400" dirty="0" smtClean="0">
              <a:latin typeface="微软雅黑" pitchFamily="34" charset="-122"/>
              <a:ea typeface="微软雅黑" pitchFamily="34" charset="-122"/>
            </a:endParaRPr>
          </a:p>
          <a:p>
            <a:r>
              <a:rPr lang="zh-CN" altLang="en-US" sz="1400" dirty="0">
                <a:latin typeface="微软雅黑" pitchFamily="34" charset="-122"/>
                <a:ea typeface="微软雅黑" pitchFamily="34" charset="-122"/>
              </a:rPr>
              <a:t>此处添加文本内容</a:t>
            </a:r>
            <a:endParaRPr lang="en-US" altLang="zh-CN" sz="1400" dirty="0" smtClean="0">
              <a:latin typeface="微软雅黑" pitchFamily="34" charset="-122"/>
              <a:ea typeface="微软雅黑" pitchFamily="34" charset="-122"/>
            </a:endParaRPr>
          </a:p>
        </p:txBody>
      </p:sp>
    </p:spTree>
    <p:extLst>
      <p:ext uri="{BB962C8B-B14F-4D97-AF65-F5344CB8AC3E}">
        <p14:creationId xmlns:p14="http://schemas.microsoft.com/office/powerpoint/2010/main" val="1513073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p:tgtEl>
                                          <p:spTgt spid="31"/>
                                        </p:tgtEl>
                                        <p:attrNameLst>
                                          <p:attrName>ppt_x</p:attrName>
                                        </p:attrNameLst>
                                      </p:cBhvr>
                                      <p:tavLst>
                                        <p:tav tm="0">
                                          <p:val>
                                            <p:strVal val="#ppt_x-#ppt_w*1.125000"/>
                                          </p:val>
                                        </p:tav>
                                        <p:tav tm="100000">
                                          <p:val>
                                            <p:strVal val="#ppt_x"/>
                                          </p:val>
                                        </p:tav>
                                      </p:tavLst>
                                    </p:anim>
                                    <p:animEffect transition="in" filter="wipe(right)">
                                      <p:cBhvr>
                                        <p:cTn id="12" dur="500"/>
                                        <p:tgtEl>
                                          <p:spTgt spid="31"/>
                                        </p:tgtEl>
                                      </p:cBhvr>
                                    </p:animEffect>
                                  </p:childTnLst>
                                </p:cTn>
                              </p:par>
                              <p:par>
                                <p:cTn id="13" presetID="12" presetClass="entr" presetSubtype="2" fill="hold"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p:tgtEl>
                                          <p:spTgt spid="32"/>
                                        </p:tgtEl>
                                        <p:attrNameLst>
                                          <p:attrName>ppt_x</p:attrName>
                                        </p:attrNameLst>
                                      </p:cBhvr>
                                      <p:tavLst>
                                        <p:tav tm="0">
                                          <p:val>
                                            <p:strVal val="#ppt_x+#ppt_w*1.125000"/>
                                          </p:val>
                                        </p:tav>
                                        <p:tav tm="100000">
                                          <p:val>
                                            <p:strVal val="#ppt_x"/>
                                          </p:val>
                                        </p:tav>
                                      </p:tavLst>
                                    </p:anim>
                                    <p:animEffect transition="in" filter="wipe(left)">
                                      <p:cBhvr>
                                        <p:cTn id="16" dur="500"/>
                                        <p:tgtEl>
                                          <p:spTgt spid="32"/>
                                        </p:tgtEl>
                                      </p:cBhvr>
                                    </p:animEffect>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1000"/>
                                        <p:tgtEl>
                                          <p:spTgt spid="37"/>
                                        </p:tgtEl>
                                      </p:cBhvr>
                                    </p:animEffect>
                                    <p:anim calcmode="lin" valueType="num">
                                      <p:cBhvr>
                                        <p:cTn id="21" dur="1000" fill="hold"/>
                                        <p:tgtEl>
                                          <p:spTgt spid="37"/>
                                        </p:tgtEl>
                                        <p:attrNameLst>
                                          <p:attrName>ppt_x</p:attrName>
                                        </p:attrNameLst>
                                      </p:cBhvr>
                                      <p:tavLst>
                                        <p:tav tm="0">
                                          <p:val>
                                            <p:strVal val="#ppt_x"/>
                                          </p:val>
                                        </p:tav>
                                        <p:tav tm="100000">
                                          <p:val>
                                            <p:strVal val="#ppt_x"/>
                                          </p:val>
                                        </p:tav>
                                      </p:tavLst>
                                    </p:anim>
                                    <p:anim calcmode="lin" valueType="num">
                                      <p:cBhvr>
                                        <p:cTn id="22"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149"/>
          <p:cNvGrpSpPr>
            <a:grpSpLocks/>
          </p:cNvGrpSpPr>
          <p:nvPr/>
        </p:nvGrpSpPr>
        <p:grpSpPr bwMode="auto">
          <a:xfrm>
            <a:off x="5607329" y="1338410"/>
            <a:ext cx="661688" cy="662963"/>
            <a:chOff x="4216906" y="4857744"/>
            <a:chExt cx="713232" cy="713231"/>
          </a:xfrm>
          <a:solidFill>
            <a:srgbClr val="0070C0"/>
          </a:solidFill>
        </p:grpSpPr>
        <p:sp>
          <p:nvSpPr>
            <p:cNvPr id="37" name="Donut 32"/>
            <p:cNvSpPr>
              <a:spLocks noChangeArrowheads="1"/>
            </p:cNvSpPr>
            <p:nvPr/>
          </p:nvSpPr>
          <p:spPr bwMode="auto">
            <a:xfrm>
              <a:off x="4216618" y="4857744"/>
              <a:ext cx="713768" cy="712886"/>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w="9525">
              <a:noFill/>
              <a:miter lim="800000"/>
              <a:headEnd/>
              <a:tailEnd/>
            </a:ln>
            <a:effectLst/>
          </p:spPr>
          <p:txBody>
            <a:bodyPr anchor="ctr"/>
            <a:lstStyle/>
            <a:p>
              <a:pPr algn="ctr" defTabSz="457200">
                <a:defRPr/>
              </a:pPr>
              <a:endParaRPr lang="en-US" dirty="0">
                <a:solidFill>
                  <a:prstClr val="black"/>
                </a:solidFill>
                <a:latin typeface="微软雅黑" pitchFamily="34" charset="-122"/>
                <a:ea typeface="微软雅黑" pitchFamily="34" charset="-122"/>
              </a:endParaRPr>
            </a:p>
          </p:txBody>
        </p:sp>
        <p:grpSp>
          <p:nvGrpSpPr>
            <p:cNvPr id="38" name="Gruppe 67"/>
            <p:cNvGrpSpPr/>
            <p:nvPr/>
          </p:nvGrpSpPr>
          <p:grpSpPr bwMode="auto">
            <a:xfrm>
              <a:off x="4370796" y="5028441"/>
              <a:ext cx="405456" cy="371850"/>
              <a:chOff x="355442" y="4350695"/>
              <a:chExt cx="900893" cy="825896"/>
            </a:xfrm>
            <a:grpFill/>
          </p:grpSpPr>
          <p:sp>
            <p:nvSpPr>
              <p:cNvPr id="39" name="Freeform 26"/>
              <p:cNvSpPr>
                <a:spLocks noEditPoints="1"/>
              </p:cNvSpPr>
              <p:nvPr/>
            </p:nvSpPr>
            <p:spPr bwMode="auto">
              <a:xfrm>
                <a:off x="355442" y="4350695"/>
                <a:ext cx="584955" cy="588138"/>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grpFill/>
              <a:ln w="9525">
                <a:noFill/>
                <a:round/>
                <a:headEnd/>
                <a:tailEnd/>
              </a:ln>
            </p:spPr>
            <p:txBody>
              <a:bodyPr/>
              <a:lstStyle/>
              <a:p>
                <a:pPr fontAlgn="auto">
                  <a:spcBef>
                    <a:spcPts val="0"/>
                  </a:spcBef>
                  <a:spcAft>
                    <a:spcPts val="0"/>
                  </a:spcAft>
                  <a:defRPr/>
                </a:pPr>
                <a:endParaRPr lang="da-DK" kern="0" dirty="0">
                  <a:solidFill>
                    <a:sysClr val="windowText" lastClr="000000"/>
                  </a:solidFill>
                  <a:latin typeface="微软雅黑" pitchFamily="34" charset="-122"/>
                  <a:ea typeface="微软雅黑" pitchFamily="34" charset="-122"/>
                </a:endParaRPr>
              </a:p>
            </p:txBody>
          </p:sp>
          <p:sp>
            <p:nvSpPr>
              <p:cNvPr id="40" name="Freeform 27"/>
              <p:cNvSpPr>
                <a:spLocks noEditPoints="1"/>
              </p:cNvSpPr>
              <p:nvPr/>
            </p:nvSpPr>
            <p:spPr bwMode="auto">
              <a:xfrm>
                <a:off x="840298" y="4757386"/>
                <a:ext cx="416037" cy="419205"/>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grpFill/>
              <a:ln w="9525">
                <a:noFill/>
                <a:round/>
                <a:headEnd/>
                <a:tailEnd/>
              </a:ln>
            </p:spPr>
            <p:txBody>
              <a:bodyPr/>
              <a:lstStyle/>
              <a:p>
                <a:pPr fontAlgn="auto">
                  <a:spcBef>
                    <a:spcPts val="0"/>
                  </a:spcBef>
                  <a:spcAft>
                    <a:spcPts val="0"/>
                  </a:spcAft>
                  <a:defRPr/>
                </a:pPr>
                <a:endParaRPr lang="da-DK" kern="0" dirty="0">
                  <a:solidFill>
                    <a:sysClr val="windowText" lastClr="000000"/>
                  </a:solidFill>
                  <a:latin typeface="微软雅黑" pitchFamily="34" charset="-122"/>
                  <a:ea typeface="微软雅黑" pitchFamily="34" charset="-122"/>
                </a:endParaRPr>
              </a:p>
            </p:txBody>
          </p:sp>
        </p:grpSp>
      </p:grpSp>
      <p:grpSp>
        <p:nvGrpSpPr>
          <p:cNvPr id="41" name="Group 144"/>
          <p:cNvGrpSpPr>
            <a:grpSpLocks/>
          </p:cNvGrpSpPr>
          <p:nvPr/>
        </p:nvGrpSpPr>
        <p:grpSpPr bwMode="auto">
          <a:xfrm>
            <a:off x="6435173" y="4435642"/>
            <a:ext cx="660217" cy="662962"/>
            <a:chOff x="5109976" y="4636766"/>
            <a:chExt cx="713233" cy="713231"/>
          </a:xfrm>
          <a:solidFill>
            <a:srgbClr val="0070C0"/>
          </a:solidFill>
        </p:grpSpPr>
        <p:sp>
          <p:nvSpPr>
            <p:cNvPr id="42" name="Donut 33"/>
            <p:cNvSpPr>
              <a:spLocks noChangeArrowheads="1"/>
            </p:cNvSpPr>
            <p:nvPr/>
          </p:nvSpPr>
          <p:spPr bwMode="auto">
            <a:xfrm>
              <a:off x="5109859" y="4637346"/>
              <a:ext cx="713018" cy="712887"/>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w="9525">
              <a:noFill/>
              <a:miter lim="800000"/>
              <a:headEnd/>
              <a:tailEnd/>
            </a:ln>
            <a:effectLst/>
          </p:spPr>
          <p:txBody>
            <a:bodyPr anchor="ctr"/>
            <a:lstStyle/>
            <a:p>
              <a:pPr algn="ctr" defTabSz="457200">
                <a:defRPr/>
              </a:pPr>
              <a:endParaRPr lang="en-US" dirty="0">
                <a:solidFill>
                  <a:prstClr val="black"/>
                </a:solidFill>
                <a:latin typeface="微软雅黑" pitchFamily="34" charset="-122"/>
                <a:ea typeface="微软雅黑" pitchFamily="34" charset="-122"/>
              </a:endParaRPr>
            </a:p>
          </p:txBody>
        </p:sp>
        <p:grpSp>
          <p:nvGrpSpPr>
            <p:cNvPr id="43" name="Gruppe 66"/>
            <p:cNvGrpSpPr/>
            <p:nvPr/>
          </p:nvGrpSpPr>
          <p:grpSpPr bwMode="auto">
            <a:xfrm>
              <a:off x="5308125" y="4834464"/>
              <a:ext cx="316926" cy="317844"/>
              <a:chOff x="4167326" y="4389120"/>
              <a:chExt cx="785174" cy="787473"/>
            </a:xfrm>
            <a:grpFill/>
          </p:grpSpPr>
          <p:sp>
            <p:nvSpPr>
              <p:cNvPr id="44" name="Freeform 36"/>
              <p:cNvSpPr>
                <a:spLocks/>
              </p:cNvSpPr>
              <p:nvPr/>
            </p:nvSpPr>
            <p:spPr bwMode="auto">
              <a:xfrm>
                <a:off x="4469208" y="4794927"/>
                <a:ext cx="190814" cy="381664"/>
              </a:xfrm>
              <a:custGeom>
                <a:avLst/>
                <a:gdLst/>
                <a:ahLst/>
                <a:cxnLst>
                  <a:cxn ang="0">
                    <a:pos x="17" y="30"/>
                  </a:cxn>
                  <a:cxn ang="0">
                    <a:pos x="14" y="34"/>
                  </a:cxn>
                  <a:cxn ang="0">
                    <a:pos x="4" y="34"/>
                  </a:cxn>
                  <a:cxn ang="0">
                    <a:pos x="0" y="30"/>
                  </a:cxn>
                  <a:cxn ang="0">
                    <a:pos x="0" y="3"/>
                  </a:cxn>
                  <a:cxn ang="0">
                    <a:pos x="4" y="0"/>
                  </a:cxn>
                  <a:cxn ang="0">
                    <a:pos x="14" y="0"/>
                  </a:cxn>
                  <a:cxn ang="0">
                    <a:pos x="17" y="3"/>
                  </a:cxn>
                  <a:cxn ang="0">
                    <a:pos x="17" y="30"/>
                  </a:cxn>
                </a:cxnLst>
                <a:rect l="0" t="0" r="r" b="b"/>
                <a:pathLst>
                  <a:path w="17" h="34">
                    <a:moveTo>
                      <a:pt x="17" y="30"/>
                    </a:moveTo>
                    <a:cubicBezTo>
                      <a:pt x="17" y="32"/>
                      <a:pt x="16" y="34"/>
                      <a:pt x="14" y="34"/>
                    </a:cubicBezTo>
                    <a:cubicBezTo>
                      <a:pt x="4" y="34"/>
                      <a:pt x="4" y="34"/>
                      <a:pt x="4" y="34"/>
                    </a:cubicBezTo>
                    <a:cubicBezTo>
                      <a:pt x="2" y="34"/>
                      <a:pt x="0" y="32"/>
                      <a:pt x="0" y="30"/>
                    </a:cubicBezTo>
                    <a:cubicBezTo>
                      <a:pt x="0" y="3"/>
                      <a:pt x="0" y="3"/>
                      <a:pt x="0" y="3"/>
                    </a:cubicBezTo>
                    <a:cubicBezTo>
                      <a:pt x="0" y="1"/>
                      <a:pt x="2" y="0"/>
                      <a:pt x="4" y="0"/>
                    </a:cubicBezTo>
                    <a:cubicBezTo>
                      <a:pt x="14" y="0"/>
                      <a:pt x="14" y="0"/>
                      <a:pt x="14" y="0"/>
                    </a:cubicBezTo>
                    <a:cubicBezTo>
                      <a:pt x="16" y="0"/>
                      <a:pt x="17" y="1"/>
                      <a:pt x="17" y="3"/>
                    </a:cubicBezTo>
                    <a:lnTo>
                      <a:pt x="17" y="30"/>
                    </a:lnTo>
                    <a:close/>
                  </a:path>
                </a:pathLst>
              </a:custGeom>
              <a:grpFill/>
              <a:ln w="9525">
                <a:noFill/>
                <a:round/>
                <a:headEnd/>
                <a:tailEnd/>
              </a:ln>
            </p:spPr>
            <p:txBody>
              <a:bodyPr/>
              <a:lstStyle/>
              <a:p>
                <a:pPr fontAlgn="auto">
                  <a:spcBef>
                    <a:spcPts val="0"/>
                  </a:spcBef>
                  <a:spcAft>
                    <a:spcPts val="0"/>
                  </a:spcAft>
                  <a:defRPr/>
                </a:pPr>
                <a:endParaRPr lang="da-DK" kern="0" dirty="0">
                  <a:solidFill>
                    <a:sysClr val="windowText" lastClr="000000"/>
                  </a:solidFill>
                  <a:latin typeface="微软雅黑" pitchFamily="34" charset="-122"/>
                  <a:ea typeface="微软雅黑" pitchFamily="34" charset="-122"/>
                </a:endParaRPr>
              </a:p>
            </p:txBody>
          </p:sp>
          <p:sp>
            <p:nvSpPr>
              <p:cNvPr id="45" name="Freeform 37"/>
              <p:cNvSpPr>
                <a:spLocks/>
              </p:cNvSpPr>
              <p:nvPr/>
            </p:nvSpPr>
            <p:spPr bwMode="auto">
              <a:xfrm>
                <a:off x="4761686" y="4671356"/>
                <a:ext cx="190814" cy="505237"/>
              </a:xfrm>
              <a:custGeom>
                <a:avLst/>
                <a:gdLst/>
                <a:ahLst/>
                <a:cxnLst>
                  <a:cxn ang="0">
                    <a:pos x="17" y="41"/>
                  </a:cxn>
                  <a:cxn ang="0">
                    <a:pos x="13" y="45"/>
                  </a:cxn>
                  <a:cxn ang="0">
                    <a:pos x="3" y="45"/>
                  </a:cxn>
                  <a:cxn ang="0">
                    <a:pos x="0" y="41"/>
                  </a:cxn>
                  <a:cxn ang="0">
                    <a:pos x="0" y="3"/>
                  </a:cxn>
                  <a:cxn ang="0">
                    <a:pos x="3" y="0"/>
                  </a:cxn>
                  <a:cxn ang="0">
                    <a:pos x="13" y="0"/>
                  </a:cxn>
                  <a:cxn ang="0">
                    <a:pos x="17" y="3"/>
                  </a:cxn>
                  <a:cxn ang="0">
                    <a:pos x="17" y="41"/>
                  </a:cxn>
                </a:cxnLst>
                <a:rect l="0" t="0" r="r" b="b"/>
                <a:pathLst>
                  <a:path w="17" h="45">
                    <a:moveTo>
                      <a:pt x="17" y="41"/>
                    </a:moveTo>
                    <a:cubicBezTo>
                      <a:pt x="17" y="43"/>
                      <a:pt x="15" y="45"/>
                      <a:pt x="13" y="45"/>
                    </a:cubicBezTo>
                    <a:cubicBezTo>
                      <a:pt x="3" y="45"/>
                      <a:pt x="3" y="45"/>
                      <a:pt x="3" y="45"/>
                    </a:cubicBezTo>
                    <a:cubicBezTo>
                      <a:pt x="1" y="45"/>
                      <a:pt x="0" y="43"/>
                      <a:pt x="0" y="41"/>
                    </a:cubicBezTo>
                    <a:cubicBezTo>
                      <a:pt x="0" y="3"/>
                      <a:pt x="0" y="3"/>
                      <a:pt x="0" y="3"/>
                    </a:cubicBezTo>
                    <a:cubicBezTo>
                      <a:pt x="0" y="1"/>
                      <a:pt x="1" y="0"/>
                      <a:pt x="3" y="0"/>
                    </a:cubicBezTo>
                    <a:cubicBezTo>
                      <a:pt x="13" y="0"/>
                      <a:pt x="13" y="0"/>
                      <a:pt x="13" y="0"/>
                    </a:cubicBezTo>
                    <a:cubicBezTo>
                      <a:pt x="15" y="0"/>
                      <a:pt x="17" y="1"/>
                      <a:pt x="17" y="3"/>
                    </a:cubicBezTo>
                    <a:lnTo>
                      <a:pt x="17" y="41"/>
                    </a:lnTo>
                    <a:close/>
                  </a:path>
                </a:pathLst>
              </a:custGeom>
              <a:grpFill/>
              <a:ln w="9525">
                <a:noFill/>
                <a:round/>
                <a:headEnd/>
                <a:tailEnd/>
              </a:ln>
            </p:spPr>
            <p:txBody>
              <a:bodyPr/>
              <a:lstStyle/>
              <a:p>
                <a:pPr fontAlgn="auto">
                  <a:spcBef>
                    <a:spcPts val="0"/>
                  </a:spcBef>
                  <a:spcAft>
                    <a:spcPts val="0"/>
                  </a:spcAft>
                  <a:defRPr/>
                </a:pPr>
                <a:endParaRPr lang="da-DK" kern="0" dirty="0">
                  <a:solidFill>
                    <a:sysClr val="windowText" lastClr="000000"/>
                  </a:solidFill>
                  <a:latin typeface="微软雅黑" pitchFamily="34" charset="-122"/>
                  <a:ea typeface="微软雅黑" pitchFamily="34" charset="-122"/>
                </a:endParaRPr>
              </a:p>
            </p:txBody>
          </p:sp>
          <p:sp>
            <p:nvSpPr>
              <p:cNvPr id="46" name="Freeform 37"/>
              <p:cNvSpPr>
                <a:spLocks/>
              </p:cNvSpPr>
              <p:nvPr/>
            </p:nvSpPr>
            <p:spPr bwMode="auto">
              <a:xfrm>
                <a:off x="4167326" y="4389120"/>
                <a:ext cx="206554" cy="787473"/>
              </a:xfrm>
              <a:custGeom>
                <a:avLst/>
                <a:gdLst/>
                <a:ahLst/>
                <a:cxnLst>
                  <a:cxn ang="0">
                    <a:pos x="17" y="41"/>
                  </a:cxn>
                  <a:cxn ang="0">
                    <a:pos x="13" y="45"/>
                  </a:cxn>
                  <a:cxn ang="0">
                    <a:pos x="3" y="45"/>
                  </a:cxn>
                  <a:cxn ang="0">
                    <a:pos x="0" y="41"/>
                  </a:cxn>
                  <a:cxn ang="0">
                    <a:pos x="0" y="3"/>
                  </a:cxn>
                  <a:cxn ang="0">
                    <a:pos x="3" y="0"/>
                  </a:cxn>
                  <a:cxn ang="0">
                    <a:pos x="13" y="0"/>
                  </a:cxn>
                  <a:cxn ang="0">
                    <a:pos x="17" y="3"/>
                  </a:cxn>
                  <a:cxn ang="0">
                    <a:pos x="17" y="41"/>
                  </a:cxn>
                </a:cxnLst>
                <a:rect l="0" t="0" r="r" b="b"/>
                <a:pathLst>
                  <a:path w="17" h="45">
                    <a:moveTo>
                      <a:pt x="17" y="41"/>
                    </a:moveTo>
                    <a:cubicBezTo>
                      <a:pt x="17" y="43"/>
                      <a:pt x="15" y="45"/>
                      <a:pt x="13" y="45"/>
                    </a:cubicBezTo>
                    <a:cubicBezTo>
                      <a:pt x="3" y="45"/>
                      <a:pt x="3" y="45"/>
                      <a:pt x="3" y="45"/>
                    </a:cubicBezTo>
                    <a:cubicBezTo>
                      <a:pt x="1" y="45"/>
                      <a:pt x="0" y="43"/>
                      <a:pt x="0" y="41"/>
                    </a:cubicBezTo>
                    <a:cubicBezTo>
                      <a:pt x="0" y="3"/>
                      <a:pt x="0" y="3"/>
                      <a:pt x="0" y="3"/>
                    </a:cubicBezTo>
                    <a:cubicBezTo>
                      <a:pt x="0" y="1"/>
                      <a:pt x="1" y="0"/>
                      <a:pt x="3" y="0"/>
                    </a:cubicBezTo>
                    <a:cubicBezTo>
                      <a:pt x="13" y="0"/>
                      <a:pt x="13" y="0"/>
                      <a:pt x="13" y="0"/>
                    </a:cubicBezTo>
                    <a:cubicBezTo>
                      <a:pt x="15" y="0"/>
                      <a:pt x="17" y="1"/>
                      <a:pt x="17" y="3"/>
                    </a:cubicBezTo>
                    <a:lnTo>
                      <a:pt x="17" y="41"/>
                    </a:lnTo>
                    <a:close/>
                  </a:path>
                </a:pathLst>
              </a:custGeom>
              <a:grpFill/>
              <a:ln w="9525">
                <a:noFill/>
                <a:round/>
                <a:headEnd/>
                <a:tailEnd/>
              </a:ln>
            </p:spPr>
            <p:txBody>
              <a:bodyPr/>
              <a:lstStyle/>
              <a:p>
                <a:pPr fontAlgn="auto">
                  <a:spcBef>
                    <a:spcPts val="0"/>
                  </a:spcBef>
                  <a:spcAft>
                    <a:spcPts val="0"/>
                  </a:spcAft>
                  <a:defRPr/>
                </a:pPr>
                <a:endParaRPr lang="da-DK" kern="0" dirty="0">
                  <a:solidFill>
                    <a:sysClr val="windowText" lastClr="000000"/>
                  </a:solidFill>
                  <a:latin typeface="微软雅黑" pitchFamily="34" charset="-122"/>
                  <a:ea typeface="微软雅黑" pitchFamily="34" charset="-122"/>
                </a:endParaRPr>
              </a:p>
            </p:txBody>
          </p:sp>
        </p:grpSp>
      </p:grpSp>
      <p:grpSp>
        <p:nvGrpSpPr>
          <p:cNvPr id="47" name="Group 35"/>
          <p:cNvGrpSpPr>
            <a:grpSpLocks/>
          </p:cNvGrpSpPr>
          <p:nvPr/>
        </p:nvGrpSpPr>
        <p:grpSpPr bwMode="auto">
          <a:xfrm>
            <a:off x="7042458" y="3845029"/>
            <a:ext cx="660217" cy="664439"/>
            <a:chOff x="6093795" y="4270789"/>
            <a:chExt cx="967236" cy="969390"/>
          </a:xfrm>
          <a:solidFill>
            <a:srgbClr val="0070C0"/>
          </a:solidFill>
        </p:grpSpPr>
        <p:sp>
          <p:nvSpPr>
            <p:cNvPr id="48" name="Donut 34"/>
            <p:cNvSpPr>
              <a:spLocks noChangeArrowheads="1"/>
            </p:cNvSpPr>
            <p:nvPr/>
          </p:nvSpPr>
          <p:spPr bwMode="auto">
            <a:xfrm>
              <a:off x="6093093" y="4271262"/>
              <a:ext cx="968532" cy="968356"/>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w="9525">
              <a:noFill/>
              <a:miter lim="800000"/>
              <a:headEnd/>
              <a:tailEnd/>
            </a:ln>
            <a:effectLst/>
          </p:spPr>
          <p:txBody>
            <a:bodyPr anchor="ctr"/>
            <a:lstStyle/>
            <a:p>
              <a:pPr algn="ctr" defTabSz="457200">
                <a:defRPr/>
              </a:pPr>
              <a:endParaRPr lang="en-US" dirty="0">
                <a:solidFill>
                  <a:prstClr val="black"/>
                </a:solidFill>
                <a:latin typeface="微软雅黑" pitchFamily="34" charset="-122"/>
                <a:ea typeface="微软雅黑" pitchFamily="34" charset="-122"/>
              </a:endParaRPr>
            </a:p>
          </p:txBody>
        </p:sp>
        <p:grpSp>
          <p:nvGrpSpPr>
            <p:cNvPr id="49" name="Gruppe 344"/>
            <p:cNvGrpSpPr>
              <a:grpSpLocks/>
            </p:cNvGrpSpPr>
            <p:nvPr/>
          </p:nvGrpSpPr>
          <p:grpSpPr bwMode="auto">
            <a:xfrm>
              <a:off x="6431797" y="4509479"/>
              <a:ext cx="291210" cy="492007"/>
              <a:chOff x="2114233" y="1516380"/>
              <a:chExt cx="263525" cy="444500"/>
            </a:xfrm>
            <a:grpFill/>
          </p:grpSpPr>
          <p:sp>
            <p:nvSpPr>
              <p:cNvPr id="50" name="Freeform 15"/>
              <p:cNvSpPr>
                <a:spLocks noEditPoints="1"/>
              </p:cNvSpPr>
              <p:nvPr/>
            </p:nvSpPr>
            <p:spPr bwMode="auto">
              <a:xfrm>
                <a:off x="2113770" y="1516292"/>
                <a:ext cx="264373" cy="444598"/>
              </a:xfrm>
              <a:custGeom>
                <a:avLst/>
                <a:gdLst>
                  <a:gd name="T0" fmla="*/ 0 w 166"/>
                  <a:gd name="T1" fmla="*/ 444500 h 280"/>
                  <a:gd name="T2" fmla="*/ 263525 w 166"/>
                  <a:gd name="T3" fmla="*/ 444500 h 280"/>
                  <a:gd name="T4" fmla="*/ 263525 w 166"/>
                  <a:gd name="T5" fmla="*/ 425450 h 280"/>
                  <a:gd name="T6" fmla="*/ 263525 w 166"/>
                  <a:gd name="T7" fmla="*/ 425450 h 280"/>
                  <a:gd name="T8" fmla="*/ 260350 w 166"/>
                  <a:gd name="T9" fmla="*/ 419100 h 280"/>
                  <a:gd name="T10" fmla="*/ 254000 w 166"/>
                  <a:gd name="T11" fmla="*/ 415925 h 280"/>
                  <a:gd name="T12" fmla="*/ 9525 w 166"/>
                  <a:gd name="T13" fmla="*/ 415925 h 280"/>
                  <a:gd name="T14" fmla="*/ 9525 w 166"/>
                  <a:gd name="T15" fmla="*/ 415925 h 280"/>
                  <a:gd name="T16" fmla="*/ 3175 w 166"/>
                  <a:gd name="T17" fmla="*/ 419100 h 280"/>
                  <a:gd name="T18" fmla="*/ 0 w 166"/>
                  <a:gd name="T19" fmla="*/ 425450 h 280"/>
                  <a:gd name="T20" fmla="*/ 0 w 166"/>
                  <a:gd name="T21" fmla="*/ 444500 h 280"/>
                  <a:gd name="T22" fmla="*/ 0 w 166"/>
                  <a:gd name="T23" fmla="*/ 444500 h 280"/>
                  <a:gd name="T24" fmla="*/ 0 w 166"/>
                  <a:gd name="T25" fmla="*/ 0 h 280"/>
                  <a:gd name="T26" fmla="*/ 263525 w 166"/>
                  <a:gd name="T27" fmla="*/ 0 h 280"/>
                  <a:gd name="T28" fmla="*/ 263525 w 166"/>
                  <a:gd name="T29" fmla="*/ 19050 h 280"/>
                  <a:gd name="T30" fmla="*/ 263525 w 166"/>
                  <a:gd name="T31" fmla="*/ 19050 h 280"/>
                  <a:gd name="T32" fmla="*/ 260350 w 166"/>
                  <a:gd name="T33" fmla="*/ 25400 h 280"/>
                  <a:gd name="T34" fmla="*/ 254000 w 166"/>
                  <a:gd name="T35" fmla="*/ 28575 h 280"/>
                  <a:gd name="T36" fmla="*/ 9525 w 166"/>
                  <a:gd name="T37" fmla="*/ 28575 h 280"/>
                  <a:gd name="T38" fmla="*/ 9525 w 166"/>
                  <a:gd name="T39" fmla="*/ 28575 h 280"/>
                  <a:gd name="T40" fmla="*/ 3175 w 166"/>
                  <a:gd name="T41" fmla="*/ 25400 h 280"/>
                  <a:gd name="T42" fmla="*/ 0 w 166"/>
                  <a:gd name="T43" fmla="*/ 19050 h 280"/>
                  <a:gd name="T44" fmla="*/ 0 w 166"/>
                  <a:gd name="T45" fmla="*/ 0 h 2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6"/>
                  <a:gd name="T70" fmla="*/ 0 h 280"/>
                  <a:gd name="T71" fmla="*/ 166 w 166"/>
                  <a:gd name="T72" fmla="*/ 280 h 28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6" h="280">
                    <a:moveTo>
                      <a:pt x="0" y="280"/>
                    </a:moveTo>
                    <a:lnTo>
                      <a:pt x="166" y="280"/>
                    </a:lnTo>
                    <a:lnTo>
                      <a:pt x="166" y="268"/>
                    </a:lnTo>
                    <a:lnTo>
                      <a:pt x="164" y="264"/>
                    </a:lnTo>
                    <a:lnTo>
                      <a:pt x="160" y="262"/>
                    </a:lnTo>
                    <a:lnTo>
                      <a:pt x="6" y="262"/>
                    </a:lnTo>
                    <a:lnTo>
                      <a:pt x="2" y="264"/>
                    </a:lnTo>
                    <a:lnTo>
                      <a:pt x="0" y="268"/>
                    </a:lnTo>
                    <a:lnTo>
                      <a:pt x="0" y="280"/>
                    </a:lnTo>
                    <a:close/>
                    <a:moveTo>
                      <a:pt x="0" y="0"/>
                    </a:moveTo>
                    <a:lnTo>
                      <a:pt x="166" y="0"/>
                    </a:lnTo>
                    <a:lnTo>
                      <a:pt x="166" y="12"/>
                    </a:lnTo>
                    <a:lnTo>
                      <a:pt x="164" y="16"/>
                    </a:lnTo>
                    <a:lnTo>
                      <a:pt x="160" y="18"/>
                    </a:lnTo>
                    <a:lnTo>
                      <a:pt x="6" y="18"/>
                    </a:lnTo>
                    <a:lnTo>
                      <a:pt x="2" y="16"/>
                    </a:lnTo>
                    <a:lnTo>
                      <a:pt x="0" y="12"/>
                    </a:lnTo>
                    <a:lnTo>
                      <a:pt x="0" y="0"/>
                    </a:lnTo>
                    <a:close/>
                  </a:path>
                </a:pathLst>
              </a:custGeom>
              <a:grpFill/>
              <a:ln w="9525">
                <a:noFill/>
                <a:round/>
                <a:headEnd/>
                <a:tailEnd/>
              </a:ln>
            </p:spPr>
            <p:txBody>
              <a:bodyPr/>
              <a:lstStyle/>
              <a:p>
                <a:pPr fontAlgn="auto">
                  <a:spcBef>
                    <a:spcPts val="0"/>
                  </a:spcBef>
                  <a:spcAft>
                    <a:spcPts val="0"/>
                  </a:spcAft>
                  <a:defRPr/>
                </a:pPr>
                <a:endParaRPr lang="en-US" kern="0" dirty="0">
                  <a:solidFill>
                    <a:sysClr val="windowText" lastClr="000000"/>
                  </a:solidFill>
                  <a:latin typeface="微软雅黑" pitchFamily="34" charset="-122"/>
                  <a:ea typeface="微软雅黑" pitchFamily="34" charset="-122"/>
                </a:endParaRPr>
              </a:p>
            </p:txBody>
          </p:sp>
          <p:sp>
            <p:nvSpPr>
              <p:cNvPr id="51" name="Freeform 16"/>
              <p:cNvSpPr>
                <a:spLocks noEditPoints="1"/>
              </p:cNvSpPr>
              <p:nvPr/>
            </p:nvSpPr>
            <p:spPr bwMode="auto">
              <a:xfrm>
                <a:off x="2135322" y="1557883"/>
                <a:ext cx="221269" cy="361415"/>
              </a:xfrm>
              <a:custGeom>
                <a:avLst/>
                <a:gdLst>
                  <a:gd name="T0" fmla="*/ 22225 w 138"/>
                  <a:gd name="T1" fmla="*/ 79375 h 228"/>
                  <a:gd name="T2" fmla="*/ 22225 w 138"/>
                  <a:gd name="T3" fmla="*/ 92075 h 228"/>
                  <a:gd name="T4" fmla="*/ 31750 w 138"/>
                  <a:gd name="T5" fmla="*/ 111125 h 228"/>
                  <a:gd name="T6" fmla="*/ 76200 w 138"/>
                  <a:gd name="T7" fmla="*/ 152400 h 228"/>
                  <a:gd name="T8" fmla="*/ 88900 w 138"/>
                  <a:gd name="T9" fmla="*/ 165100 h 228"/>
                  <a:gd name="T10" fmla="*/ 92075 w 138"/>
                  <a:gd name="T11" fmla="*/ 180975 h 228"/>
                  <a:gd name="T12" fmla="*/ 76200 w 138"/>
                  <a:gd name="T13" fmla="*/ 209550 h 228"/>
                  <a:gd name="T14" fmla="*/ 38100 w 138"/>
                  <a:gd name="T15" fmla="*/ 241300 h 228"/>
                  <a:gd name="T16" fmla="*/ 25400 w 138"/>
                  <a:gd name="T17" fmla="*/ 257175 h 228"/>
                  <a:gd name="T18" fmla="*/ 22225 w 138"/>
                  <a:gd name="T19" fmla="*/ 279400 h 228"/>
                  <a:gd name="T20" fmla="*/ 0 w 138"/>
                  <a:gd name="T21" fmla="*/ 361950 h 228"/>
                  <a:gd name="T22" fmla="*/ 0 w 138"/>
                  <a:gd name="T23" fmla="*/ 273050 h 228"/>
                  <a:gd name="T24" fmla="*/ 3175 w 138"/>
                  <a:gd name="T25" fmla="*/ 244475 h 228"/>
                  <a:gd name="T26" fmla="*/ 22225 w 138"/>
                  <a:gd name="T27" fmla="*/ 225425 h 228"/>
                  <a:gd name="T28" fmla="*/ 57150 w 138"/>
                  <a:gd name="T29" fmla="*/ 193675 h 228"/>
                  <a:gd name="T30" fmla="*/ 66675 w 138"/>
                  <a:gd name="T31" fmla="*/ 180975 h 228"/>
                  <a:gd name="T32" fmla="*/ 57150 w 138"/>
                  <a:gd name="T33" fmla="*/ 168275 h 228"/>
                  <a:gd name="T34" fmla="*/ 22225 w 138"/>
                  <a:gd name="T35" fmla="*/ 136525 h 228"/>
                  <a:gd name="T36" fmla="*/ 3175 w 138"/>
                  <a:gd name="T37" fmla="*/ 114300 h 228"/>
                  <a:gd name="T38" fmla="*/ 0 w 138"/>
                  <a:gd name="T39" fmla="*/ 88900 h 228"/>
                  <a:gd name="T40" fmla="*/ 22225 w 138"/>
                  <a:gd name="T41" fmla="*/ 0 h 228"/>
                  <a:gd name="T42" fmla="*/ 196850 w 138"/>
                  <a:gd name="T43" fmla="*/ 361950 h 228"/>
                  <a:gd name="T44" fmla="*/ 196850 w 138"/>
                  <a:gd name="T45" fmla="*/ 279400 h 228"/>
                  <a:gd name="T46" fmla="*/ 193675 w 138"/>
                  <a:gd name="T47" fmla="*/ 257175 h 228"/>
                  <a:gd name="T48" fmla="*/ 180975 w 138"/>
                  <a:gd name="T49" fmla="*/ 241300 h 228"/>
                  <a:gd name="T50" fmla="*/ 142875 w 138"/>
                  <a:gd name="T51" fmla="*/ 209550 h 228"/>
                  <a:gd name="T52" fmla="*/ 127000 w 138"/>
                  <a:gd name="T53" fmla="*/ 180975 h 228"/>
                  <a:gd name="T54" fmla="*/ 130175 w 138"/>
                  <a:gd name="T55" fmla="*/ 165100 h 228"/>
                  <a:gd name="T56" fmla="*/ 180975 w 138"/>
                  <a:gd name="T57" fmla="*/ 120650 h 228"/>
                  <a:gd name="T58" fmla="*/ 187325 w 138"/>
                  <a:gd name="T59" fmla="*/ 111125 h 228"/>
                  <a:gd name="T60" fmla="*/ 196850 w 138"/>
                  <a:gd name="T61" fmla="*/ 92075 h 228"/>
                  <a:gd name="T62" fmla="*/ 196850 w 138"/>
                  <a:gd name="T63" fmla="*/ 0 h 228"/>
                  <a:gd name="T64" fmla="*/ 219075 w 138"/>
                  <a:gd name="T65" fmla="*/ 88900 h 228"/>
                  <a:gd name="T66" fmla="*/ 219075 w 138"/>
                  <a:gd name="T67" fmla="*/ 104775 h 228"/>
                  <a:gd name="T68" fmla="*/ 209550 w 138"/>
                  <a:gd name="T69" fmla="*/ 127000 h 228"/>
                  <a:gd name="T70" fmla="*/ 161925 w 138"/>
                  <a:gd name="T71" fmla="*/ 168275 h 228"/>
                  <a:gd name="T72" fmla="*/ 155575 w 138"/>
                  <a:gd name="T73" fmla="*/ 174625 h 228"/>
                  <a:gd name="T74" fmla="*/ 155575 w 138"/>
                  <a:gd name="T75" fmla="*/ 187325 h 228"/>
                  <a:gd name="T76" fmla="*/ 196850 w 138"/>
                  <a:gd name="T77" fmla="*/ 225425 h 228"/>
                  <a:gd name="T78" fmla="*/ 209550 w 138"/>
                  <a:gd name="T79" fmla="*/ 234950 h 228"/>
                  <a:gd name="T80" fmla="*/ 219075 w 138"/>
                  <a:gd name="T81" fmla="*/ 257175 h 228"/>
                  <a:gd name="T82" fmla="*/ 219075 w 138"/>
                  <a:gd name="T83" fmla="*/ 361950 h 2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8"/>
                  <a:gd name="T127" fmla="*/ 0 h 228"/>
                  <a:gd name="T128" fmla="*/ 138 w 138"/>
                  <a:gd name="T129" fmla="*/ 228 h 2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8" h="228">
                    <a:moveTo>
                      <a:pt x="14" y="0"/>
                    </a:moveTo>
                    <a:lnTo>
                      <a:pt x="14" y="50"/>
                    </a:lnTo>
                    <a:lnTo>
                      <a:pt x="14" y="58"/>
                    </a:lnTo>
                    <a:lnTo>
                      <a:pt x="16" y="66"/>
                    </a:lnTo>
                    <a:lnTo>
                      <a:pt x="20" y="70"/>
                    </a:lnTo>
                    <a:lnTo>
                      <a:pt x="24" y="76"/>
                    </a:lnTo>
                    <a:lnTo>
                      <a:pt x="48" y="96"/>
                    </a:lnTo>
                    <a:lnTo>
                      <a:pt x="56" y="104"/>
                    </a:lnTo>
                    <a:lnTo>
                      <a:pt x="58" y="110"/>
                    </a:lnTo>
                    <a:lnTo>
                      <a:pt x="58" y="114"/>
                    </a:lnTo>
                    <a:lnTo>
                      <a:pt x="56" y="122"/>
                    </a:lnTo>
                    <a:lnTo>
                      <a:pt x="48" y="132"/>
                    </a:lnTo>
                    <a:lnTo>
                      <a:pt x="24" y="152"/>
                    </a:lnTo>
                    <a:lnTo>
                      <a:pt x="20" y="156"/>
                    </a:lnTo>
                    <a:lnTo>
                      <a:pt x="16" y="162"/>
                    </a:lnTo>
                    <a:lnTo>
                      <a:pt x="14" y="168"/>
                    </a:lnTo>
                    <a:lnTo>
                      <a:pt x="14" y="176"/>
                    </a:lnTo>
                    <a:lnTo>
                      <a:pt x="14" y="228"/>
                    </a:lnTo>
                    <a:lnTo>
                      <a:pt x="0" y="228"/>
                    </a:lnTo>
                    <a:lnTo>
                      <a:pt x="0" y="172"/>
                    </a:lnTo>
                    <a:lnTo>
                      <a:pt x="0" y="162"/>
                    </a:lnTo>
                    <a:lnTo>
                      <a:pt x="2" y="154"/>
                    </a:lnTo>
                    <a:lnTo>
                      <a:pt x="8" y="148"/>
                    </a:lnTo>
                    <a:lnTo>
                      <a:pt x="14" y="142"/>
                    </a:lnTo>
                    <a:lnTo>
                      <a:pt x="36" y="122"/>
                    </a:lnTo>
                    <a:lnTo>
                      <a:pt x="40" y="118"/>
                    </a:lnTo>
                    <a:lnTo>
                      <a:pt x="42" y="114"/>
                    </a:lnTo>
                    <a:lnTo>
                      <a:pt x="40" y="110"/>
                    </a:lnTo>
                    <a:lnTo>
                      <a:pt x="36" y="106"/>
                    </a:lnTo>
                    <a:lnTo>
                      <a:pt x="14" y="86"/>
                    </a:lnTo>
                    <a:lnTo>
                      <a:pt x="8" y="80"/>
                    </a:lnTo>
                    <a:lnTo>
                      <a:pt x="2" y="72"/>
                    </a:lnTo>
                    <a:lnTo>
                      <a:pt x="0" y="66"/>
                    </a:lnTo>
                    <a:lnTo>
                      <a:pt x="0" y="56"/>
                    </a:lnTo>
                    <a:lnTo>
                      <a:pt x="0" y="0"/>
                    </a:lnTo>
                    <a:lnTo>
                      <a:pt x="14" y="0"/>
                    </a:lnTo>
                    <a:close/>
                    <a:moveTo>
                      <a:pt x="124" y="228"/>
                    </a:moveTo>
                    <a:lnTo>
                      <a:pt x="124" y="176"/>
                    </a:lnTo>
                    <a:lnTo>
                      <a:pt x="124" y="168"/>
                    </a:lnTo>
                    <a:lnTo>
                      <a:pt x="122" y="162"/>
                    </a:lnTo>
                    <a:lnTo>
                      <a:pt x="118" y="156"/>
                    </a:lnTo>
                    <a:lnTo>
                      <a:pt x="114" y="152"/>
                    </a:lnTo>
                    <a:lnTo>
                      <a:pt x="90" y="132"/>
                    </a:lnTo>
                    <a:lnTo>
                      <a:pt x="82" y="122"/>
                    </a:lnTo>
                    <a:lnTo>
                      <a:pt x="80" y="114"/>
                    </a:lnTo>
                    <a:lnTo>
                      <a:pt x="80" y="110"/>
                    </a:lnTo>
                    <a:lnTo>
                      <a:pt x="82" y="104"/>
                    </a:lnTo>
                    <a:lnTo>
                      <a:pt x="90" y="96"/>
                    </a:lnTo>
                    <a:lnTo>
                      <a:pt x="114" y="76"/>
                    </a:lnTo>
                    <a:lnTo>
                      <a:pt x="118" y="70"/>
                    </a:lnTo>
                    <a:lnTo>
                      <a:pt x="122" y="66"/>
                    </a:lnTo>
                    <a:lnTo>
                      <a:pt x="124" y="58"/>
                    </a:lnTo>
                    <a:lnTo>
                      <a:pt x="124" y="50"/>
                    </a:lnTo>
                    <a:lnTo>
                      <a:pt x="124" y="0"/>
                    </a:lnTo>
                    <a:lnTo>
                      <a:pt x="138" y="0"/>
                    </a:lnTo>
                    <a:lnTo>
                      <a:pt x="138" y="56"/>
                    </a:lnTo>
                    <a:lnTo>
                      <a:pt x="138" y="66"/>
                    </a:lnTo>
                    <a:lnTo>
                      <a:pt x="136" y="72"/>
                    </a:lnTo>
                    <a:lnTo>
                      <a:pt x="132" y="80"/>
                    </a:lnTo>
                    <a:lnTo>
                      <a:pt x="124" y="86"/>
                    </a:lnTo>
                    <a:lnTo>
                      <a:pt x="102" y="106"/>
                    </a:lnTo>
                    <a:lnTo>
                      <a:pt x="98" y="110"/>
                    </a:lnTo>
                    <a:lnTo>
                      <a:pt x="96" y="114"/>
                    </a:lnTo>
                    <a:lnTo>
                      <a:pt x="98" y="118"/>
                    </a:lnTo>
                    <a:lnTo>
                      <a:pt x="102" y="122"/>
                    </a:lnTo>
                    <a:lnTo>
                      <a:pt x="124" y="142"/>
                    </a:lnTo>
                    <a:lnTo>
                      <a:pt x="132" y="148"/>
                    </a:lnTo>
                    <a:lnTo>
                      <a:pt x="136" y="154"/>
                    </a:lnTo>
                    <a:lnTo>
                      <a:pt x="138" y="162"/>
                    </a:lnTo>
                    <a:lnTo>
                      <a:pt x="138" y="172"/>
                    </a:lnTo>
                    <a:lnTo>
                      <a:pt x="138" y="228"/>
                    </a:lnTo>
                    <a:lnTo>
                      <a:pt x="124" y="228"/>
                    </a:lnTo>
                    <a:close/>
                  </a:path>
                </a:pathLst>
              </a:custGeom>
              <a:grpFill/>
              <a:ln w="9525">
                <a:noFill/>
                <a:round/>
                <a:headEnd/>
                <a:tailEnd/>
              </a:ln>
            </p:spPr>
            <p:txBody>
              <a:bodyPr/>
              <a:lstStyle/>
              <a:p>
                <a:pPr fontAlgn="auto">
                  <a:spcBef>
                    <a:spcPts val="0"/>
                  </a:spcBef>
                  <a:spcAft>
                    <a:spcPts val="0"/>
                  </a:spcAft>
                  <a:defRPr/>
                </a:pPr>
                <a:endParaRPr lang="en-US" kern="0" dirty="0">
                  <a:solidFill>
                    <a:sysClr val="windowText" lastClr="000000"/>
                  </a:solidFill>
                  <a:latin typeface="微软雅黑" pitchFamily="34" charset="-122"/>
                  <a:ea typeface="微软雅黑" pitchFamily="34" charset="-122"/>
                </a:endParaRPr>
              </a:p>
            </p:txBody>
          </p:sp>
          <p:sp>
            <p:nvSpPr>
              <p:cNvPr id="52" name="Freeform 17"/>
              <p:cNvSpPr>
                <a:spLocks/>
              </p:cNvSpPr>
              <p:nvPr/>
            </p:nvSpPr>
            <p:spPr bwMode="auto">
              <a:xfrm>
                <a:off x="2171242" y="1666881"/>
                <a:ext cx="149428" cy="252417"/>
              </a:xfrm>
              <a:custGeom>
                <a:avLst/>
                <a:gdLst>
                  <a:gd name="T0" fmla="*/ 0 w 94"/>
                  <a:gd name="T1" fmla="*/ 254000 h 160"/>
                  <a:gd name="T2" fmla="*/ 76200 w 94"/>
                  <a:gd name="T3" fmla="*/ 254000 h 160"/>
                  <a:gd name="T4" fmla="*/ 149225 w 94"/>
                  <a:gd name="T5" fmla="*/ 254000 h 160"/>
                  <a:gd name="T6" fmla="*/ 149225 w 94"/>
                  <a:gd name="T7" fmla="*/ 212725 h 160"/>
                  <a:gd name="T8" fmla="*/ 92075 w 94"/>
                  <a:gd name="T9" fmla="*/ 155575 h 160"/>
                  <a:gd name="T10" fmla="*/ 92075 w 94"/>
                  <a:gd name="T11" fmla="*/ 155575 h 160"/>
                  <a:gd name="T12" fmla="*/ 85725 w 94"/>
                  <a:gd name="T13" fmla="*/ 149225 h 160"/>
                  <a:gd name="T14" fmla="*/ 82550 w 94"/>
                  <a:gd name="T15" fmla="*/ 142875 h 160"/>
                  <a:gd name="T16" fmla="*/ 82550 w 94"/>
                  <a:gd name="T17" fmla="*/ 123825 h 160"/>
                  <a:gd name="T18" fmla="*/ 82550 w 94"/>
                  <a:gd name="T19" fmla="*/ 69850 h 160"/>
                  <a:gd name="T20" fmla="*/ 82550 w 94"/>
                  <a:gd name="T21" fmla="*/ 69850 h 160"/>
                  <a:gd name="T22" fmla="*/ 82550 w 94"/>
                  <a:gd name="T23" fmla="*/ 60325 h 160"/>
                  <a:gd name="T24" fmla="*/ 85725 w 94"/>
                  <a:gd name="T25" fmla="*/ 50800 h 160"/>
                  <a:gd name="T26" fmla="*/ 98425 w 94"/>
                  <a:gd name="T27" fmla="*/ 34925 h 160"/>
                  <a:gd name="T28" fmla="*/ 120650 w 94"/>
                  <a:gd name="T29" fmla="*/ 15875 h 160"/>
                  <a:gd name="T30" fmla="*/ 120650 w 94"/>
                  <a:gd name="T31" fmla="*/ 15875 h 160"/>
                  <a:gd name="T32" fmla="*/ 130175 w 94"/>
                  <a:gd name="T33" fmla="*/ 9525 h 160"/>
                  <a:gd name="T34" fmla="*/ 139700 w 94"/>
                  <a:gd name="T35" fmla="*/ 0 h 160"/>
                  <a:gd name="T36" fmla="*/ 76200 w 94"/>
                  <a:gd name="T37" fmla="*/ 0 h 160"/>
                  <a:gd name="T38" fmla="*/ 9525 w 94"/>
                  <a:gd name="T39" fmla="*/ 0 h 160"/>
                  <a:gd name="T40" fmla="*/ 9525 w 94"/>
                  <a:gd name="T41" fmla="*/ 0 h 160"/>
                  <a:gd name="T42" fmla="*/ 19050 w 94"/>
                  <a:gd name="T43" fmla="*/ 9525 h 160"/>
                  <a:gd name="T44" fmla="*/ 28575 w 94"/>
                  <a:gd name="T45" fmla="*/ 15875 h 160"/>
                  <a:gd name="T46" fmla="*/ 50800 w 94"/>
                  <a:gd name="T47" fmla="*/ 34925 h 160"/>
                  <a:gd name="T48" fmla="*/ 50800 w 94"/>
                  <a:gd name="T49" fmla="*/ 34925 h 160"/>
                  <a:gd name="T50" fmla="*/ 60325 w 94"/>
                  <a:gd name="T51" fmla="*/ 50800 h 160"/>
                  <a:gd name="T52" fmla="*/ 66675 w 94"/>
                  <a:gd name="T53" fmla="*/ 60325 h 160"/>
                  <a:gd name="T54" fmla="*/ 66675 w 94"/>
                  <a:gd name="T55" fmla="*/ 69850 h 160"/>
                  <a:gd name="T56" fmla="*/ 66675 w 94"/>
                  <a:gd name="T57" fmla="*/ 123825 h 160"/>
                  <a:gd name="T58" fmla="*/ 66675 w 94"/>
                  <a:gd name="T59" fmla="*/ 123825 h 160"/>
                  <a:gd name="T60" fmla="*/ 66675 w 94"/>
                  <a:gd name="T61" fmla="*/ 142875 h 160"/>
                  <a:gd name="T62" fmla="*/ 63500 w 94"/>
                  <a:gd name="T63" fmla="*/ 149225 h 160"/>
                  <a:gd name="T64" fmla="*/ 60325 w 94"/>
                  <a:gd name="T65" fmla="*/ 155575 h 160"/>
                  <a:gd name="T66" fmla="*/ 0 w 94"/>
                  <a:gd name="T67" fmla="*/ 212725 h 160"/>
                  <a:gd name="T68" fmla="*/ 0 w 94"/>
                  <a:gd name="T69" fmla="*/ 254000 h 1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60"/>
                  <a:gd name="T107" fmla="*/ 94 w 94"/>
                  <a:gd name="T108" fmla="*/ 160 h 1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60">
                    <a:moveTo>
                      <a:pt x="0" y="160"/>
                    </a:moveTo>
                    <a:lnTo>
                      <a:pt x="48" y="160"/>
                    </a:lnTo>
                    <a:lnTo>
                      <a:pt x="94" y="160"/>
                    </a:lnTo>
                    <a:lnTo>
                      <a:pt x="94" y="134"/>
                    </a:lnTo>
                    <a:lnTo>
                      <a:pt x="58" y="98"/>
                    </a:lnTo>
                    <a:lnTo>
                      <a:pt x="54" y="94"/>
                    </a:lnTo>
                    <a:lnTo>
                      <a:pt x="52" y="90"/>
                    </a:lnTo>
                    <a:lnTo>
                      <a:pt x="52" y="78"/>
                    </a:lnTo>
                    <a:lnTo>
                      <a:pt x="52" y="44"/>
                    </a:lnTo>
                    <a:lnTo>
                      <a:pt x="52" y="38"/>
                    </a:lnTo>
                    <a:lnTo>
                      <a:pt x="54" y="32"/>
                    </a:lnTo>
                    <a:lnTo>
                      <a:pt x="62" y="22"/>
                    </a:lnTo>
                    <a:lnTo>
                      <a:pt x="76" y="10"/>
                    </a:lnTo>
                    <a:lnTo>
                      <a:pt x="82" y="6"/>
                    </a:lnTo>
                    <a:lnTo>
                      <a:pt x="88" y="0"/>
                    </a:lnTo>
                    <a:lnTo>
                      <a:pt x="48" y="0"/>
                    </a:lnTo>
                    <a:lnTo>
                      <a:pt x="6" y="0"/>
                    </a:lnTo>
                    <a:lnTo>
                      <a:pt x="12" y="6"/>
                    </a:lnTo>
                    <a:lnTo>
                      <a:pt x="18" y="10"/>
                    </a:lnTo>
                    <a:lnTo>
                      <a:pt x="32" y="22"/>
                    </a:lnTo>
                    <a:lnTo>
                      <a:pt x="38" y="32"/>
                    </a:lnTo>
                    <a:lnTo>
                      <a:pt x="42" y="38"/>
                    </a:lnTo>
                    <a:lnTo>
                      <a:pt x="42" y="44"/>
                    </a:lnTo>
                    <a:lnTo>
                      <a:pt x="42" y="78"/>
                    </a:lnTo>
                    <a:lnTo>
                      <a:pt x="42" y="90"/>
                    </a:lnTo>
                    <a:lnTo>
                      <a:pt x="40" y="94"/>
                    </a:lnTo>
                    <a:lnTo>
                      <a:pt x="38" y="98"/>
                    </a:lnTo>
                    <a:lnTo>
                      <a:pt x="0" y="134"/>
                    </a:lnTo>
                    <a:lnTo>
                      <a:pt x="0" y="160"/>
                    </a:lnTo>
                    <a:close/>
                  </a:path>
                </a:pathLst>
              </a:custGeom>
              <a:grpFill/>
              <a:ln w="9525">
                <a:noFill/>
                <a:round/>
                <a:headEnd/>
                <a:tailEnd/>
              </a:ln>
            </p:spPr>
            <p:txBody>
              <a:bodyPr/>
              <a:lstStyle/>
              <a:p>
                <a:pPr fontAlgn="auto">
                  <a:spcBef>
                    <a:spcPts val="0"/>
                  </a:spcBef>
                  <a:spcAft>
                    <a:spcPts val="0"/>
                  </a:spcAft>
                  <a:defRPr/>
                </a:pPr>
                <a:endParaRPr lang="en-US" kern="0" dirty="0">
                  <a:solidFill>
                    <a:sysClr val="windowText" lastClr="000000"/>
                  </a:solidFill>
                  <a:latin typeface="微软雅黑" pitchFamily="34" charset="-122"/>
                  <a:ea typeface="微软雅黑" pitchFamily="34" charset="-122"/>
                </a:endParaRPr>
              </a:p>
            </p:txBody>
          </p:sp>
        </p:grpSp>
      </p:grpSp>
      <p:grpSp>
        <p:nvGrpSpPr>
          <p:cNvPr id="53" name="Group 131"/>
          <p:cNvGrpSpPr>
            <a:grpSpLocks/>
          </p:cNvGrpSpPr>
          <p:nvPr/>
        </p:nvGrpSpPr>
        <p:grpSpPr bwMode="auto">
          <a:xfrm>
            <a:off x="6435175" y="1525399"/>
            <a:ext cx="660217" cy="662963"/>
            <a:chOff x="5109971" y="1507999"/>
            <a:chExt cx="713232" cy="713232"/>
          </a:xfrm>
          <a:solidFill>
            <a:srgbClr val="0070C0"/>
          </a:solidFill>
        </p:grpSpPr>
        <p:sp>
          <p:nvSpPr>
            <p:cNvPr id="54" name="Donut 12"/>
            <p:cNvSpPr>
              <a:spLocks noChangeArrowheads="1"/>
            </p:cNvSpPr>
            <p:nvPr/>
          </p:nvSpPr>
          <p:spPr bwMode="auto">
            <a:xfrm flipV="1">
              <a:off x="5109852" y="1508172"/>
              <a:ext cx="713017" cy="712887"/>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w="9525">
              <a:noFill/>
              <a:miter lim="800000"/>
              <a:headEnd/>
              <a:tailEnd/>
            </a:ln>
            <a:effectLst/>
          </p:spPr>
          <p:txBody>
            <a:bodyPr anchor="ctr"/>
            <a:lstStyle/>
            <a:p>
              <a:pPr algn="ctr" defTabSz="457200">
                <a:defRPr/>
              </a:pPr>
              <a:endParaRPr lang="en-US" dirty="0">
                <a:solidFill>
                  <a:prstClr val="black"/>
                </a:solidFill>
                <a:latin typeface="微软雅黑" pitchFamily="34" charset="-122"/>
                <a:ea typeface="微软雅黑" pitchFamily="34" charset="-122"/>
              </a:endParaRPr>
            </a:p>
          </p:txBody>
        </p:sp>
        <p:sp>
          <p:nvSpPr>
            <p:cNvPr id="55" name="Freeform 41"/>
            <p:cNvSpPr>
              <a:spLocks noEditPoints="1"/>
            </p:cNvSpPr>
            <p:nvPr/>
          </p:nvSpPr>
          <p:spPr bwMode="auto">
            <a:xfrm>
              <a:off x="5293668" y="1709513"/>
              <a:ext cx="345387" cy="310205"/>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grpFill/>
            <a:ln w="9525">
              <a:noFill/>
              <a:round/>
              <a:headEnd/>
              <a:tailEnd/>
            </a:ln>
          </p:spPr>
          <p:txBody>
            <a:bodyPr/>
            <a:lstStyle/>
            <a:p>
              <a:pPr fontAlgn="auto">
                <a:spcBef>
                  <a:spcPts val="0"/>
                </a:spcBef>
                <a:spcAft>
                  <a:spcPts val="0"/>
                </a:spcAft>
                <a:defRPr/>
              </a:pPr>
              <a:endParaRPr lang="en-US" kern="0" dirty="0">
                <a:solidFill>
                  <a:sysClr val="windowText" lastClr="000000"/>
                </a:solidFill>
                <a:latin typeface="微软雅黑" pitchFamily="34" charset="-122"/>
                <a:ea typeface="微软雅黑" pitchFamily="34" charset="-122"/>
              </a:endParaRPr>
            </a:p>
          </p:txBody>
        </p:sp>
      </p:grpSp>
      <p:grpSp>
        <p:nvGrpSpPr>
          <p:cNvPr id="56" name="Group 132"/>
          <p:cNvGrpSpPr>
            <a:grpSpLocks/>
          </p:cNvGrpSpPr>
          <p:nvPr/>
        </p:nvGrpSpPr>
        <p:grpSpPr bwMode="auto">
          <a:xfrm>
            <a:off x="7042456" y="2114535"/>
            <a:ext cx="660217" cy="664439"/>
            <a:chOff x="5765300" y="2141983"/>
            <a:chExt cx="713233" cy="713232"/>
          </a:xfrm>
          <a:solidFill>
            <a:srgbClr val="0070C0"/>
          </a:solidFill>
        </p:grpSpPr>
        <p:sp>
          <p:nvSpPr>
            <p:cNvPr id="57" name="Donut 13"/>
            <p:cNvSpPr>
              <a:spLocks noChangeArrowheads="1"/>
            </p:cNvSpPr>
            <p:nvPr/>
          </p:nvSpPr>
          <p:spPr bwMode="auto">
            <a:xfrm flipV="1">
              <a:off x="5764784" y="2141636"/>
              <a:ext cx="714189" cy="713640"/>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w="9525">
              <a:noFill/>
              <a:miter lim="800000"/>
              <a:headEnd/>
              <a:tailEnd/>
            </a:ln>
            <a:effectLst/>
          </p:spPr>
          <p:txBody>
            <a:bodyPr anchor="ctr"/>
            <a:lstStyle/>
            <a:p>
              <a:pPr algn="ctr" defTabSz="457200">
                <a:defRPr/>
              </a:pPr>
              <a:endParaRPr lang="en-US" dirty="0">
                <a:solidFill>
                  <a:prstClr val="black"/>
                </a:solidFill>
                <a:latin typeface="微软雅黑" pitchFamily="34" charset="-122"/>
                <a:ea typeface="微软雅黑" pitchFamily="34" charset="-122"/>
              </a:endParaRPr>
            </a:p>
          </p:txBody>
        </p:sp>
        <p:sp>
          <p:nvSpPr>
            <p:cNvPr id="58" name="Freeform 41"/>
            <p:cNvSpPr>
              <a:spLocks noEditPoints="1"/>
            </p:cNvSpPr>
            <p:nvPr/>
          </p:nvSpPr>
          <p:spPr bwMode="auto">
            <a:xfrm>
              <a:off x="5946258" y="2357714"/>
              <a:ext cx="351240" cy="281484"/>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grpFill/>
            <a:ln w="9525">
              <a:noFill/>
              <a:round/>
              <a:headEnd/>
              <a:tailEnd/>
            </a:ln>
          </p:spPr>
          <p:txBody>
            <a:bodyPr/>
            <a:lstStyle/>
            <a:p>
              <a:pPr fontAlgn="auto">
                <a:spcBef>
                  <a:spcPts val="0"/>
                </a:spcBef>
                <a:spcAft>
                  <a:spcPts val="0"/>
                </a:spcAft>
                <a:defRPr/>
              </a:pPr>
              <a:endParaRPr lang="en-US" kern="0" dirty="0">
                <a:solidFill>
                  <a:sysClr val="windowText" lastClr="000000"/>
                </a:solidFill>
                <a:latin typeface="微软雅黑" pitchFamily="34" charset="-122"/>
                <a:ea typeface="微软雅黑" pitchFamily="34" charset="-122"/>
              </a:endParaRPr>
            </a:p>
          </p:txBody>
        </p:sp>
      </p:grpSp>
      <p:grpSp>
        <p:nvGrpSpPr>
          <p:cNvPr id="59" name="Group 133"/>
          <p:cNvGrpSpPr>
            <a:grpSpLocks/>
          </p:cNvGrpSpPr>
          <p:nvPr/>
        </p:nvGrpSpPr>
        <p:grpSpPr bwMode="auto">
          <a:xfrm>
            <a:off x="7254199" y="2973874"/>
            <a:ext cx="660217" cy="662962"/>
            <a:chOff x="5993893" y="3065525"/>
            <a:chExt cx="713232" cy="713232"/>
          </a:xfrm>
          <a:solidFill>
            <a:srgbClr val="0070C0"/>
          </a:solidFill>
        </p:grpSpPr>
        <p:sp>
          <p:nvSpPr>
            <p:cNvPr id="60" name="Donut 14"/>
            <p:cNvSpPr>
              <a:spLocks noChangeArrowheads="1"/>
            </p:cNvSpPr>
            <p:nvPr/>
          </p:nvSpPr>
          <p:spPr bwMode="auto">
            <a:xfrm flipV="1">
              <a:off x="5994108" y="3065443"/>
              <a:ext cx="713017" cy="712888"/>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w="9525">
              <a:noFill/>
              <a:miter lim="800000"/>
              <a:headEnd/>
              <a:tailEnd/>
            </a:ln>
            <a:effectLst/>
          </p:spPr>
          <p:txBody>
            <a:bodyPr anchor="ctr"/>
            <a:lstStyle/>
            <a:p>
              <a:pPr algn="ctr" defTabSz="457200">
                <a:defRPr/>
              </a:pPr>
              <a:endParaRPr lang="en-US" dirty="0">
                <a:solidFill>
                  <a:prstClr val="black"/>
                </a:solidFill>
                <a:latin typeface="微软雅黑" pitchFamily="34" charset="-122"/>
                <a:ea typeface="微软雅黑" pitchFamily="34" charset="-122"/>
              </a:endParaRPr>
            </a:p>
          </p:txBody>
        </p:sp>
        <p:sp>
          <p:nvSpPr>
            <p:cNvPr id="61" name="Freeform 17"/>
            <p:cNvSpPr>
              <a:spLocks noEditPoints="1"/>
            </p:cNvSpPr>
            <p:nvPr/>
          </p:nvSpPr>
          <p:spPr bwMode="auto">
            <a:xfrm>
              <a:off x="6202511" y="3249226"/>
              <a:ext cx="296212" cy="345323"/>
            </a:xfrm>
            <a:custGeom>
              <a:avLst/>
              <a:gdLst>
                <a:gd name="T0" fmla="*/ 2147483647 w 63"/>
                <a:gd name="T1" fmla="*/ 0 h 73"/>
                <a:gd name="T2" fmla="*/ 1122599098 w 63"/>
                <a:gd name="T3" fmla="*/ 0 h 73"/>
                <a:gd name="T4" fmla="*/ 561299549 w 63"/>
                <a:gd name="T5" fmla="*/ 560595689 h 73"/>
                <a:gd name="T6" fmla="*/ 561299549 w 63"/>
                <a:gd name="T7" fmla="*/ 1009069293 h 73"/>
                <a:gd name="T8" fmla="*/ 785819275 w 63"/>
                <a:gd name="T9" fmla="*/ 953011760 h 73"/>
                <a:gd name="T10" fmla="*/ 1852288207 w 63"/>
                <a:gd name="T11" fmla="*/ 2074203372 h 73"/>
                <a:gd name="T12" fmla="*/ 1627768481 w 63"/>
                <a:gd name="T13" fmla="*/ 2147483647 h 73"/>
                <a:gd name="T14" fmla="*/ 1627768481 w 63"/>
                <a:gd name="T15" fmla="*/ 2147483647 h 73"/>
                <a:gd name="T16" fmla="*/ 2147483647 w 63"/>
                <a:gd name="T17" fmla="*/ 2147483647 h 73"/>
                <a:gd name="T18" fmla="*/ 2147483647 w 63"/>
                <a:gd name="T19" fmla="*/ 2147483647 h 73"/>
                <a:gd name="T20" fmla="*/ 2147483647 w 63"/>
                <a:gd name="T21" fmla="*/ 1121191379 h 73"/>
                <a:gd name="T22" fmla="*/ 2147483647 w 63"/>
                <a:gd name="T23" fmla="*/ 0 h 73"/>
                <a:gd name="T24" fmla="*/ 2147483647 w 63"/>
                <a:gd name="T25" fmla="*/ 1345428064 h 73"/>
                <a:gd name="T26" fmla="*/ 2147483647 w 63"/>
                <a:gd name="T27" fmla="*/ 728775075 h 73"/>
                <a:gd name="T28" fmla="*/ 2147483647 w 63"/>
                <a:gd name="T29" fmla="*/ 56057314 h 73"/>
                <a:gd name="T30" fmla="*/ 2147483647 w 63"/>
                <a:gd name="T31" fmla="*/ 280294101 h 73"/>
                <a:gd name="T32" fmla="*/ 2147483647 w 63"/>
                <a:gd name="T33" fmla="*/ 560595689 h 73"/>
                <a:gd name="T34" fmla="*/ 2147483647 w 63"/>
                <a:gd name="T35" fmla="*/ 1121191379 h 73"/>
                <a:gd name="T36" fmla="*/ 2147483647 w 63"/>
                <a:gd name="T37" fmla="*/ 1121191379 h 73"/>
                <a:gd name="T38" fmla="*/ 2147483647 w 63"/>
                <a:gd name="T39" fmla="*/ 1345428064 h 73"/>
                <a:gd name="T40" fmla="*/ 2147483647 w 63"/>
                <a:gd name="T41" fmla="*/ 1345428064 h 73"/>
                <a:gd name="T42" fmla="*/ 224519784 w 63"/>
                <a:gd name="T43" fmla="*/ 2147483647 h 73"/>
                <a:gd name="T44" fmla="*/ 224519784 w 63"/>
                <a:gd name="T45" fmla="*/ 2147483647 h 73"/>
                <a:gd name="T46" fmla="*/ 785819275 w 63"/>
                <a:gd name="T47" fmla="*/ 2147483647 h 73"/>
                <a:gd name="T48" fmla="*/ 785819275 w 63"/>
                <a:gd name="T49" fmla="*/ 2147483647 h 73"/>
                <a:gd name="T50" fmla="*/ 1347118824 w 63"/>
                <a:gd name="T51" fmla="*/ 2147483647 h 73"/>
                <a:gd name="T52" fmla="*/ 1347118824 w 63"/>
                <a:gd name="T53" fmla="*/ 2147483647 h 73"/>
                <a:gd name="T54" fmla="*/ 785819275 w 63"/>
                <a:gd name="T55" fmla="*/ 2147483647 h 73"/>
                <a:gd name="T56" fmla="*/ 224519784 w 63"/>
                <a:gd name="T57" fmla="*/ 2147483647 h 73"/>
                <a:gd name="T58" fmla="*/ 785819275 w 63"/>
                <a:gd name="T59" fmla="*/ 1289370764 h 73"/>
                <a:gd name="T60" fmla="*/ 0 w 63"/>
                <a:gd name="T61" fmla="*/ 2074203372 h 73"/>
                <a:gd name="T62" fmla="*/ 785819275 w 63"/>
                <a:gd name="T63" fmla="*/ 2147483647 h 73"/>
                <a:gd name="T64" fmla="*/ 1515508618 w 63"/>
                <a:gd name="T65" fmla="*/ 2074203372 h 73"/>
                <a:gd name="T66" fmla="*/ 785819275 w 63"/>
                <a:gd name="T67" fmla="*/ 1289370764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73"/>
                <a:gd name="T104" fmla="*/ 63 w 63"/>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73">
                  <a:moveTo>
                    <a:pt x="43" y="0"/>
                  </a:moveTo>
                  <a:cubicBezTo>
                    <a:pt x="20" y="0"/>
                    <a:pt x="20" y="0"/>
                    <a:pt x="20" y="0"/>
                  </a:cubicBezTo>
                  <a:cubicBezTo>
                    <a:pt x="15" y="0"/>
                    <a:pt x="10" y="4"/>
                    <a:pt x="10" y="10"/>
                  </a:cubicBezTo>
                  <a:cubicBezTo>
                    <a:pt x="10" y="18"/>
                    <a:pt x="10" y="18"/>
                    <a:pt x="10" y="18"/>
                  </a:cubicBezTo>
                  <a:cubicBezTo>
                    <a:pt x="11" y="18"/>
                    <a:pt x="13" y="17"/>
                    <a:pt x="14" y="17"/>
                  </a:cubicBezTo>
                  <a:cubicBezTo>
                    <a:pt x="24" y="17"/>
                    <a:pt x="33" y="26"/>
                    <a:pt x="33" y="37"/>
                  </a:cubicBezTo>
                  <a:cubicBezTo>
                    <a:pt x="33" y="41"/>
                    <a:pt x="32" y="45"/>
                    <a:pt x="29" y="48"/>
                  </a:cubicBezTo>
                  <a:cubicBezTo>
                    <a:pt x="29" y="64"/>
                    <a:pt x="29" y="64"/>
                    <a:pt x="29" y="64"/>
                  </a:cubicBezTo>
                  <a:cubicBezTo>
                    <a:pt x="53" y="64"/>
                    <a:pt x="53" y="64"/>
                    <a:pt x="53" y="64"/>
                  </a:cubicBezTo>
                  <a:cubicBezTo>
                    <a:pt x="58" y="64"/>
                    <a:pt x="63" y="59"/>
                    <a:pt x="63" y="54"/>
                  </a:cubicBezTo>
                  <a:cubicBezTo>
                    <a:pt x="63" y="20"/>
                    <a:pt x="63" y="20"/>
                    <a:pt x="63" y="20"/>
                  </a:cubicBezTo>
                  <a:lnTo>
                    <a:pt x="43" y="0"/>
                  </a:lnTo>
                  <a:close/>
                  <a:moveTo>
                    <a:pt x="50" y="24"/>
                  </a:moveTo>
                  <a:cubicBezTo>
                    <a:pt x="44" y="24"/>
                    <a:pt x="39" y="19"/>
                    <a:pt x="39" y="13"/>
                  </a:cubicBezTo>
                  <a:cubicBezTo>
                    <a:pt x="39" y="1"/>
                    <a:pt x="39" y="1"/>
                    <a:pt x="39" y="1"/>
                  </a:cubicBezTo>
                  <a:cubicBezTo>
                    <a:pt x="43" y="5"/>
                    <a:pt x="43" y="5"/>
                    <a:pt x="43" y="5"/>
                  </a:cubicBezTo>
                  <a:cubicBezTo>
                    <a:pt x="43" y="10"/>
                    <a:pt x="43" y="10"/>
                    <a:pt x="43" y="10"/>
                  </a:cubicBezTo>
                  <a:cubicBezTo>
                    <a:pt x="43" y="16"/>
                    <a:pt x="47" y="20"/>
                    <a:pt x="53" y="20"/>
                  </a:cubicBezTo>
                  <a:cubicBezTo>
                    <a:pt x="58" y="20"/>
                    <a:pt x="58" y="20"/>
                    <a:pt x="58" y="20"/>
                  </a:cubicBezTo>
                  <a:cubicBezTo>
                    <a:pt x="62" y="24"/>
                    <a:pt x="62" y="24"/>
                    <a:pt x="62" y="24"/>
                  </a:cubicBezTo>
                  <a:lnTo>
                    <a:pt x="50" y="24"/>
                  </a:lnTo>
                  <a:close/>
                  <a:moveTo>
                    <a:pt x="4" y="52"/>
                  </a:moveTo>
                  <a:cubicBezTo>
                    <a:pt x="4" y="73"/>
                    <a:pt x="4" y="73"/>
                    <a:pt x="4" y="73"/>
                  </a:cubicBezTo>
                  <a:cubicBezTo>
                    <a:pt x="14" y="64"/>
                    <a:pt x="14" y="64"/>
                    <a:pt x="14" y="64"/>
                  </a:cubicBezTo>
                  <a:cubicBezTo>
                    <a:pt x="14" y="64"/>
                    <a:pt x="14" y="64"/>
                    <a:pt x="14" y="64"/>
                  </a:cubicBezTo>
                  <a:cubicBezTo>
                    <a:pt x="24" y="73"/>
                    <a:pt x="24" y="73"/>
                    <a:pt x="24" y="73"/>
                  </a:cubicBezTo>
                  <a:cubicBezTo>
                    <a:pt x="24" y="52"/>
                    <a:pt x="24" y="52"/>
                    <a:pt x="24" y="52"/>
                  </a:cubicBezTo>
                  <a:cubicBezTo>
                    <a:pt x="21" y="54"/>
                    <a:pt x="17" y="55"/>
                    <a:pt x="14" y="55"/>
                  </a:cubicBezTo>
                  <a:cubicBezTo>
                    <a:pt x="10" y="55"/>
                    <a:pt x="7" y="54"/>
                    <a:pt x="4" y="52"/>
                  </a:cubicBezTo>
                  <a:close/>
                  <a:moveTo>
                    <a:pt x="14" y="23"/>
                  </a:moveTo>
                  <a:cubicBezTo>
                    <a:pt x="6" y="23"/>
                    <a:pt x="0" y="29"/>
                    <a:pt x="0" y="37"/>
                  </a:cubicBezTo>
                  <a:cubicBezTo>
                    <a:pt x="0" y="44"/>
                    <a:pt x="6" y="50"/>
                    <a:pt x="14" y="50"/>
                  </a:cubicBezTo>
                  <a:cubicBezTo>
                    <a:pt x="21" y="50"/>
                    <a:pt x="27" y="44"/>
                    <a:pt x="27" y="37"/>
                  </a:cubicBezTo>
                  <a:cubicBezTo>
                    <a:pt x="27" y="29"/>
                    <a:pt x="21" y="23"/>
                    <a:pt x="14" y="23"/>
                  </a:cubicBezTo>
                  <a:close/>
                </a:path>
              </a:pathLst>
            </a:custGeom>
            <a:grpFill/>
            <a:ln w="9525">
              <a:noFill/>
              <a:round/>
              <a:headEnd/>
              <a:tailEnd/>
            </a:ln>
          </p:spPr>
          <p:txBody>
            <a:bodyPr/>
            <a:lstStyle/>
            <a:p>
              <a:pPr fontAlgn="auto">
                <a:spcBef>
                  <a:spcPts val="0"/>
                </a:spcBef>
                <a:spcAft>
                  <a:spcPts val="0"/>
                </a:spcAft>
                <a:defRPr/>
              </a:pPr>
              <a:endParaRPr lang="en-US" kern="0" dirty="0">
                <a:solidFill>
                  <a:sysClr val="windowText" lastClr="000000"/>
                </a:solidFill>
                <a:latin typeface="微软雅黑" pitchFamily="34" charset="-122"/>
                <a:ea typeface="微软雅黑" pitchFamily="34" charset="-122"/>
              </a:endParaRPr>
            </a:p>
          </p:txBody>
        </p:sp>
      </p:grpSp>
      <p:grpSp>
        <p:nvGrpSpPr>
          <p:cNvPr id="62" name="Group 130"/>
          <p:cNvGrpSpPr>
            <a:grpSpLocks/>
          </p:cNvGrpSpPr>
          <p:nvPr/>
        </p:nvGrpSpPr>
        <p:grpSpPr bwMode="auto">
          <a:xfrm>
            <a:off x="5607329" y="4638246"/>
            <a:ext cx="661688" cy="662962"/>
            <a:chOff x="4216908" y="1306354"/>
            <a:chExt cx="713232" cy="713232"/>
          </a:xfrm>
          <a:solidFill>
            <a:srgbClr val="0070C0"/>
          </a:solidFill>
        </p:grpSpPr>
        <p:sp>
          <p:nvSpPr>
            <p:cNvPr id="63" name="Donut 10"/>
            <p:cNvSpPr>
              <a:spLocks noChangeArrowheads="1"/>
            </p:cNvSpPr>
            <p:nvPr/>
          </p:nvSpPr>
          <p:spPr bwMode="auto">
            <a:xfrm flipV="1">
              <a:off x="4216620" y="1306698"/>
              <a:ext cx="713768" cy="712888"/>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w="9525">
              <a:noFill/>
              <a:miter lim="800000"/>
              <a:headEnd/>
              <a:tailEnd/>
            </a:ln>
            <a:effectLst/>
          </p:spPr>
          <p:txBody>
            <a:bodyPr anchor="ctr"/>
            <a:lstStyle/>
            <a:p>
              <a:pPr algn="ctr" defTabSz="457200">
                <a:defRPr/>
              </a:pPr>
              <a:endParaRPr lang="en-US" dirty="0">
                <a:solidFill>
                  <a:prstClr val="black"/>
                </a:solidFill>
                <a:latin typeface="微软雅黑" pitchFamily="34" charset="-122"/>
                <a:ea typeface="微软雅黑" pitchFamily="34" charset="-122"/>
              </a:endParaRPr>
            </a:p>
          </p:txBody>
        </p:sp>
        <p:sp>
          <p:nvSpPr>
            <p:cNvPr id="64" name="Freeform 12"/>
            <p:cNvSpPr>
              <a:spLocks noEditPoints="1"/>
            </p:cNvSpPr>
            <p:nvPr/>
          </p:nvSpPr>
          <p:spPr bwMode="auto">
            <a:xfrm>
              <a:off x="4435073" y="1467069"/>
              <a:ext cx="276863" cy="392147"/>
            </a:xfrm>
            <a:custGeom>
              <a:avLst/>
              <a:gdLst>
                <a:gd name="T0" fmla="*/ 76164973 w 408"/>
                <a:gd name="T1" fmla="*/ 197332205 h 578"/>
                <a:gd name="T2" fmla="*/ 68823691 w 408"/>
                <a:gd name="T3" fmla="*/ 193661209 h 578"/>
                <a:gd name="T4" fmla="*/ 67905862 w 408"/>
                <a:gd name="T5" fmla="*/ 185400621 h 578"/>
                <a:gd name="T6" fmla="*/ 69741521 w 408"/>
                <a:gd name="T7" fmla="*/ 165208408 h 578"/>
                <a:gd name="T8" fmla="*/ 75247144 w 408"/>
                <a:gd name="T9" fmla="*/ 149605151 h 578"/>
                <a:gd name="T10" fmla="*/ 94517521 w 408"/>
                <a:gd name="T11" fmla="*/ 125741984 h 578"/>
                <a:gd name="T12" fmla="*/ 122964819 w 408"/>
                <a:gd name="T13" fmla="*/ 101878817 h 578"/>
                <a:gd name="T14" fmla="*/ 133976742 w 408"/>
                <a:gd name="T15" fmla="*/ 89029315 h 578"/>
                <a:gd name="T16" fmla="*/ 137647383 w 408"/>
                <a:gd name="T17" fmla="*/ 74343955 h 578"/>
                <a:gd name="T18" fmla="*/ 134893894 w 408"/>
                <a:gd name="T19" fmla="*/ 60576535 h 578"/>
                <a:gd name="T20" fmla="*/ 126635460 w 408"/>
                <a:gd name="T21" fmla="*/ 48644951 h 578"/>
                <a:gd name="T22" fmla="*/ 103694462 w 408"/>
                <a:gd name="T23" fmla="*/ 39466435 h 578"/>
                <a:gd name="T24" fmla="*/ 85341237 w 408"/>
                <a:gd name="T25" fmla="*/ 39466435 h 578"/>
                <a:gd name="T26" fmla="*/ 62400239 w 408"/>
                <a:gd name="T27" fmla="*/ 49562870 h 578"/>
                <a:gd name="T28" fmla="*/ 51388316 w 408"/>
                <a:gd name="T29" fmla="*/ 63329612 h 578"/>
                <a:gd name="T30" fmla="*/ 5505624 w 408"/>
                <a:gd name="T31" fmla="*/ 78014951 h 578"/>
                <a:gd name="T32" fmla="*/ 917830 w 408"/>
                <a:gd name="T33" fmla="*/ 75261873 h 578"/>
                <a:gd name="T34" fmla="*/ 0 w 408"/>
                <a:gd name="T35" fmla="*/ 69754363 h 578"/>
                <a:gd name="T36" fmla="*/ 10094096 w 408"/>
                <a:gd name="T37" fmla="*/ 44055349 h 578"/>
                <a:gd name="T38" fmla="*/ 25693820 w 408"/>
                <a:gd name="T39" fmla="*/ 22945937 h 578"/>
                <a:gd name="T40" fmla="*/ 39458554 w 408"/>
                <a:gd name="T41" fmla="*/ 12849507 h 578"/>
                <a:gd name="T42" fmla="*/ 63317391 w 408"/>
                <a:gd name="T43" fmla="*/ 3670997 h 578"/>
                <a:gd name="T44" fmla="*/ 92682540 w 408"/>
                <a:gd name="T45" fmla="*/ 0 h 578"/>
                <a:gd name="T46" fmla="*/ 112870726 w 408"/>
                <a:gd name="T47" fmla="*/ 1835837 h 578"/>
                <a:gd name="T48" fmla="*/ 139482364 w 408"/>
                <a:gd name="T49" fmla="*/ 9178509 h 578"/>
                <a:gd name="T50" fmla="*/ 161506210 w 408"/>
                <a:gd name="T51" fmla="*/ 22945937 h 578"/>
                <a:gd name="T52" fmla="*/ 172517455 w 408"/>
                <a:gd name="T53" fmla="*/ 34877520 h 578"/>
                <a:gd name="T54" fmla="*/ 183529420 w 408"/>
                <a:gd name="T55" fmla="*/ 54151784 h 578"/>
                <a:gd name="T56" fmla="*/ 187200061 w 408"/>
                <a:gd name="T57" fmla="*/ 75261873 h 578"/>
                <a:gd name="T58" fmla="*/ 184447250 w 408"/>
                <a:gd name="T59" fmla="*/ 91782392 h 578"/>
                <a:gd name="T60" fmla="*/ 178023798 w 408"/>
                <a:gd name="T61" fmla="*/ 107385649 h 578"/>
                <a:gd name="T62" fmla="*/ 151412117 w 408"/>
                <a:gd name="T63" fmla="*/ 135838408 h 578"/>
                <a:gd name="T64" fmla="*/ 124799801 w 408"/>
                <a:gd name="T65" fmla="*/ 159701575 h 578"/>
                <a:gd name="T66" fmla="*/ 117459196 w 408"/>
                <a:gd name="T67" fmla="*/ 168880081 h 578"/>
                <a:gd name="T68" fmla="*/ 113788555 w 408"/>
                <a:gd name="T69" fmla="*/ 188154376 h 578"/>
                <a:gd name="T70" fmla="*/ 76164973 w 408"/>
                <a:gd name="T71" fmla="*/ 265251388 h 578"/>
                <a:gd name="T72" fmla="*/ 70658673 w 408"/>
                <a:gd name="T73" fmla="*/ 263415551 h 578"/>
                <a:gd name="T74" fmla="*/ 68823691 w 408"/>
                <a:gd name="T75" fmla="*/ 222113290 h 578"/>
                <a:gd name="T76" fmla="*/ 70658673 w 408"/>
                <a:gd name="T77" fmla="*/ 217524376 h 578"/>
                <a:gd name="T78" fmla="*/ 111035067 w 408"/>
                <a:gd name="T79" fmla="*/ 214771299 h 578"/>
                <a:gd name="T80" fmla="*/ 116541367 w 408"/>
                <a:gd name="T81" fmla="*/ 217524376 h 578"/>
                <a:gd name="T82" fmla="*/ 118376349 w 408"/>
                <a:gd name="T83" fmla="*/ 257908719 h 578"/>
                <a:gd name="T84" fmla="*/ 116541367 w 408"/>
                <a:gd name="T85" fmla="*/ 263415551 h 578"/>
                <a:gd name="T86" fmla="*/ 76164973 w 408"/>
                <a:gd name="T87" fmla="*/ 265251388 h 57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08"/>
                <a:gd name="T133" fmla="*/ 0 h 578"/>
                <a:gd name="T134" fmla="*/ 408 w 408"/>
                <a:gd name="T135" fmla="*/ 578 h 57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08" h="578">
                  <a:moveTo>
                    <a:pt x="248" y="430"/>
                  </a:moveTo>
                  <a:lnTo>
                    <a:pt x="166" y="430"/>
                  </a:lnTo>
                  <a:lnTo>
                    <a:pt x="158" y="430"/>
                  </a:lnTo>
                  <a:lnTo>
                    <a:pt x="154" y="426"/>
                  </a:lnTo>
                  <a:lnTo>
                    <a:pt x="150" y="422"/>
                  </a:lnTo>
                  <a:lnTo>
                    <a:pt x="148" y="414"/>
                  </a:lnTo>
                  <a:lnTo>
                    <a:pt x="148" y="404"/>
                  </a:lnTo>
                  <a:lnTo>
                    <a:pt x="150" y="382"/>
                  </a:lnTo>
                  <a:lnTo>
                    <a:pt x="152" y="360"/>
                  </a:lnTo>
                  <a:lnTo>
                    <a:pt x="158" y="342"/>
                  </a:lnTo>
                  <a:lnTo>
                    <a:pt x="164" y="326"/>
                  </a:lnTo>
                  <a:lnTo>
                    <a:pt x="174" y="308"/>
                  </a:lnTo>
                  <a:lnTo>
                    <a:pt x="188" y="292"/>
                  </a:lnTo>
                  <a:lnTo>
                    <a:pt x="206" y="274"/>
                  </a:lnTo>
                  <a:lnTo>
                    <a:pt x="228" y="254"/>
                  </a:lnTo>
                  <a:lnTo>
                    <a:pt x="268" y="222"/>
                  </a:lnTo>
                  <a:lnTo>
                    <a:pt x="286" y="204"/>
                  </a:lnTo>
                  <a:lnTo>
                    <a:pt x="292" y="194"/>
                  </a:lnTo>
                  <a:lnTo>
                    <a:pt x="296" y="184"/>
                  </a:lnTo>
                  <a:lnTo>
                    <a:pt x="300" y="172"/>
                  </a:lnTo>
                  <a:lnTo>
                    <a:pt x="300" y="162"/>
                  </a:lnTo>
                  <a:lnTo>
                    <a:pt x="298" y="146"/>
                  </a:lnTo>
                  <a:lnTo>
                    <a:pt x="294" y="132"/>
                  </a:lnTo>
                  <a:lnTo>
                    <a:pt x="286" y="118"/>
                  </a:lnTo>
                  <a:lnTo>
                    <a:pt x="276" y="106"/>
                  </a:lnTo>
                  <a:lnTo>
                    <a:pt x="262" y="96"/>
                  </a:lnTo>
                  <a:lnTo>
                    <a:pt x="244" y="90"/>
                  </a:lnTo>
                  <a:lnTo>
                    <a:pt x="226" y="86"/>
                  </a:lnTo>
                  <a:lnTo>
                    <a:pt x="206" y="84"/>
                  </a:lnTo>
                  <a:lnTo>
                    <a:pt x="186" y="86"/>
                  </a:lnTo>
                  <a:lnTo>
                    <a:pt x="168" y="90"/>
                  </a:lnTo>
                  <a:lnTo>
                    <a:pt x="152" y="98"/>
                  </a:lnTo>
                  <a:lnTo>
                    <a:pt x="136" y="108"/>
                  </a:lnTo>
                  <a:lnTo>
                    <a:pt x="124" y="122"/>
                  </a:lnTo>
                  <a:lnTo>
                    <a:pt x="112" y="138"/>
                  </a:lnTo>
                  <a:lnTo>
                    <a:pt x="104" y="158"/>
                  </a:lnTo>
                  <a:lnTo>
                    <a:pt x="98" y="180"/>
                  </a:lnTo>
                  <a:lnTo>
                    <a:pt x="12" y="170"/>
                  </a:lnTo>
                  <a:lnTo>
                    <a:pt x="6" y="168"/>
                  </a:lnTo>
                  <a:lnTo>
                    <a:pt x="2" y="164"/>
                  </a:lnTo>
                  <a:lnTo>
                    <a:pt x="0" y="158"/>
                  </a:lnTo>
                  <a:lnTo>
                    <a:pt x="0" y="152"/>
                  </a:lnTo>
                  <a:lnTo>
                    <a:pt x="4" y="140"/>
                  </a:lnTo>
                  <a:lnTo>
                    <a:pt x="14" y="112"/>
                  </a:lnTo>
                  <a:lnTo>
                    <a:pt x="22" y="96"/>
                  </a:lnTo>
                  <a:lnTo>
                    <a:pt x="32" y="78"/>
                  </a:lnTo>
                  <a:lnTo>
                    <a:pt x="44" y="62"/>
                  </a:lnTo>
                  <a:lnTo>
                    <a:pt x="56" y="50"/>
                  </a:lnTo>
                  <a:lnTo>
                    <a:pt x="70" y="38"/>
                  </a:lnTo>
                  <a:lnTo>
                    <a:pt x="86" y="28"/>
                  </a:lnTo>
                  <a:lnTo>
                    <a:pt x="102" y="20"/>
                  </a:lnTo>
                  <a:lnTo>
                    <a:pt x="120" y="12"/>
                  </a:lnTo>
                  <a:lnTo>
                    <a:pt x="138" y="8"/>
                  </a:lnTo>
                  <a:lnTo>
                    <a:pt x="158" y="4"/>
                  </a:lnTo>
                  <a:lnTo>
                    <a:pt x="180" y="2"/>
                  </a:lnTo>
                  <a:lnTo>
                    <a:pt x="202" y="0"/>
                  </a:lnTo>
                  <a:lnTo>
                    <a:pt x="224" y="2"/>
                  </a:lnTo>
                  <a:lnTo>
                    <a:pt x="246" y="4"/>
                  </a:lnTo>
                  <a:lnTo>
                    <a:pt x="266" y="8"/>
                  </a:lnTo>
                  <a:lnTo>
                    <a:pt x="286" y="12"/>
                  </a:lnTo>
                  <a:lnTo>
                    <a:pt x="304" y="20"/>
                  </a:lnTo>
                  <a:lnTo>
                    <a:pt x="322" y="28"/>
                  </a:lnTo>
                  <a:lnTo>
                    <a:pt x="338" y="38"/>
                  </a:lnTo>
                  <a:lnTo>
                    <a:pt x="352" y="50"/>
                  </a:lnTo>
                  <a:lnTo>
                    <a:pt x="364" y="62"/>
                  </a:lnTo>
                  <a:lnTo>
                    <a:pt x="376" y="76"/>
                  </a:lnTo>
                  <a:lnTo>
                    <a:pt x="386" y="88"/>
                  </a:lnTo>
                  <a:lnTo>
                    <a:pt x="394" y="104"/>
                  </a:lnTo>
                  <a:lnTo>
                    <a:pt x="400" y="118"/>
                  </a:lnTo>
                  <a:lnTo>
                    <a:pt x="404" y="132"/>
                  </a:lnTo>
                  <a:lnTo>
                    <a:pt x="406" y="148"/>
                  </a:lnTo>
                  <a:lnTo>
                    <a:pt x="408" y="164"/>
                  </a:lnTo>
                  <a:lnTo>
                    <a:pt x="406" y="182"/>
                  </a:lnTo>
                  <a:lnTo>
                    <a:pt x="402" y="200"/>
                  </a:lnTo>
                  <a:lnTo>
                    <a:pt x="396" y="216"/>
                  </a:lnTo>
                  <a:lnTo>
                    <a:pt x="388" y="234"/>
                  </a:lnTo>
                  <a:lnTo>
                    <a:pt x="374" y="250"/>
                  </a:lnTo>
                  <a:lnTo>
                    <a:pt x="354" y="272"/>
                  </a:lnTo>
                  <a:lnTo>
                    <a:pt x="330" y="296"/>
                  </a:lnTo>
                  <a:lnTo>
                    <a:pt x="300" y="322"/>
                  </a:lnTo>
                  <a:lnTo>
                    <a:pt x="272" y="348"/>
                  </a:lnTo>
                  <a:lnTo>
                    <a:pt x="262" y="358"/>
                  </a:lnTo>
                  <a:lnTo>
                    <a:pt x="256" y="368"/>
                  </a:lnTo>
                  <a:lnTo>
                    <a:pt x="252" y="378"/>
                  </a:lnTo>
                  <a:lnTo>
                    <a:pt x="250" y="392"/>
                  </a:lnTo>
                  <a:lnTo>
                    <a:pt x="248" y="410"/>
                  </a:lnTo>
                  <a:lnTo>
                    <a:pt x="248" y="430"/>
                  </a:lnTo>
                  <a:close/>
                  <a:moveTo>
                    <a:pt x="166" y="578"/>
                  </a:moveTo>
                  <a:lnTo>
                    <a:pt x="166" y="578"/>
                  </a:lnTo>
                  <a:lnTo>
                    <a:pt x="158" y="578"/>
                  </a:lnTo>
                  <a:lnTo>
                    <a:pt x="154" y="574"/>
                  </a:lnTo>
                  <a:lnTo>
                    <a:pt x="150" y="568"/>
                  </a:lnTo>
                  <a:lnTo>
                    <a:pt x="150" y="562"/>
                  </a:lnTo>
                  <a:lnTo>
                    <a:pt x="150" y="484"/>
                  </a:lnTo>
                  <a:lnTo>
                    <a:pt x="150" y="478"/>
                  </a:lnTo>
                  <a:lnTo>
                    <a:pt x="154" y="474"/>
                  </a:lnTo>
                  <a:lnTo>
                    <a:pt x="158" y="470"/>
                  </a:lnTo>
                  <a:lnTo>
                    <a:pt x="166" y="468"/>
                  </a:lnTo>
                  <a:lnTo>
                    <a:pt x="242" y="468"/>
                  </a:lnTo>
                  <a:lnTo>
                    <a:pt x="250" y="470"/>
                  </a:lnTo>
                  <a:lnTo>
                    <a:pt x="254" y="474"/>
                  </a:lnTo>
                  <a:lnTo>
                    <a:pt x="258" y="478"/>
                  </a:lnTo>
                  <a:lnTo>
                    <a:pt x="258" y="484"/>
                  </a:lnTo>
                  <a:lnTo>
                    <a:pt x="258" y="562"/>
                  </a:lnTo>
                  <a:lnTo>
                    <a:pt x="258" y="568"/>
                  </a:lnTo>
                  <a:lnTo>
                    <a:pt x="254" y="574"/>
                  </a:lnTo>
                  <a:lnTo>
                    <a:pt x="250" y="578"/>
                  </a:lnTo>
                  <a:lnTo>
                    <a:pt x="242" y="578"/>
                  </a:lnTo>
                  <a:lnTo>
                    <a:pt x="166" y="578"/>
                  </a:lnTo>
                  <a:close/>
                </a:path>
              </a:pathLst>
            </a:custGeom>
            <a:grpFill/>
            <a:ln w="9525">
              <a:noFill/>
              <a:round/>
              <a:headEnd/>
              <a:tailEnd/>
            </a:ln>
          </p:spPr>
          <p:txBody>
            <a:bodyPr/>
            <a:lstStyle/>
            <a:p>
              <a:pPr fontAlgn="auto">
                <a:spcBef>
                  <a:spcPts val="0"/>
                </a:spcBef>
                <a:spcAft>
                  <a:spcPts val="0"/>
                </a:spcAft>
                <a:defRPr/>
              </a:pPr>
              <a:endParaRPr lang="en-US" kern="0" dirty="0">
                <a:solidFill>
                  <a:sysClr val="windowText" lastClr="000000"/>
                </a:solidFill>
                <a:latin typeface="微软雅黑" pitchFamily="34" charset="-122"/>
                <a:ea typeface="微软雅黑" pitchFamily="34" charset="-122"/>
              </a:endParaRPr>
            </a:p>
          </p:txBody>
        </p:sp>
      </p:grpSp>
      <p:sp>
        <p:nvSpPr>
          <p:cNvPr id="65" name="TextBox 64"/>
          <p:cNvSpPr txBox="1"/>
          <p:nvPr/>
        </p:nvSpPr>
        <p:spPr bwMode="auto">
          <a:xfrm>
            <a:off x="1310656" y="2104689"/>
            <a:ext cx="2824633" cy="2862322"/>
          </a:xfrm>
          <a:prstGeom prst="rect">
            <a:avLst/>
          </a:prstGeom>
          <a:noFill/>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这里输入简单的文字概述这里输入简单文字概述简单的文字概述这里输入简单的文字概述这里输入简单的文字概述这里输入简单文字概述简单的文字概述这里输入简单的文字</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概述</a:t>
            </a: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这里输入简单的文字概述这里输入简单文字概述简单的文字概述这里输入简单的文字概述这里输入简单的文字概述这里输入简单文字概述简单的文字概述这里输入简单的文字</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概述</a:t>
            </a:r>
            <a:endParaRPr kumimoji="0" lang="zh-CN" altLang="en-US"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66" name="矩形 65"/>
          <p:cNvSpPr/>
          <p:nvPr/>
        </p:nvSpPr>
        <p:spPr bwMode="auto">
          <a:xfrm>
            <a:off x="1326977" y="1744649"/>
            <a:ext cx="2020887" cy="369333"/>
          </a:xfrm>
          <a:prstGeom prst="rect">
            <a:avLst/>
          </a:prstGeom>
        </p:spPr>
        <p:txBody>
          <a:bodyPr>
            <a:spAutoFit/>
          </a:bodyPr>
          <a:lstStyle/>
          <a:p>
            <a:pPr fontAlgn="auto">
              <a:spcBef>
                <a:spcPts val="0"/>
              </a:spcBef>
              <a:spcAft>
                <a:spcPts val="0"/>
              </a:spcAft>
              <a:defRPr/>
            </a:pPr>
            <a:r>
              <a:rPr lang="zh-CN" altLang="en-US" b="1" dirty="0" smtClean="0">
                <a:latin typeface="微软雅黑" pitchFamily="34" charset="-122"/>
                <a:ea typeface="微软雅黑" pitchFamily="34" charset="-122"/>
              </a:rPr>
              <a:t>输入相关标题</a:t>
            </a:r>
            <a:endParaRPr lang="zh-CN" altLang="en-US" b="1" dirty="0">
              <a:latin typeface="微软雅黑" panose="020B0503020204020204" pitchFamily="34" charset="-122"/>
              <a:ea typeface="微软雅黑" panose="020B0503020204020204" pitchFamily="34" charset="-122"/>
            </a:endParaRPr>
          </a:p>
        </p:txBody>
      </p:sp>
      <p:grpSp>
        <p:nvGrpSpPr>
          <p:cNvPr id="67" name="组合 66"/>
          <p:cNvGrpSpPr/>
          <p:nvPr/>
        </p:nvGrpSpPr>
        <p:grpSpPr>
          <a:xfrm>
            <a:off x="4922117" y="2299187"/>
            <a:ext cx="2032076" cy="2040156"/>
            <a:chOff x="4922117" y="1686128"/>
            <a:chExt cx="2032076" cy="2040156"/>
          </a:xfrm>
          <a:solidFill>
            <a:srgbClr val="0070C0"/>
          </a:solidFill>
        </p:grpSpPr>
        <p:sp>
          <p:nvSpPr>
            <p:cNvPr id="68" name="Donut 8"/>
            <p:cNvSpPr>
              <a:spLocks noChangeArrowheads="1"/>
            </p:cNvSpPr>
            <p:nvPr/>
          </p:nvSpPr>
          <p:spPr bwMode="auto">
            <a:xfrm>
              <a:off x="4922117" y="1686128"/>
              <a:ext cx="2032076" cy="2040156"/>
            </a:xfrm>
            <a:custGeom>
              <a:avLst/>
              <a:gdLst>
                <a:gd name="T0" fmla="*/ 1097280 w 2194560"/>
                <a:gd name="T1" fmla="*/ 0 h 2194560"/>
                <a:gd name="T2" fmla="*/ 321386 w 2194560"/>
                <a:gd name="T3" fmla="*/ 321386 h 2194560"/>
                <a:gd name="T4" fmla="*/ 0 w 2194560"/>
                <a:gd name="T5" fmla="*/ 1097280 h 2194560"/>
                <a:gd name="T6" fmla="*/ 321386 w 2194560"/>
                <a:gd name="T7" fmla="*/ 1873174 h 2194560"/>
                <a:gd name="T8" fmla="*/ 1097280 w 2194560"/>
                <a:gd name="T9" fmla="*/ 2194560 h 2194560"/>
                <a:gd name="T10" fmla="*/ 1873174 w 2194560"/>
                <a:gd name="T11" fmla="*/ 1873174 h 2194560"/>
                <a:gd name="T12" fmla="*/ 2194560 w 2194560"/>
                <a:gd name="T13" fmla="*/ 1097280 h 2194560"/>
                <a:gd name="T14" fmla="*/ 1873174 w 2194560"/>
                <a:gd name="T15" fmla="*/ 321386 h 2194560"/>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321386 w 2194560"/>
                <a:gd name="T25" fmla="*/ 321386 h 2194560"/>
                <a:gd name="T26" fmla="*/ 1873174 w 2194560"/>
                <a:gd name="T27" fmla="*/ 1873174 h 21945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94560" h="2194560">
                  <a:moveTo>
                    <a:pt x="0" y="1097280"/>
                  </a:moveTo>
                  <a:lnTo>
                    <a:pt x="0" y="1097280"/>
                  </a:lnTo>
                  <a:cubicBezTo>
                    <a:pt x="0" y="491269"/>
                    <a:pt x="491269" y="0"/>
                    <a:pt x="1097280" y="0"/>
                  </a:cubicBezTo>
                  <a:cubicBezTo>
                    <a:pt x="1097280" y="0"/>
                    <a:pt x="1097281" y="1"/>
                    <a:pt x="1097281" y="1"/>
                  </a:cubicBezTo>
                  <a:cubicBezTo>
                    <a:pt x="1703292" y="1"/>
                    <a:pt x="2194561" y="491270"/>
                    <a:pt x="2194561" y="1097281"/>
                  </a:cubicBezTo>
                  <a:cubicBezTo>
                    <a:pt x="2194561" y="1097281"/>
                    <a:pt x="2194560" y="1097282"/>
                    <a:pt x="2194560" y="1097282"/>
                  </a:cubicBezTo>
                  <a:lnTo>
                    <a:pt x="2194561" y="1097283"/>
                  </a:lnTo>
                  <a:cubicBezTo>
                    <a:pt x="2194561" y="1703294"/>
                    <a:pt x="1703292" y="2194563"/>
                    <a:pt x="1097281" y="2194563"/>
                  </a:cubicBezTo>
                  <a:cubicBezTo>
                    <a:pt x="1097280" y="2194562"/>
                    <a:pt x="1097280" y="2194562"/>
                    <a:pt x="1097280" y="2194562"/>
                  </a:cubicBezTo>
                  <a:cubicBezTo>
                    <a:pt x="491269" y="2194562"/>
                    <a:pt x="1" y="1703293"/>
                    <a:pt x="1" y="1097283"/>
                  </a:cubicBezTo>
                  <a:cubicBezTo>
                    <a:pt x="1" y="1097282"/>
                    <a:pt x="1" y="1097282"/>
                    <a:pt x="1" y="1097282"/>
                  </a:cubicBezTo>
                  <a:close/>
                  <a:moveTo>
                    <a:pt x="262974" y="1097280"/>
                  </a:moveTo>
                  <a:lnTo>
                    <a:pt x="262974" y="1097280"/>
                  </a:lnTo>
                  <a:cubicBezTo>
                    <a:pt x="262974" y="1097280"/>
                    <a:pt x="262973" y="1097280"/>
                    <a:pt x="262973" y="1097280"/>
                  </a:cubicBezTo>
                  <a:cubicBezTo>
                    <a:pt x="262973" y="1558055"/>
                    <a:pt x="636504" y="1931586"/>
                    <a:pt x="1097279" y="1931586"/>
                  </a:cubicBezTo>
                  <a:cubicBezTo>
                    <a:pt x="1558053" y="1931586"/>
                    <a:pt x="1931585" y="1558055"/>
                    <a:pt x="1931585" y="1097281"/>
                  </a:cubicBezTo>
                  <a:cubicBezTo>
                    <a:pt x="1931585" y="636506"/>
                    <a:pt x="1558053" y="262975"/>
                    <a:pt x="1097279" y="262975"/>
                  </a:cubicBezTo>
                  <a:lnTo>
                    <a:pt x="1097278" y="262975"/>
                  </a:lnTo>
                  <a:cubicBezTo>
                    <a:pt x="1097278" y="262975"/>
                    <a:pt x="1097278" y="262974"/>
                    <a:pt x="1097278" y="262974"/>
                  </a:cubicBezTo>
                  <a:cubicBezTo>
                    <a:pt x="636503" y="262974"/>
                    <a:pt x="262972" y="636505"/>
                    <a:pt x="262972" y="1097280"/>
                  </a:cubicBezTo>
                  <a:close/>
                </a:path>
              </a:pathLst>
            </a:custGeom>
            <a:grpFill/>
            <a:ln w="952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chor="ctr"/>
            <a:lstStyle/>
            <a:p>
              <a:pPr algn="ctr" defTabSz="457200">
                <a:defRPr/>
              </a:pPr>
              <a:endParaRPr lang="en-US" dirty="0">
                <a:solidFill>
                  <a:prstClr val="black"/>
                </a:solidFill>
                <a:latin typeface="微软雅黑" pitchFamily="34" charset="-122"/>
                <a:ea typeface="微软雅黑" pitchFamily="34" charset="-122"/>
              </a:endParaRPr>
            </a:p>
          </p:txBody>
        </p:sp>
        <p:sp>
          <p:nvSpPr>
            <p:cNvPr id="69" name="矩形 68"/>
            <p:cNvSpPr/>
            <p:nvPr/>
          </p:nvSpPr>
          <p:spPr bwMode="auto">
            <a:xfrm>
              <a:off x="5433834" y="2397566"/>
              <a:ext cx="1008642" cy="646331"/>
            </a:xfrm>
            <a:prstGeom prst="rect">
              <a:avLst/>
            </a:prstGeom>
            <a:noFill/>
          </p:spPr>
          <p:txBody>
            <a:bodyPr wrap="square">
              <a:spAutoFit/>
            </a:bodyPr>
            <a:lstStyle/>
            <a:p>
              <a:pPr algn="ctr" fontAlgn="auto">
                <a:spcBef>
                  <a:spcPts val="0"/>
                </a:spcBef>
                <a:spcAft>
                  <a:spcPts val="0"/>
                </a:spcAft>
                <a:defRPr/>
              </a:pPr>
              <a:r>
                <a:rPr lang="zh-CN" altLang="en-US" b="1" dirty="0" smtClean="0">
                  <a:latin typeface="微软雅黑" panose="020B0503020204020204" pitchFamily="34" charset="-122"/>
                  <a:ea typeface="微软雅黑" panose="020B0503020204020204" pitchFamily="34" charset="-122"/>
                </a:rPr>
                <a:t>输入相</a:t>
              </a:r>
              <a:endParaRPr lang="en-US" altLang="zh-CN" b="1" dirty="0" smtClean="0">
                <a:latin typeface="微软雅黑" panose="020B0503020204020204" pitchFamily="34" charset="-122"/>
                <a:ea typeface="微软雅黑" panose="020B0503020204020204" pitchFamily="34" charset="-122"/>
              </a:endParaRPr>
            </a:p>
            <a:p>
              <a:pPr algn="ctr" fontAlgn="auto">
                <a:spcBef>
                  <a:spcPts val="0"/>
                </a:spcBef>
                <a:spcAft>
                  <a:spcPts val="0"/>
                </a:spcAft>
                <a:defRPr/>
              </a:pPr>
              <a:r>
                <a:rPr lang="zh-CN" altLang="en-US" b="1" dirty="0" smtClean="0">
                  <a:latin typeface="微软雅黑" panose="020B0503020204020204" pitchFamily="34" charset="-122"/>
                  <a:ea typeface="微软雅黑" panose="020B0503020204020204" pitchFamily="34" charset="-122"/>
                </a:rPr>
                <a:t>关标题</a:t>
              </a:r>
              <a:endParaRPr lang="zh-CN" altLang="en-US" b="1"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871667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p:cTn id="7" dur="500" fill="hold"/>
                                        <p:tgtEl>
                                          <p:spTgt spid="67"/>
                                        </p:tgtEl>
                                        <p:attrNameLst>
                                          <p:attrName>ppt_w</p:attrName>
                                        </p:attrNameLst>
                                      </p:cBhvr>
                                      <p:tavLst>
                                        <p:tav tm="0">
                                          <p:val>
                                            <p:fltVal val="0"/>
                                          </p:val>
                                        </p:tav>
                                        <p:tav tm="100000">
                                          <p:val>
                                            <p:strVal val="#ppt_w"/>
                                          </p:val>
                                        </p:tav>
                                      </p:tavLst>
                                    </p:anim>
                                    <p:anim calcmode="lin" valueType="num">
                                      <p:cBhvr>
                                        <p:cTn id="8" dur="500" fill="hold"/>
                                        <p:tgtEl>
                                          <p:spTgt spid="67"/>
                                        </p:tgtEl>
                                        <p:attrNameLst>
                                          <p:attrName>ppt_h</p:attrName>
                                        </p:attrNameLst>
                                      </p:cBhvr>
                                      <p:tavLst>
                                        <p:tav tm="0">
                                          <p:val>
                                            <p:fltVal val="0"/>
                                          </p:val>
                                        </p:tav>
                                        <p:tav tm="100000">
                                          <p:val>
                                            <p:strVal val="#ppt_h"/>
                                          </p:val>
                                        </p:tav>
                                      </p:tavLst>
                                    </p:anim>
                                    <p:animEffect transition="in" filter="fade">
                                      <p:cBhvr>
                                        <p:cTn id="9" dur="500"/>
                                        <p:tgtEl>
                                          <p:spTgt spid="67"/>
                                        </p:tgtEl>
                                      </p:cBhvr>
                                    </p:animEffect>
                                  </p:childTnLst>
                                </p:cTn>
                              </p:par>
                            </p:childTnLst>
                          </p:cTn>
                        </p:par>
                        <p:par>
                          <p:cTn id="10" fill="hold">
                            <p:stCondLst>
                              <p:cond delay="500"/>
                            </p:stCondLst>
                            <p:childTnLst>
                              <p:par>
                                <p:cTn id="11" presetID="53" presetClass="entr" presetSubtype="528" fill="hold"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anim calcmode="lin" valueType="num">
                                      <p:cBhvr>
                                        <p:cTn id="16" dur="500" fill="hold"/>
                                        <p:tgtEl>
                                          <p:spTgt spid="36"/>
                                        </p:tgtEl>
                                        <p:attrNameLst>
                                          <p:attrName>ppt_x</p:attrName>
                                        </p:attrNameLst>
                                      </p:cBhvr>
                                      <p:tavLst>
                                        <p:tav tm="0">
                                          <p:val>
                                            <p:fltVal val="0.5"/>
                                          </p:val>
                                        </p:tav>
                                        <p:tav tm="100000">
                                          <p:val>
                                            <p:strVal val="#ppt_x"/>
                                          </p:val>
                                        </p:tav>
                                      </p:tavLst>
                                    </p:anim>
                                    <p:anim calcmode="lin" valueType="num">
                                      <p:cBhvr>
                                        <p:cTn id="17" dur="500" fill="hold"/>
                                        <p:tgtEl>
                                          <p:spTgt spid="36"/>
                                        </p:tgtEl>
                                        <p:attrNameLst>
                                          <p:attrName>ppt_y</p:attrName>
                                        </p:attrNameLst>
                                      </p:cBhvr>
                                      <p:tavLst>
                                        <p:tav tm="0">
                                          <p:val>
                                            <p:fltVal val="0.5"/>
                                          </p:val>
                                        </p:tav>
                                        <p:tav tm="100000">
                                          <p:val>
                                            <p:strVal val="#ppt_y"/>
                                          </p:val>
                                        </p:tav>
                                      </p:tavLst>
                                    </p:anim>
                                  </p:childTnLst>
                                </p:cTn>
                              </p:par>
                              <p:par>
                                <p:cTn id="18" presetID="53" presetClass="entr" presetSubtype="528" fill="hold" nodeType="withEffect">
                                  <p:stCondLst>
                                    <p:cond delay="0"/>
                                  </p:stCondLst>
                                  <p:childTnLst>
                                    <p:set>
                                      <p:cBhvr>
                                        <p:cTn id="19" dur="1" fill="hold">
                                          <p:stCondLst>
                                            <p:cond delay="0"/>
                                          </p:stCondLst>
                                        </p:cTn>
                                        <p:tgtEl>
                                          <p:spTgt spid="53"/>
                                        </p:tgtEl>
                                        <p:attrNameLst>
                                          <p:attrName>style.visibility</p:attrName>
                                        </p:attrNameLst>
                                      </p:cBhvr>
                                      <p:to>
                                        <p:strVal val="visible"/>
                                      </p:to>
                                    </p:set>
                                    <p:anim calcmode="lin" valueType="num">
                                      <p:cBhvr>
                                        <p:cTn id="20" dur="500" fill="hold"/>
                                        <p:tgtEl>
                                          <p:spTgt spid="53"/>
                                        </p:tgtEl>
                                        <p:attrNameLst>
                                          <p:attrName>ppt_w</p:attrName>
                                        </p:attrNameLst>
                                      </p:cBhvr>
                                      <p:tavLst>
                                        <p:tav tm="0">
                                          <p:val>
                                            <p:fltVal val="0"/>
                                          </p:val>
                                        </p:tav>
                                        <p:tav tm="100000">
                                          <p:val>
                                            <p:strVal val="#ppt_w"/>
                                          </p:val>
                                        </p:tav>
                                      </p:tavLst>
                                    </p:anim>
                                    <p:anim calcmode="lin" valueType="num">
                                      <p:cBhvr>
                                        <p:cTn id="21" dur="500" fill="hold"/>
                                        <p:tgtEl>
                                          <p:spTgt spid="53"/>
                                        </p:tgtEl>
                                        <p:attrNameLst>
                                          <p:attrName>ppt_h</p:attrName>
                                        </p:attrNameLst>
                                      </p:cBhvr>
                                      <p:tavLst>
                                        <p:tav tm="0">
                                          <p:val>
                                            <p:fltVal val="0"/>
                                          </p:val>
                                        </p:tav>
                                        <p:tav tm="100000">
                                          <p:val>
                                            <p:strVal val="#ppt_h"/>
                                          </p:val>
                                        </p:tav>
                                      </p:tavLst>
                                    </p:anim>
                                    <p:animEffect transition="in" filter="fade">
                                      <p:cBhvr>
                                        <p:cTn id="22" dur="500"/>
                                        <p:tgtEl>
                                          <p:spTgt spid="53"/>
                                        </p:tgtEl>
                                      </p:cBhvr>
                                    </p:animEffect>
                                    <p:anim calcmode="lin" valueType="num">
                                      <p:cBhvr>
                                        <p:cTn id="23" dur="500" fill="hold"/>
                                        <p:tgtEl>
                                          <p:spTgt spid="53"/>
                                        </p:tgtEl>
                                        <p:attrNameLst>
                                          <p:attrName>ppt_x</p:attrName>
                                        </p:attrNameLst>
                                      </p:cBhvr>
                                      <p:tavLst>
                                        <p:tav tm="0">
                                          <p:val>
                                            <p:fltVal val="0.5"/>
                                          </p:val>
                                        </p:tav>
                                        <p:tav tm="100000">
                                          <p:val>
                                            <p:strVal val="#ppt_x"/>
                                          </p:val>
                                        </p:tav>
                                      </p:tavLst>
                                    </p:anim>
                                    <p:anim calcmode="lin" valueType="num">
                                      <p:cBhvr>
                                        <p:cTn id="24" dur="500" fill="hold"/>
                                        <p:tgtEl>
                                          <p:spTgt spid="53"/>
                                        </p:tgtEl>
                                        <p:attrNameLst>
                                          <p:attrName>ppt_y</p:attrName>
                                        </p:attrNameLst>
                                      </p:cBhvr>
                                      <p:tavLst>
                                        <p:tav tm="0">
                                          <p:val>
                                            <p:fltVal val="0.5"/>
                                          </p:val>
                                        </p:tav>
                                        <p:tav tm="100000">
                                          <p:val>
                                            <p:strVal val="#ppt_y"/>
                                          </p:val>
                                        </p:tav>
                                      </p:tavLst>
                                    </p:anim>
                                  </p:childTnLst>
                                </p:cTn>
                              </p:par>
                              <p:par>
                                <p:cTn id="25" presetID="53" presetClass="entr" presetSubtype="528" fill="hold" nodeType="withEffect">
                                  <p:stCondLst>
                                    <p:cond delay="0"/>
                                  </p:stCondLst>
                                  <p:childTnLst>
                                    <p:set>
                                      <p:cBhvr>
                                        <p:cTn id="26" dur="1" fill="hold">
                                          <p:stCondLst>
                                            <p:cond delay="0"/>
                                          </p:stCondLst>
                                        </p:cTn>
                                        <p:tgtEl>
                                          <p:spTgt spid="56"/>
                                        </p:tgtEl>
                                        <p:attrNameLst>
                                          <p:attrName>style.visibility</p:attrName>
                                        </p:attrNameLst>
                                      </p:cBhvr>
                                      <p:to>
                                        <p:strVal val="visible"/>
                                      </p:to>
                                    </p:set>
                                    <p:anim calcmode="lin" valueType="num">
                                      <p:cBhvr>
                                        <p:cTn id="27" dur="500" fill="hold"/>
                                        <p:tgtEl>
                                          <p:spTgt spid="56"/>
                                        </p:tgtEl>
                                        <p:attrNameLst>
                                          <p:attrName>ppt_w</p:attrName>
                                        </p:attrNameLst>
                                      </p:cBhvr>
                                      <p:tavLst>
                                        <p:tav tm="0">
                                          <p:val>
                                            <p:fltVal val="0"/>
                                          </p:val>
                                        </p:tav>
                                        <p:tav tm="100000">
                                          <p:val>
                                            <p:strVal val="#ppt_w"/>
                                          </p:val>
                                        </p:tav>
                                      </p:tavLst>
                                    </p:anim>
                                    <p:anim calcmode="lin" valueType="num">
                                      <p:cBhvr>
                                        <p:cTn id="28" dur="500" fill="hold"/>
                                        <p:tgtEl>
                                          <p:spTgt spid="56"/>
                                        </p:tgtEl>
                                        <p:attrNameLst>
                                          <p:attrName>ppt_h</p:attrName>
                                        </p:attrNameLst>
                                      </p:cBhvr>
                                      <p:tavLst>
                                        <p:tav tm="0">
                                          <p:val>
                                            <p:fltVal val="0"/>
                                          </p:val>
                                        </p:tav>
                                        <p:tav tm="100000">
                                          <p:val>
                                            <p:strVal val="#ppt_h"/>
                                          </p:val>
                                        </p:tav>
                                      </p:tavLst>
                                    </p:anim>
                                    <p:animEffect transition="in" filter="fade">
                                      <p:cBhvr>
                                        <p:cTn id="29" dur="500"/>
                                        <p:tgtEl>
                                          <p:spTgt spid="56"/>
                                        </p:tgtEl>
                                      </p:cBhvr>
                                    </p:animEffect>
                                    <p:anim calcmode="lin" valueType="num">
                                      <p:cBhvr>
                                        <p:cTn id="30" dur="500" fill="hold"/>
                                        <p:tgtEl>
                                          <p:spTgt spid="56"/>
                                        </p:tgtEl>
                                        <p:attrNameLst>
                                          <p:attrName>ppt_x</p:attrName>
                                        </p:attrNameLst>
                                      </p:cBhvr>
                                      <p:tavLst>
                                        <p:tav tm="0">
                                          <p:val>
                                            <p:fltVal val="0.5"/>
                                          </p:val>
                                        </p:tav>
                                        <p:tav tm="100000">
                                          <p:val>
                                            <p:strVal val="#ppt_x"/>
                                          </p:val>
                                        </p:tav>
                                      </p:tavLst>
                                    </p:anim>
                                    <p:anim calcmode="lin" valueType="num">
                                      <p:cBhvr>
                                        <p:cTn id="31" dur="500" fill="hold"/>
                                        <p:tgtEl>
                                          <p:spTgt spid="56"/>
                                        </p:tgtEl>
                                        <p:attrNameLst>
                                          <p:attrName>ppt_y</p:attrName>
                                        </p:attrNameLst>
                                      </p:cBhvr>
                                      <p:tavLst>
                                        <p:tav tm="0">
                                          <p:val>
                                            <p:fltVal val="0.5"/>
                                          </p:val>
                                        </p:tav>
                                        <p:tav tm="100000">
                                          <p:val>
                                            <p:strVal val="#ppt_y"/>
                                          </p:val>
                                        </p:tav>
                                      </p:tavLst>
                                    </p:anim>
                                  </p:childTnLst>
                                </p:cTn>
                              </p:par>
                              <p:par>
                                <p:cTn id="32" presetID="53" presetClass="entr" presetSubtype="528" fill="hold" nodeType="withEffect">
                                  <p:stCondLst>
                                    <p:cond delay="0"/>
                                  </p:stCondLst>
                                  <p:childTnLst>
                                    <p:set>
                                      <p:cBhvr>
                                        <p:cTn id="33" dur="1" fill="hold">
                                          <p:stCondLst>
                                            <p:cond delay="0"/>
                                          </p:stCondLst>
                                        </p:cTn>
                                        <p:tgtEl>
                                          <p:spTgt spid="59"/>
                                        </p:tgtEl>
                                        <p:attrNameLst>
                                          <p:attrName>style.visibility</p:attrName>
                                        </p:attrNameLst>
                                      </p:cBhvr>
                                      <p:to>
                                        <p:strVal val="visible"/>
                                      </p:to>
                                    </p:set>
                                    <p:anim calcmode="lin" valueType="num">
                                      <p:cBhvr>
                                        <p:cTn id="34" dur="500" fill="hold"/>
                                        <p:tgtEl>
                                          <p:spTgt spid="59"/>
                                        </p:tgtEl>
                                        <p:attrNameLst>
                                          <p:attrName>ppt_w</p:attrName>
                                        </p:attrNameLst>
                                      </p:cBhvr>
                                      <p:tavLst>
                                        <p:tav tm="0">
                                          <p:val>
                                            <p:fltVal val="0"/>
                                          </p:val>
                                        </p:tav>
                                        <p:tav tm="100000">
                                          <p:val>
                                            <p:strVal val="#ppt_w"/>
                                          </p:val>
                                        </p:tav>
                                      </p:tavLst>
                                    </p:anim>
                                    <p:anim calcmode="lin" valueType="num">
                                      <p:cBhvr>
                                        <p:cTn id="35" dur="500" fill="hold"/>
                                        <p:tgtEl>
                                          <p:spTgt spid="59"/>
                                        </p:tgtEl>
                                        <p:attrNameLst>
                                          <p:attrName>ppt_h</p:attrName>
                                        </p:attrNameLst>
                                      </p:cBhvr>
                                      <p:tavLst>
                                        <p:tav tm="0">
                                          <p:val>
                                            <p:fltVal val="0"/>
                                          </p:val>
                                        </p:tav>
                                        <p:tav tm="100000">
                                          <p:val>
                                            <p:strVal val="#ppt_h"/>
                                          </p:val>
                                        </p:tav>
                                      </p:tavLst>
                                    </p:anim>
                                    <p:animEffect transition="in" filter="fade">
                                      <p:cBhvr>
                                        <p:cTn id="36" dur="500"/>
                                        <p:tgtEl>
                                          <p:spTgt spid="59"/>
                                        </p:tgtEl>
                                      </p:cBhvr>
                                    </p:animEffect>
                                    <p:anim calcmode="lin" valueType="num">
                                      <p:cBhvr>
                                        <p:cTn id="37" dur="500" fill="hold"/>
                                        <p:tgtEl>
                                          <p:spTgt spid="59"/>
                                        </p:tgtEl>
                                        <p:attrNameLst>
                                          <p:attrName>ppt_x</p:attrName>
                                        </p:attrNameLst>
                                      </p:cBhvr>
                                      <p:tavLst>
                                        <p:tav tm="0">
                                          <p:val>
                                            <p:fltVal val="0.5"/>
                                          </p:val>
                                        </p:tav>
                                        <p:tav tm="100000">
                                          <p:val>
                                            <p:strVal val="#ppt_x"/>
                                          </p:val>
                                        </p:tav>
                                      </p:tavLst>
                                    </p:anim>
                                    <p:anim calcmode="lin" valueType="num">
                                      <p:cBhvr>
                                        <p:cTn id="38" dur="500" fill="hold"/>
                                        <p:tgtEl>
                                          <p:spTgt spid="59"/>
                                        </p:tgtEl>
                                        <p:attrNameLst>
                                          <p:attrName>ppt_y</p:attrName>
                                        </p:attrNameLst>
                                      </p:cBhvr>
                                      <p:tavLst>
                                        <p:tav tm="0">
                                          <p:val>
                                            <p:fltVal val="0.5"/>
                                          </p:val>
                                        </p:tav>
                                        <p:tav tm="100000">
                                          <p:val>
                                            <p:strVal val="#ppt_y"/>
                                          </p:val>
                                        </p:tav>
                                      </p:tavLst>
                                    </p:anim>
                                  </p:childTnLst>
                                </p:cTn>
                              </p:par>
                              <p:par>
                                <p:cTn id="39" presetID="53" presetClass="entr" presetSubtype="528" fill="hold" nodeType="withEffect">
                                  <p:stCondLst>
                                    <p:cond delay="0"/>
                                  </p:stCondLst>
                                  <p:childTnLst>
                                    <p:set>
                                      <p:cBhvr>
                                        <p:cTn id="40" dur="1" fill="hold">
                                          <p:stCondLst>
                                            <p:cond delay="0"/>
                                          </p:stCondLst>
                                        </p:cTn>
                                        <p:tgtEl>
                                          <p:spTgt spid="47"/>
                                        </p:tgtEl>
                                        <p:attrNameLst>
                                          <p:attrName>style.visibility</p:attrName>
                                        </p:attrNameLst>
                                      </p:cBhvr>
                                      <p:to>
                                        <p:strVal val="visible"/>
                                      </p:to>
                                    </p:set>
                                    <p:anim calcmode="lin" valueType="num">
                                      <p:cBhvr>
                                        <p:cTn id="41" dur="500" fill="hold"/>
                                        <p:tgtEl>
                                          <p:spTgt spid="47"/>
                                        </p:tgtEl>
                                        <p:attrNameLst>
                                          <p:attrName>ppt_w</p:attrName>
                                        </p:attrNameLst>
                                      </p:cBhvr>
                                      <p:tavLst>
                                        <p:tav tm="0">
                                          <p:val>
                                            <p:fltVal val="0"/>
                                          </p:val>
                                        </p:tav>
                                        <p:tav tm="100000">
                                          <p:val>
                                            <p:strVal val="#ppt_w"/>
                                          </p:val>
                                        </p:tav>
                                      </p:tavLst>
                                    </p:anim>
                                    <p:anim calcmode="lin" valueType="num">
                                      <p:cBhvr>
                                        <p:cTn id="42" dur="500" fill="hold"/>
                                        <p:tgtEl>
                                          <p:spTgt spid="47"/>
                                        </p:tgtEl>
                                        <p:attrNameLst>
                                          <p:attrName>ppt_h</p:attrName>
                                        </p:attrNameLst>
                                      </p:cBhvr>
                                      <p:tavLst>
                                        <p:tav tm="0">
                                          <p:val>
                                            <p:fltVal val="0"/>
                                          </p:val>
                                        </p:tav>
                                        <p:tav tm="100000">
                                          <p:val>
                                            <p:strVal val="#ppt_h"/>
                                          </p:val>
                                        </p:tav>
                                      </p:tavLst>
                                    </p:anim>
                                    <p:animEffect transition="in" filter="fade">
                                      <p:cBhvr>
                                        <p:cTn id="43" dur="500"/>
                                        <p:tgtEl>
                                          <p:spTgt spid="47"/>
                                        </p:tgtEl>
                                      </p:cBhvr>
                                    </p:animEffect>
                                    <p:anim calcmode="lin" valueType="num">
                                      <p:cBhvr>
                                        <p:cTn id="44" dur="500" fill="hold"/>
                                        <p:tgtEl>
                                          <p:spTgt spid="47"/>
                                        </p:tgtEl>
                                        <p:attrNameLst>
                                          <p:attrName>ppt_x</p:attrName>
                                        </p:attrNameLst>
                                      </p:cBhvr>
                                      <p:tavLst>
                                        <p:tav tm="0">
                                          <p:val>
                                            <p:fltVal val="0.5"/>
                                          </p:val>
                                        </p:tav>
                                        <p:tav tm="100000">
                                          <p:val>
                                            <p:strVal val="#ppt_x"/>
                                          </p:val>
                                        </p:tav>
                                      </p:tavLst>
                                    </p:anim>
                                    <p:anim calcmode="lin" valueType="num">
                                      <p:cBhvr>
                                        <p:cTn id="45" dur="500" fill="hold"/>
                                        <p:tgtEl>
                                          <p:spTgt spid="47"/>
                                        </p:tgtEl>
                                        <p:attrNameLst>
                                          <p:attrName>ppt_y</p:attrName>
                                        </p:attrNameLst>
                                      </p:cBhvr>
                                      <p:tavLst>
                                        <p:tav tm="0">
                                          <p:val>
                                            <p:fltVal val="0.5"/>
                                          </p:val>
                                        </p:tav>
                                        <p:tav tm="100000">
                                          <p:val>
                                            <p:strVal val="#ppt_y"/>
                                          </p:val>
                                        </p:tav>
                                      </p:tavLst>
                                    </p:anim>
                                  </p:childTnLst>
                                </p:cTn>
                              </p:par>
                              <p:par>
                                <p:cTn id="46" presetID="53" presetClass="entr" presetSubtype="528" fill="hold" nodeType="withEffect">
                                  <p:stCondLst>
                                    <p:cond delay="0"/>
                                  </p:stCondLst>
                                  <p:childTnLst>
                                    <p:set>
                                      <p:cBhvr>
                                        <p:cTn id="47" dur="1" fill="hold">
                                          <p:stCondLst>
                                            <p:cond delay="0"/>
                                          </p:stCondLst>
                                        </p:cTn>
                                        <p:tgtEl>
                                          <p:spTgt spid="41"/>
                                        </p:tgtEl>
                                        <p:attrNameLst>
                                          <p:attrName>style.visibility</p:attrName>
                                        </p:attrNameLst>
                                      </p:cBhvr>
                                      <p:to>
                                        <p:strVal val="visible"/>
                                      </p:to>
                                    </p:set>
                                    <p:anim calcmode="lin" valueType="num">
                                      <p:cBhvr>
                                        <p:cTn id="48" dur="500" fill="hold"/>
                                        <p:tgtEl>
                                          <p:spTgt spid="41"/>
                                        </p:tgtEl>
                                        <p:attrNameLst>
                                          <p:attrName>ppt_w</p:attrName>
                                        </p:attrNameLst>
                                      </p:cBhvr>
                                      <p:tavLst>
                                        <p:tav tm="0">
                                          <p:val>
                                            <p:fltVal val="0"/>
                                          </p:val>
                                        </p:tav>
                                        <p:tav tm="100000">
                                          <p:val>
                                            <p:strVal val="#ppt_w"/>
                                          </p:val>
                                        </p:tav>
                                      </p:tavLst>
                                    </p:anim>
                                    <p:anim calcmode="lin" valueType="num">
                                      <p:cBhvr>
                                        <p:cTn id="49" dur="500" fill="hold"/>
                                        <p:tgtEl>
                                          <p:spTgt spid="41"/>
                                        </p:tgtEl>
                                        <p:attrNameLst>
                                          <p:attrName>ppt_h</p:attrName>
                                        </p:attrNameLst>
                                      </p:cBhvr>
                                      <p:tavLst>
                                        <p:tav tm="0">
                                          <p:val>
                                            <p:fltVal val="0"/>
                                          </p:val>
                                        </p:tav>
                                        <p:tav tm="100000">
                                          <p:val>
                                            <p:strVal val="#ppt_h"/>
                                          </p:val>
                                        </p:tav>
                                      </p:tavLst>
                                    </p:anim>
                                    <p:animEffect transition="in" filter="fade">
                                      <p:cBhvr>
                                        <p:cTn id="50" dur="500"/>
                                        <p:tgtEl>
                                          <p:spTgt spid="41"/>
                                        </p:tgtEl>
                                      </p:cBhvr>
                                    </p:animEffect>
                                    <p:anim calcmode="lin" valueType="num">
                                      <p:cBhvr>
                                        <p:cTn id="51" dur="500" fill="hold"/>
                                        <p:tgtEl>
                                          <p:spTgt spid="41"/>
                                        </p:tgtEl>
                                        <p:attrNameLst>
                                          <p:attrName>ppt_x</p:attrName>
                                        </p:attrNameLst>
                                      </p:cBhvr>
                                      <p:tavLst>
                                        <p:tav tm="0">
                                          <p:val>
                                            <p:fltVal val="0.5"/>
                                          </p:val>
                                        </p:tav>
                                        <p:tav tm="100000">
                                          <p:val>
                                            <p:strVal val="#ppt_x"/>
                                          </p:val>
                                        </p:tav>
                                      </p:tavLst>
                                    </p:anim>
                                    <p:anim calcmode="lin" valueType="num">
                                      <p:cBhvr>
                                        <p:cTn id="52" dur="500" fill="hold"/>
                                        <p:tgtEl>
                                          <p:spTgt spid="41"/>
                                        </p:tgtEl>
                                        <p:attrNameLst>
                                          <p:attrName>ppt_y</p:attrName>
                                        </p:attrNameLst>
                                      </p:cBhvr>
                                      <p:tavLst>
                                        <p:tav tm="0">
                                          <p:val>
                                            <p:fltVal val="0.5"/>
                                          </p:val>
                                        </p:tav>
                                        <p:tav tm="100000">
                                          <p:val>
                                            <p:strVal val="#ppt_y"/>
                                          </p:val>
                                        </p:tav>
                                      </p:tavLst>
                                    </p:anim>
                                  </p:childTnLst>
                                </p:cTn>
                              </p:par>
                              <p:par>
                                <p:cTn id="53" presetID="53" presetClass="entr" presetSubtype="528" fill="hold" nodeType="withEffect">
                                  <p:stCondLst>
                                    <p:cond delay="0"/>
                                  </p:stCondLst>
                                  <p:childTnLst>
                                    <p:set>
                                      <p:cBhvr>
                                        <p:cTn id="54" dur="1" fill="hold">
                                          <p:stCondLst>
                                            <p:cond delay="0"/>
                                          </p:stCondLst>
                                        </p:cTn>
                                        <p:tgtEl>
                                          <p:spTgt spid="62"/>
                                        </p:tgtEl>
                                        <p:attrNameLst>
                                          <p:attrName>style.visibility</p:attrName>
                                        </p:attrNameLst>
                                      </p:cBhvr>
                                      <p:to>
                                        <p:strVal val="visible"/>
                                      </p:to>
                                    </p:set>
                                    <p:anim calcmode="lin" valueType="num">
                                      <p:cBhvr>
                                        <p:cTn id="55" dur="500" fill="hold"/>
                                        <p:tgtEl>
                                          <p:spTgt spid="62"/>
                                        </p:tgtEl>
                                        <p:attrNameLst>
                                          <p:attrName>ppt_w</p:attrName>
                                        </p:attrNameLst>
                                      </p:cBhvr>
                                      <p:tavLst>
                                        <p:tav tm="0">
                                          <p:val>
                                            <p:fltVal val="0"/>
                                          </p:val>
                                        </p:tav>
                                        <p:tav tm="100000">
                                          <p:val>
                                            <p:strVal val="#ppt_w"/>
                                          </p:val>
                                        </p:tav>
                                      </p:tavLst>
                                    </p:anim>
                                    <p:anim calcmode="lin" valueType="num">
                                      <p:cBhvr>
                                        <p:cTn id="56" dur="500" fill="hold"/>
                                        <p:tgtEl>
                                          <p:spTgt spid="62"/>
                                        </p:tgtEl>
                                        <p:attrNameLst>
                                          <p:attrName>ppt_h</p:attrName>
                                        </p:attrNameLst>
                                      </p:cBhvr>
                                      <p:tavLst>
                                        <p:tav tm="0">
                                          <p:val>
                                            <p:fltVal val="0"/>
                                          </p:val>
                                        </p:tav>
                                        <p:tav tm="100000">
                                          <p:val>
                                            <p:strVal val="#ppt_h"/>
                                          </p:val>
                                        </p:tav>
                                      </p:tavLst>
                                    </p:anim>
                                    <p:animEffect transition="in" filter="fade">
                                      <p:cBhvr>
                                        <p:cTn id="57" dur="500"/>
                                        <p:tgtEl>
                                          <p:spTgt spid="62"/>
                                        </p:tgtEl>
                                      </p:cBhvr>
                                    </p:animEffect>
                                    <p:anim calcmode="lin" valueType="num">
                                      <p:cBhvr>
                                        <p:cTn id="58" dur="500" fill="hold"/>
                                        <p:tgtEl>
                                          <p:spTgt spid="62"/>
                                        </p:tgtEl>
                                        <p:attrNameLst>
                                          <p:attrName>ppt_x</p:attrName>
                                        </p:attrNameLst>
                                      </p:cBhvr>
                                      <p:tavLst>
                                        <p:tav tm="0">
                                          <p:val>
                                            <p:fltVal val="0.5"/>
                                          </p:val>
                                        </p:tav>
                                        <p:tav tm="100000">
                                          <p:val>
                                            <p:strVal val="#ppt_x"/>
                                          </p:val>
                                        </p:tav>
                                      </p:tavLst>
                                    </p:anim>
                                    <p:anim calcmode="lin" valueType="num">
                                      <p:cBhvr>
                                        <p:cTn id="59" dur="500" fill="hold"/>
                                        <p:tgtEl>
                                          <p:spTgt spid="62"/>
                                        </p:tgtEl>
                                        <p:attrNameLst>
                                          <p:attrName>ppt_y</p:attrName>
                                        </p:attrNameLst>
                                      </p:cBhvr>
                                      <p:tavLst>
                                        <p:tav tm="0">
                                          <p:val>
                                            <p:fltVal val="0.5"/>
                                          </p:val>
                                        </p:tav>
                                        <p:tav tm="100000">
                                          <p:val>
                                            <p:strVal val="#ppt_y"/>
                                          </p:val>
                                        </p:tav>
                                      </p:tavLst>
                                    </p:anim>
                                  </p:childTnLst>
                                </p:cTn>
                              </p:par>
                            </p:childTnLst>
                          </p:cTn>
                        </p:par>
                        <p:par>
                          <p:cTn id="60" fill="hold">
                            <p:stCondLst>
                              <p:cond delay="1000"/>
                            </p:stCondLst>
                            <p:childTnLst>
                              <p:par>
                                <p:cTn id="61" presetID="42" presetClass="entr" presetSubtype="0" fill="hold" grpId="0" nodeType="afterEffect">
                                  <p:stCondLst>
                                    <p:cond delay="0"/>
                                  </p:stCondLst>
                                  <p:childTnLst>
                                    <p:set>
                                      <p:cBhvr>
                                        <p:cTn id="62" dur="1" fill="hold">
                                          <p:stCondLst>
                                            <p:cond delay="0"/>
                                          </p:stCondLst>
                                        </p:cTn>
                                        <p:tgtEl>
                                          <p:spTgt spid="66"/>
                                        </p:tgtEl>
                                        <p:attrNameLst>
                                          <p:attrName>style.visibility</p:attrName>
                                        </p:attrNameLst>
                                      </p:cBhvr>
                                      <p:to>
                                        <p:strVal val="visible"/>
                                      </p:to>
                                    </p:set>
                                    <p:animEffect transition="in" filter="fade">
                                      <p:cBhvr>
                                        <p:cTn id="63" dur="1000"/>
                                        <p:tgtEl>
                                          <p:spTgt spid="66"/>
                                        </p:tgtEl>
                                      </p:cBhvr>
                                    </p:animEffect>
                                    <p:anim calcmode="lin" valueType="num">
                                      <p:cBhvr>
                                        <p:cTn id="64" dur="1000" fill="hold"/>
                                        <p:tgtEl>
                                          <p:spTgt spid="66"/>
                                        </p:tgtEl>
                                        <p:attrNameLst>
                                          <p:attrName>ppt_x</p:attrName>
                                        </p:attrNameLst>
                                      </p:cBhvr>
                                      <p:tavLst>
                                        <p:tav tm="0">
                                          <p:val>
                                            <p:strVal val="#ppt_x"/>
                                          </p:val>
                                        </p:tav>
                                        <p:tav tm="100000">
                                          <p:val>
                                            <p:strVal val="#ppt_x"/>
                                          </p:val>
                                        </p:tav>
                                      </p:tavLst>
                                    </p:anim>
                                    <p:anim calcmode="lin" valueType="num">
                                      <p:cBhvr>
                                        <p:cTn id="65" dur="1000" fill="hold"/>
                                        <p:tgtEl>
                                          <p:spTgt spid="66"/>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65"/>
                                        </p:tgtEl>
                                        <p:attrNameLst>
                                          <p:attrName>style.visibility</p:attrName>
                                        </p:attrNameLst>
                                      </p:cBhvr>
                                      <p:to>
                                        <p:strVal val="visible"/>
                                      </p:to>
                                    </p:set>
                                    <p:animEffect transition="in" filter="fade">
                                      <p:cBhvr>
                                        <p:cTn id="68" dur="1000"/>
                                        <p:tgtEl>
                                          <p:spTgt spid="65"/>
                                        </p:tgtEl>
                                      </p:cBhvr>
                                    </p:animEffect>
                                    <p:anim calcmode="lin" valueType="num">
                                      <p:cBhvr>
                                        <p:cTn id="69" dur="1000" fill="hold"/>
                                        <p:tgtEl>
                                          <p:spTgt spid="65"/>
                                        </p:tgtEl>
                                        <p:attrNameLst>
                                          <p:attrName>ppt_x</p:attrName>
                                        </p:attrNameLst>
                                      </p:cBhvr>
                                      <p:tavLst>
                                        <p:tav tm="0">
                                          <p:val>
                                            <p:strVal val="#ppt_x"/>
                                          </p:val>
                                        </p:tav>
                                        <p:tav tm="100000">
                                          <p:val>
                                            <p:strVal val="#ppt_x"/>
                                          </p:val>
                                        </p:tav>
                                      </p:tavLst>
                                    </p:anim>
                                    <p:anim calcmode="lin" valueType="num">
                                      <p:cBhvr>
                                        <p:cTn id="70" dur="1000" fill="hold"/>
                                        <p:tgtEl>
                                          <p:spTgt spid="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 name="Picture 2"/>
          <p:cNvPicPr>
            <a:picLocks noChangeAspect="1" noChangeArrowheads="1"/>
          </p:cNvPicPr>
          <p:nvPr/>
        </p:nvPicPr>
        <p:blipFill>
          <a:blip r:embed="rId2" cstate="screen">
            <a:lum bright="-6000"/>
            <a:grayscl/>
            <a:extLst>
              <a:ext uri="{28A0092B-C50C-407E-A947-70E740481C1C}">
                <a14:useLocalDpi xmlns:a14="http://schemas.microsoft.com/office/drawing/2010/main"/>
              </a:ext>
            </a:extLst>
          </a:blip>
          <a:srcRect/>
          <a:stretch>
            <a:fillRect/>
          </a:stretch>
        </p:blipFill>
        <p:spPr bwMode="gray">
          <a:xfrm>
            <a:off x="2906595" y="4024840"/>
            <a:ext cx="3363104" cy="700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 name="椭圆 101"/>
          <p:cNvSpPr/>
          <p:nvPr/>
        </p:nvSpPr>
        <p:spPr>
          <a:xfrm>
            <a:off x="3292257" y="1970987"/>
            <a:ext cx="2460943" cy="2461133"/>
          </a:xfrm>
          <a:prstGeom prst="ellipse">
            <a:avLst/>
          </a:prstGeom>
          <a:solidFill>
            <a:srgbClr val="0070C0"/>
          </a:solidFill>
          <a:ln w="3175" cap="flat" cmpd="sng" algn="ctr">
            <a:solidFill>
              <a:srgbClr val="D7D7D7"/>
            </a:solidFill>
            <a:prstDash val="solid"/>
          </a:ln>
          <a:effectLst>
            <a:outerShdw blurRad="50800" dist="38100" dir="5400000" algn="t" rotWithShape="0">
              <a:prstClr val="black">
                <a:alpha val="40000"/>
              </a:prstClr>
            </a:outerShdw>
          </a:effectLst>
        </p:spPr>
        <p:txBody>
          <a:bodyPr lIns="0" tIns="34295" rIns="0" bIns="34295" anchor="ctr"/>
          <a:lstStyle/>
          <a:p>
            <a:pPr algn="ctr" fontAlgn="base">
              <a:lnSpc>
                <a:spcPct val="120000"/>
              </a:lnSpc>
              <a:spcBef>
                <a:spcPts val="450"/>
              </a:spcBef>
              <a:spcAft>
                <a:spcPts val="450"/>
              </a:spcAft>
              <a:defRPr/>
            </a:pPr>
            <a:endParaRPr lang="en-US" sz="2100" kern="0" dirty="0">
              <a:solidFill>
                <a:sysClr val="window" lastClr="FFFFFF"/>
              </a:solidFill>
              <a:latin typeface="Impact" pitchFamily="34" charset="0"/>
              <a:ea typeface="微软雅黑" pitchFamily="34" charset="-122"/>
            </a:endParaRPr>
          </a:p>
        </p:txBody>
      </p:sp>
      <p:sp>
        <p:nvSpPr>
          <p:cNvPr id="103" name="Rectangle 12"/>
          <p:cNvSpPr>
            <a:spLocks noChangeArrowheads="1"/>
          </p:cNvSpPr>
          <p:nvPr/>
        </p:nvSpPr>
        <p:spPr bwMode="gray">
          <a:xfrm>
            <a:off x="4537830" y="3205817"/>
            <a:ext cx="1191" cy="0"/>
          </a:xfrm>
          <a:prstGeom prst="rect">
            <a:avLst/>
          </a:pr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104" name="Rectangle 13"/>
          <p:cNvSpPr>
            <a:spLocks noChangeArrowheads="1"/>
          </p:cNvSpPr>
          <p:nvPr/>
        </p:nvSpPr>
        <p:spPr bwMode="gray">
          <a:xfrm>
            <a:off x="4537830" y="3205817"/>
            <a:ext cx="1191" cy="0"/>
          </a:xfrm>
          <a:prstGeom prst="rect">
            <a:avLst/>
          </a:pr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105" name="Rectangle 14"/>
          <p:cNvSpPr>
            <a:spLocks noChangeArrowheads="1"/>
          </p:cNvSpPr>
          <p:nvPr/>
        </p:nvSpPr>
        <p:spPr bwMode="gray">
          <a:xfrm>
            <a:off x="4537830" y="3205817"/>
            <a:ext cx="1191" cy="0"/>
          </a:xfrm>
          <a:prstGeom prst="rect">
            <a:avLst/>
          </a:pr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106" name="Rectangle 15"/>
          <p:cNvSpPr>
            <a:spLocks noChangeArrowheads="1"/>
          </p:cNvSpPr>
          <p:nvPr/>
        </p:nvSpPr>
        <p:spPr bwMode="gray">
          <a:xfrm>
            <a:off x="4537830" y="3205817"/>
            <a:ext cx="1191" cy="0"/>
          </a:xfrm>
          <a:prstGeom prst="rect">
            <a:avLst/>
          </a:pr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107" name="Rectangle 16"/>
          <p:cNvSpPr>
            <a:spLocks noChangeArrowheads="1"/>
          </p:cNvSpPr>
          <p:nvPr/>
        </p:nvSpPr>
        <p:spPr bwMode="gray">
          <a:xfrm>
            <a:off x="4537830" y="3205817"/>
            <a:ext cx="1191" cy="0"/>
          </a:xfrm>
          <a:prstGeom prst="rect">
            <a:avLst/>
          </a:pr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108" name="Rectangle 17"/>
          <p:cNvSpPr>
            <a:spLocks noChangeArrowheads="1"/>
          </p:cNvSpPr>
          <p:nvPr/>
        </p:nvSpPr>
        <p:spPr bwMode="gray">
          <a:xfrm>
            <a:off x="4537830" y="3205817"/>
            <a:ext cx="1191" cy="0"/>
          </a:xfrm>
          <a:prstGeom prst="rect">
            <a:avLst/>
          </a:pr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109" name="Rectangle 18"/>
          <p:cNvSpPr>
            <a:spLocks noChangeArrowheads="1"/>
          </p:cNvSpPr>
          <p:nvPr/>
        </p:nvSpPr>
        <p:spPr bwMode="gray">
          <a:xfrm>
            <a:off x="4537830" y="3205817"/>
            <a:ext cx="1191" cy="0"/>
          </a:xfrm>
          <a:prstGeom prst="rect">
            <a:avLst/>
          </a:pr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110" name="Rectangle 19"/>
          <p:cNvSpPr>
            <a:spLocks noChangeArrowheads="1"/>
          </p:cNvSpPr>
          <p:nvPr/>
        </p:nvSpPr>
        <p:spPr bwMode="gray">
          <a:xfrm>
            <a:off x="4537830" y="3205817"/>
            <a:ext cx="1191" cy="0"/>
          </a:xfrm>
          <a:prstGeom prst="rect">
            <a:avLst/>
          </a:pr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111" name="Rectangle 20"/>
          <p:cNvSpPr>
            <a:spLocks noChangeArrowheads="1"/>
          </p:cNvSpPr>
          <p:nvPr/>
        </p:nvSpPr>
        <p:spPr bwMode="gray">
          <a:xfrm>
            <a:off x="4537830" y="3205817"/>
            <a:ext cx="1191" cy="0"/>
          </a:xfrm>
          <a:prstGeom prst="rect">
            <a:avLst/>
          </a:pr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112" name="Freeform 21"/>
          <p:cNvSpPr>
            <a:spLocks/>
          </p:cNvSpPr>
          <p:nvPr/>
        </p:nvSpPr>
        <p:spPr bwMode="gray">
          <a:xfrm>
            <a:off x="4537830" y="3205817"/>
            <a:ext cx="1191" cy="0"/>
          </a:xfrm>
          <a:custGeom>
            <a:avLst/>
            <a:gdLst>
              <a:gd name="T0" fmla="*/ 0 w 1588"/>
              <a:gd name="T1" fmla="*/ 0 h 1588"/>
              <a:gd name="T2" fmla="*/ 0 w 1588"/>
              <a:gd name="T3" fmla="*/ 0 h 1588"/>
              <a:gd name="T4" fmla="*/ 0 w 1588"/>
              <a:gd name="T5" fmla="*/ 0 h 1588"/>
              <a:gd name="T6" fmla="*/ 0 w 1588"/>
              <a:gd name="T7" fmla="*/ 0 h 1588"/>
              <a:gd name="T8" fmla="*/ 0 w 1588"/>
              <a:gd name="T9" fmla="*/ 0 h 1588"/>
              <a:gd name="T10" fmla="*/ 0 w 1588"/>
              <a:gd name="T11" fmla="*/ 0 h 1588"/>
              <a:gd name="T12" fmla="*/ 0 60000 65536"/>
              <a:gd name="T13" fmla="*/ 0 60000 65536"/>
              <a:gd name="T14" fmla="*/ 0 60000 65536"/>
              <a:gd name="T15" fmla="*/ 0 60000 65536"/>
              <a:gd name="T16" fmla="*/ 0 60000 65536"/>
              <a:gd name="T17" fmla="*/ 0 60000 65536"/>
              <a:gd name="T18" fmla="*/ 0 w 1588"/>
              <a:gd name="T19" fmla="*/ 0 h 1588"/>
              <a:gd name="T20" fmla="*/ 1588 w 1588"/>
              <a:gd name="T21" fmla="*/ 0 h 1588"/>
            </a:gdLst>
            <a:ahLst/>
            <a:cxnLst>
              <a:cxn ang="T12">
                <a:pos x="T0" y="T1"/>
              </a:cxn>
              <a:cxn ang="T13">
                <a:pos x="T2" y="T3"/>
              </a:cxn>
              <a:cxn ang="T14">
                <a:pos x="T4" y="T5"/>
              </a:cxn>
              <a:cxn ang="T15">
                <a:pos x="T6" y="T7"/>
              </a:cxn>
              <a:cxn ang="T16">
                <a:pos x="T8" y="T9"/>
              </a:cxn>
              <a:cxn ang="T17">
                <a:pos x="T10" y="T11"/>
              </a:cxn>
            </a:cxnLst>
            <a:rect l="T18" t="T19" r="T20" b="T21"/>
            <a:pathLst>
              <a:path w="1588" h="1588">
                <a:moveTo>
                  <a:pt x="0" y="0"/>
                </a:moveTo>
                <a:lnTo>
                  <a:pt x="0" y="0"/>
                </a:lnTo>
                <a:close/>
              </a:path>
            </a:pathLst>
          </a:cu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lstStyle/>
          <a:p>
            <a:pPr>
              <a:defRPr/>
            </a:pPr>
            <a:endParaRPr lang="zh-CN" altLang="zh-CN" sz="1500" kern="0" dirty="0">
              <a:solidFill>
                <a:sysClr val="windowText" lastClr="000000"/>
              </a:solidFill>
              <a:latin typeface="微软雅黑" pitchFamily="34" charset="-122"/>
              <a:ea typeface="微软雅黑" pitchFamily="34" charset="-122"/>
            </a:endParaRPr>
          </a:p>
        </p:txBody>
      </p:sp>
      <p:grpSp>
        <p:nvGrpSpPr>
          <p:cNvPr id="113" name="Group 33"/>
          <p:cNvGrpSpPr>
            <a:grpSpLocks/>
          </p:cNvGrpSpPr>
          <p:nvPr/>
        </p:nvGrpSpPr>
        <p:grpSpPr bwMode="auto">
          <a:xfrm>
            <a:off x="3545810" y="2222058"/>
            <a:ext cx="1979277" cy="1959182"/>
            <a:chOff x="3642" y="1678"/>
            <a:chExt cx="1422" cy="1408"/>
          </a:xfrm>
        </p:grpSpPr>
        <p:grpSp>
          <p:nvGrpSpPr>
            <p:cNvPr id="114" name="Group 34"/>
            <p:cNvGrpSpPr>
              <a:grpSpLocks/>
            </p:cNvGrpSpPr>
            <p:nvPr/>
          </p:nvGrpSpPr>
          <p:grpSpPr bwMode="auto">
            <a:xfrm>
              <a:off x="3642" y="1678"/>
              <a:ext cx="1422" cy="1408"/>
              <a:chOff x="3642" y="1678"/>
              <a:chExt cx="1422" cy="1408"/>
            </a:xfrm>
          </p:grpSpPr>
          <p:sp>
            <p:nvSpPr>
              <p:cNvPr id="128" name="Freeform 35"/>
              <p:cNvSpPr>
                <a:spLocks/>
              </p:cNvSpPr>
              <p:nvPr/>
            </p:nvSpPr>
            <p:spPr bwMode="gray">
              <a:xfrm>
                <a:off x="3987" y="1762"/>
                <a:ext cx="49" cy="62"/>
              </a:xfrm>
              <a:custGeom>
                <a:avLst/>
                <a:gdLst>
                  <a:gd name="T0" fmla="*/ 0 w 35"/>
                  <a:gd name="T1" fmla="*/ 220 h 45"/>
                  <a:gd name="T2" fmla="*/ 413 w 35"/>
                  <a:gd name="T3" fmla="*/ 0 h 45"/>
                  <a:gd name="T4" fmla="*/ 1021 w 35"/>
                  <a:gd name="T5" fmla="*/ 856 h 45"/>
                  <a:gd name="T6" fmla="*/ 560 w 35"/>
                  <a:gd name="T7" fmla="*/ 1102 h 45"/>
                  <a:gd name="T8" fmla="*/ 0 w 35"/>
                  <a:gd name="T9" fmla="*/ 220 h 45"/>
                  <a:gd name="T10" fmla="*/ 0 60000 65536"/>
                  <a:gd name="T11" fmla="*/ 0 60000 65536"/>
                  <a:gd name="T12" fmla="*/ 0 60000 65536"/>
                  <a:gd name="T13" fmla="*/ 0 60000 65536"/>
                  <a:gd name="T14" fmla="*/ 0 60000 65536"/>
                  <a:gd name="T15" fmla="*/ 0 w 35"/>
                  <a:gd name="T16" fmla="*/ 0 h 45"/>
                  <a:gd name="T17" fmla="*/ 35 w 35"/>
                  <a:gd name="T18" fmla="*/ 45 h 45"/>
                </a:gdLst>
                <a:ahLst/>
                <a:cxnLst>
                  <a:cxn ang="T10">
                    <a:pos x="T0" y="T1"/>
                  </a:cxn>
                  <a:cxn ang="T11">
                    <a:pos x="T2" y="T3"/>
                  </a:cxn>
                  <a:cxn ang="T12">
                    <a:pos x="T4" y="T5"/>
                  </a:cxn>
                  <a:cxn ang="T13">
                    <a:pos x="T6" y="T7"/>
                  </a:cxn>
                  <a:cxn ang="T14">
                    <a:pos x="T8" y="T9"/>
                  </a:cxn>
                </a:cxnLst>
                <a:rect l="T15" t="T16" r="T17" b="T18"/>
                <a:pathLst>
                  <a:path w="35" h="45">
                    <a:moveTo>
                      <a:pt x="0" y="9"/>
                    </a:moveTo>
                    <a:lnTo>
                      <a:pt x="14" y="0"/>
                    </a:lnTo>
                    <a:lnTo>
                      <a:pt x="35" y="35"/>
                    </a:lnTo>
                    <a:lnTo>
                      <a:pt x="19" y="45"/>
                    </a:lnTo>
                    <a:lnTo>
                      <a:pt x="0"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29" name="Rectangle 36"/>
              <p:cNvSpPr>
                <a:spLocks noChangeArrowheads="1"/>
              </p:cNvSpPr>
              <p:nvPr/>
            </p:nvSpPr>
            <p:spPr bwMode="gray">
              <a:xfrm>
                <a:off x="4342" y="1678"/>
                <a:ext cx="22" cy="5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sz="1500" kern="0" noProof="1">
                  <a:solidFill>
                    <a:srgbClr val="FFFFFF"/>
                  </a:solidFill>
                  <a:latin typeface="微软雅黑" pitchFamily="34" charset="-122"/>
                  <a:ea typeface="微软雅黑" pitchFamily="34" charset="-122"/>
                </a:endParaRPr>
              </a:p>
            </p:txBody>
          </p:sp>
          <p:sp>
            <p:nvSpPr>
              <p:cNvPr id="130" name="Freeform 37"/>
              <p:cNvSpPr>
                <a:spLocks/>
              </p:cNvSpPr>
              <p:nvPr/>
            </p:nvSpPr>
            <p:spPr bwMode="gray">
              <a:xfrm>
                <a:off x="3728" y="2019"/>
                <a:ext cx="60" cy="46"/>
              </a:xfrm>
              <a:custGeom>
                <a:avLst/>
                <a:gdLst>
                  <a:gd name="T0" fmla="*/ 0 w 45"/>
                  <a:gd name="T1" fmla="*/ 216 h 35"/>
                  <a:gd name="T2" fmla="*/ 172 w 45"/>
                  <a:gd name="T3" fmla="*/ 0 h 35"/>
                  <a:gd name="T4" fmla="*/ 805 w 45"/>
                  <a:gd name="T5" fmla="*/ 296 h 35"/>
                  <a:gd name="T6" fmla="*/ 635 w 45"/>
                  <a:gd name="T7" fmla="*/ 538 h 35"/>
                  <a:gd name="T8" fmla="*/ 0 w 45"/>
                  <a:gd name="T9" fmla="*/ 216 h 35"/>
                  <a:gd name="T10" fmla="*/ 0 60000 65536"/>
                  <a:gd name="T11" fmla="*/ 0 60000 65536"/>
                  <a:gd name="T12" fmla="*/ 0 60000 65536"/>
                  <a:gd name="T13" fmla="*/ 0 60000 65536"/>
                  <a:gd name="T14" fmla="*/ 0 60000 65536"/>
                  <a:gd name="T15" fmla="*/ 0 w 45"/>
                  <a:gd name="T16" fmla="*/ 0 h 35"/>
                  <a:gd name="T17" fmla="*/ 45 w 45"/>
                  <a:gd name="T18" fmla="*/ 35 h 35"/>
                </a:gdLst>
                <a:ahLst/>
                <a:cxnLst>
                  <a:cxn ang="T10">
                    <a:pos x="T0" y="T1"/>
                  </a:cxn>
                  <a:cxn ang="T11">
                    <a:pos x="T2" y="T3"/>
                  </a:cxn>
                  <a:cxn ang="T12">
                    <a:pos x="T4" y="T5"/>
                  </a:cxn>
                  <a:cxn ang="T13">
                    <a:pos x="T6" y="T7"/>
                  </a:cxn>
                  <a:cxn ang="T14">
                    <a:pos x="T8" y="T9"/>
                  </a:cxn>
                </a:cxnLst>
                <a:rect l="T15" t="T16" r="T17" b="T18"/>
                <a:pathLst>
                  <a:path w="45" h="35">
                    <a:moveTo>
                      <a:pt x="0" y="14"/>
                    </a:moveTo>
                    <a:lnTo>
                      <a:pt x="10" y="0"/>
                    </a:lnTo>
                    <a:lnTo>
                      <a:pt x="45" y="19"/>
                    </a:lnTo>
                    <a:lnTo>
                      <a:pt x="36" y="35"/>
                    </a:lnTo>
                    <a:lnTo>
                      <a:pt x="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31" name="Rectangle 38"/>
              <p:cNvSpPr>
                <a:spLocks noChangeArrowheads="1"/>
              </p:cNvSpPr>
              <p:nvPr/>
            </p:nvSpPr>
            <p:spPr bwMode="gray">
              <a:xfrm>
                <a:off x="3642" y="2367"/>
                <a:ext cx="55" cy="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sz="1500" kern="0" noProof="1">
                  <a:solidFill>
                    <a:srgbClr val="FFFFFF"/>
                  </a:solidFill>
                  <a:latin typeface="微软雅黑" pitchFamily="34" charset="-122"/>
                  <a:ea typeface="微软雅黑" pitchFamily="34" charset="-122"/>
                </a:endParaRPr>
              </a:p>
            </p:txBody>
          </p:sp>
          <p:sp>
            <p:nvSpPr>
              <p:cNvPr id="132" name="Freeform 39"/>
              <p:cNvSpPr>
                <a:spLocks/>
              </p:cNvSpPr>
              <p:nvPr/>
            </p:nvSpPr>
            <p:spPr bwMode="gray">
              <a:xfrm>
                <a:off x="3728" y="2694"/>
                <a:ext cx="60" cy="49"/>
              </a:xfrm>
              <a:custGeom>
                <a:avLst/>
                <a:gdLst>
                  <a:gd name="T0" fmla="*/ 172 w 45"/>
                  <a:gd name="T1" fmla="*/ 478 h 38"/>
                  <a:gd name="T2" fmla="*/ 0 w 45"/>
                  <a:gd name="T3" fmla="*/ 269 h 38"/>
                  <a:gd name="T4" fmla="*/ 635 w 45"/>
                  <a:gd name="T5" fmla="*/ 0 h 38"/>
                  <a:gd name="T6" fmla="*/ 805 w 45"/>
                  <a:gd name="T7" fmla="*/ 209 h 38"/>
                  <a:gd name="T8" fmla="*/ 172 w 45"/>
                  <a:gd name="T9" fmla="*/ 478 h 38"/>
                  <a:gd name="T10" fmla="*/ 0 60000 65536"/>
                  <a:gd name="T11" fmla="*/ 0 60000 65536"/>
                  <a:gd name="T12" fmla="*/ 0 60000 65536"/>
                  <a:gd name="T13" fmla="*/ 0 60000 65536"/>
                  <a:gd name="T14" fmla="*/ 0 60000 65536"/>
                  <a:gd name="T15" fmla="*/ 0 w 45"/>
                  <a:gd name="T16" fmla="*/ 0 h 38"/>
                  <a:gd name="T17" fmla="*/ 45 w 45"/>
                  <a:gd name="T18" fmla="*/ 38 h 38"/>
                </a:gdLst>
                <a:ahLst/>
                <a:cxnLst>
                  <a:cxn ang="T10">
                    <a:pos x="T0" y="T1"/>
                  </a:cxn>
                  <a:cxn ang="T11">
                    <a:pos x="T2" y="T3"/>
                  </a:cxn>
                  <a:cxn ang="T12">
                    <a:pos x="T4" y="T5"/>
                  </a:cxn>
                  <a:cxn ang="T13">
                    <a:pos x="T6" y="T7"/>
                  </a:cxn>
                  <a:cxn ang="T14">
                    <a:pos x="T8" y="T9"/>
                  </a:cxn>
                </a:cxnLst>
                <a:rect l="T15" t="T16" r="T17" b="T18"/>
                <a:pathLst>
                  <a:path w="45" h="38">
                    <a:moveTo>
                      <a:pt x="10" y="38"/>
                    </a:moveTo>
                    <a:lnTo>
                      <a:pt x="0" y="22"/>
                    </a:lnTo>
                    <a:lnTo>
                      <a:pt x="36" y="0"/>
                    </a:lnTo>
                    <a:lnTo>
                      <a:pt x="45" y="17"/>
                    </a:lnTo>
                    <a:lnTo>
                      <a:pt x="10"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33" name="Freeform 40"/>
              <p:cNvSpPr>
                <a:spLocks/>
              </p:cNvSpPr>
              <p:nvPr/>
            </p:nvSpPr>
            <p:spPr bwMode="gray">
              <a:xfrm>
                <a:off x="3987" y="2936"/>
                <a:ext cx="49" cy="60"/>
              </a:xfrm>
              <a:custGeom>
                <a:avLst/>
                <a:gdLst>
                  <a:gd name="T0" fmla="*/ 413 w 35"/>
                  <a:gd name="T1" fmla="*/ 805 h 45"/>
                  <a:gd name="T2" fmla="*/ 0 w 35"/>
                  <a:gd name="T3" fmla="*/ 635 h 45"/>
                  <a:gd name="T4" fmla="*/ 560 w 35"/>
                  <a:gd name="T5" fmla="*/ 0 h 45"/>
                  <a:gd name="T6" fmla="*/ 1021 w 35"/>
                  <a:gd name="T7" fmla="*/ 172 h 45"/>
                  <a:gd name="T8" fmla="*/ 413 w 35"/>
                  <a:gd name="T9" fmla="*/ 805 h 45"/>
                  <a:gd name="T10" fmla="*/ 0 60000 65536"/>
                  <a:gd name="T11" fmla="*/ 0 60000 65536"/>
                  <a:gd name="T12" fmla="*/ 0 60000 65536"/>
                  <a:gd name="T13" fmla="*/ 0 60000 65536"/>
                  <a:gd name="T14" fmla="*/ 0 60000 65536"/>
                  <a:gd name="T15" fmla="*/ 0 w 35"/>
                  <a:gd name="T16" fmla="*/ 0 h 45"/>
                  <a:gd name="T17" fmla="*/ 35 w 35"/>
                  <a:gd name="T18" fmla="*/ 45 h 45"/>
                </a:gdLst>
                <a:ahLst/>
                <a:cxnLst>
                  <a:cxn ang="T10">
                    <a:pos x="T0" y="T1"/>
                  </a:cxn>
                  <a:cxn ang="T11">
                    <a:pos x="T2" y="T3"/>
                  </a:cxn>
                  <a:cxn ang="T12">
                    <a:pos x="T4" y="T5"/>
                  </a:cxn>
                  <a:cxn ang="T13">
                    <a:pos x="T6" y="T7"/>
                  </a:cxn>
                  <a:cxn ang="T14">
                    <a:pos x="T8" y="T9"/>
                  </a:cxn>
                </a:cxnLst>
                <a:rect l="T15" t="T16" r="T17" b="T18"/>
                <a:pathLst>
                  <a:path w="35" h="45">
                    <a:moveTo>
                      <a:pt x="14" y="45"/>
                    </a:moveTo>
                    <a:lnTo>
                      <a:pt x="0" y="36"/>
                    </a:lnTo>
                    <a:lnTo>
                      <a:pt x="19" y="0"/>
                    </a:lnTo>
                    <a:lnTo>
                      <a:pt x="35" y="10"/>
                    </a:lnTo>
                    <a:lnTo>
                      <a:pt x="14" y="4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34" name="Rectangle 41"/>
              <p:cNvSpPr>
                <a:spLocks noChangeArrowheads="1"/>
              </p:cNvSpPr>
              <p:nvPr/>
            </p:nvSpPr>
            <p:spPr bwMode="gray">
              <a:xfrm>
                <a:off x="4342" y="3033"/>
                <a:ext cx="27" cy="5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sz="1500" kern="0" noProof="1">
                  <a:solidFill>
                    <a:srgbClr val="FFFFFF"/>
                  </a:solidFill>
                  <a:latin typeface="微软雅黑" pitchFamily="34" charset="-122"/>
                  <a:ea typeface="微软雅黑" pitchFamily="34" charset="-122"/>
                </a:endParaRPr>
              </a:p>
            </p:txBody>
          </p:sp>
          <p:sp>
            <p:nvSpPr>
              <p:cNvPr id="135" name="Freeform 42"/>
              <p:cNvSpPr>
                <a:spLocks/>
              </p:cNvSpPr>
              <p:nvPr/>
            </p:nvSpPr>
            <p:spPr bwMode="gray">
              <a:xfrm>
                <a:off x="4671" y="2936"/>
                <a:ext cx="49" cy="60"/>
              </a:xfrm>
              <a:custGeom>
                <a:avLst/>
                <a:gdLst>
                  <a:gd name="T0" fmla="*/ 789 w 36"/>
                  <a:gd name="T1" fmla="*/ 635 h 45"/>
                  <a:gd name="T2" fmla="*/ 411 w 36"/>
                  <a:gd name="T3" fmla="*/ 805 h 45"/>
                  <a:gd name="T4" fmla="*/ 0 w 36"/>
                  <a:gd name="T5" fmla="*/ 172 h 45"/>
                  <a:gd name="T6" fmla="*/ 302 w 36"/>
                  <a:gd name="T7" fmla="*/ 0 h 45"/>
                  <a:gd name="T8" fmla="*/ 789 w 36"/>
                  <a:gd name="T9" fmla="*/ 635 h 45"/>
                  <a:gd name="T10" fmla="*/ 0 60000 65536"/>
                  <a:gd name="T11" fmla="*/ 0 60000 65536"/>
                  <a:gd name="T12" fmla="*/ 0 60000 65536"/>
                  <a:gd name="T13" fmla="*/ 0 60000 65536"/>
                  <a:gd name="T14" fmla="*/ 0 60000 65536"/>
                  <a:gd name="T15" fmla="*/ 0 w 36"/>
                  <a:gd name="T16" fmla="*/ 0 h 45"/>
                  <a:gd name="T17" fmla="*/ 36 w 36"/>
                  <a:gd name="T18" fmla="*/ 45 h 45"/>
                </a:gdLst>
                <a:ahLst/>
                <a:cxnLst>
                  <a:cxn ang="T10">
                    <a:pos x="T0" y="T1"/>
                  </a:cxn>
                  <a:cxn ang="T11">
                    <a:pos x="T2" y="T3"/>
                  </a:cxn>
                  <a:cxn ang="T12">
                    <a:pos x="T4" y="T5"/>
                  </a:cxn>
                  <a:cxn ang="T13">
                    <a:pos x="T6" y="T7"/>
                  </a:cxn>
                  <a:cxn ang="T14">
                    <a:pos x="T8" y="T9"/>
                  </a:cxn>
                </a:cxnLst>
                <a:rect l="T15" t="T16" r="T17" b="T18"/>
                <a:pathLst>
                  <a:path w="36" h="45">
                    <a:moveTo>
                      <a:pt x="36" y="36"/>
                    </a:moveTo>
                    <a:lnTo>
                      <a:pt x="19" y="45"/>
                    </a:lnTo>
                    <a:lnTo>
                      <a:pt x="0" y="10"/>
                    </a:lnTo>
                    <a:lnTo>
                      <a:pt x="14" y="0"/>
                    </a:lnTo>
                    <a:lnTo>
                      <a:pt x="36" y="3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36" name="Freeform 43"/>
              <p:cNvSpPr>
                <a:spLocks/>
              </p:cNvSpPr>
              <p:nvPr/>
            </p:nvSpPr>
            <p:spPr bwMode="gray">
              <a:xfrm>
                <a:off x="4914" y="2697"/>
                <a:ext cx="61" cy="45"/>
              </a:xfrm>
              <a:custGeom>
                <a:avLst/>
                <a:gdLst>
                  <a:gd name="T0" fmla="*/ 948 w 45"/>
                  <a:gd name="T1" fmla="*/ 296 h 35"/>
                  <a:gd name="T2" fmla="*/ 733 w 45"/>
                  <a:gd name="T3" fmla="*/ 538 h 35"/>
                  <a:gd name="T4" fmla="*/ 0 w 45"/>
                  <a:gd name="T5" fmla="*/ 216 h 35"/>
                  <a:gd name="T6" fmla="*/ 190 w 45"/>
                  <a:gd name="T7" fmla="*/ 0 h 35"/>
                  <a:gd name="T8" fmla="*/ 948 w 45"/>
                  <a:gd name="T9" fmla="*/ 296 h 35"/>
                  <a:gd name="T10" fmla="*/ 0 60000 65536"/>
                  <a:gd name="T11" fmla="*/ 0 60000 65536"/>
                  <a:gd name="T12" fmla="*/ 0 60000 65536"/>
                  <a:gd name="T13" fmla="*/ 0 60000 65536"/>
                  <a:gd name="T14" fmla="*/ 0 60000 65536"/>
                  <a:gd name="T15" fmla="*/ 0 w 45"/>
                  <a:gd name="T16" fmla="*/ 0 h 35"/>
                  <a:gd name="T17" fmla="*/ 45 w 45"/>
                  <a:gd name="T18" fmla="*/ 35 h 35"/>
                </a:gdLst>
                <a:ahLst/>
                <a:cxnLst>
                  <a:cxn ang="T10">
                    <a:pos x="T0" y="T1"/>
                  </a:cxn>
                  <a:cxn ang="T11">
                    <a:pos x="T2" y="T3"/>
                  </a:cxn>
                  <a:cxn ang="T12">
                    <a:pos x="T4" y="T5"/>
                  </a:cxn>
                  <a:cxn ang="T13">
                    <a:pos x="T6" y="T7"/>
                  </a:cxn>
                  <a:cxn ang="T14">
                    <a:pos x="T8" y="T9"/>
                  </a:cxn>
                </a:cxnLst>
                <a:rect l="T15" t="T16" r="T17" b="T18"/>
                <a:pathLst>
                  <a:path w="45" h="35">
                    <a:moveTo>
                      <a:pt x="45" y="19"/>
                    </a:moveTo>
                    <a:lnTo>
                      <a:pt x="35" y="35"/>
                    </a:lnTo>
                    <a:lnTo>
                      <a:pt x="0" y="14"/>
                    </a:lnTo>
                    <a:lnTo>
                      <a:pt x="9" y="0"/>
                    </a:lnTo>
                    <a:lnTo>
                      <a:pt x="45"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37" name="Rectangle 44"/>
              <p:cNvSpPr>
                <a:spLocks noChangeArrowheads="1"/>
              </p:cNvSpPr>
              <p:nvPr/>
            </p:nvSpPr>
            <p:spPr bwMode="gray">
              <a:xfrm>
                <a:off x="5010" y="2367"/>
                <a:ext cx="54" cy="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sz="1500" kern="0" noProof="1">
                  <a:solidFill>
                    <a:srgbClr val="FFFFFF"/>
                  </a:solidFill>
                  <a:latin typeface="微软雅黑" pitchFamily="34" charset="-122"/>
                  <a:ea typeface="微软雅黑" pitchFamily="34" charset="-122"/>
                </a:endParaRPr>
              </a:p>
            </p:txBody>
          </p:sp>
          <p:sp>
            <p:nvSpPr>
              <p:cNvPr id="138" name="Freeform 45"/>
              <p:cNvSpPr>
                <a:spLocks/>
              </p:cNvSpPr>
              <p:nvPr/>
            </p:nvSpPr>
            <p:spPr bwMode="gray">
              <a:xfrm>
                <a:off x="4918" y="2017"/>
                <a:ext cx="57" cy="48"/>
              </a:xfrm>
              <a:custGeom>
                <a:avLst/>
                <a:gdLst>
                  <a:gd name="T0" fmla="*/ 551 w 43"/>
                  <a:gd name="T1" fmla="*/ 0 h 37"/>
                  <a:gd name="T2" fmla="*/ 729 w 43"/>
                  <a:gd name="T3" fmla="*/ 211 h 37"/>
                  <a:gd name="T4" fmla="*/ 114 w 43"/>
                  <a:gd name="T5" fmla="*/ 494 h 37"/>
                  <a:gd name="T6" fmla="*/ 0 w 43"/>
                  <a:gd name="T7" fmla="*/ 274 h 37"/>
                  <a:gd name="T8" fmla="*/ 551 w 43"/>
                  <a:gd name="T9" fmla="*/ 0 h 37"/>
                  <a:gd name="T10" fmla="*/ 0 60000 65536"/>
                  <a:gd name="T11" fmla="*/ 0 60000 65536"/>
                  <a:gd name="T12" fmla="*/ 0 60000 65536"/>
                  <a:gd name="T13" fmla="*/ 0 60000 65536"/>
                  <a:gd name="T14" fmla="*/ 0 60000 65536"/>
                  <a:gd name="T15" fmla="*/ 0 w 43"/>
                  <a:gd name="T16" fmla="*/ 0 h 37"/>
                  <a:gd name="T17" fmla="*/ 43 w 43"/>
                  <a:gd name="T18" fmla="*/ 37 h 37"/>
                </a:gdLst>
                <a:ahLst/>
                <a:cxnLst>
                  <a:cxn ang="T10">
                    <a:pos x="T0" y="T1"/>
                  </a:cxn>
                  <a:cxn ang="T11">
                    <a:pos x="T2" y="T3"/>
                  </a:cxn>
                  <a:cxn ang="T12">
                    <a:pos x="T4" y="T5"/>
                  </a:cxn>
                  <a:cxn ang="T13">
                    <a:pos x="T6" y="T7"/>
                  </a:cxn>
                  <a:cxn ang="T14">
                    <a:pos x="T8" y="T9"/>
                  </a:cxn>
                </a:cxnLst>
                <a:rect l="T15" t="T16" r="T17" b="T18"/>
                <a:pathLst>
                  <a:path w="43" h="37">
                    <a:moveTo>
                      <a:pt x="33" y="0"/>
                    </a:moveTo>
                    <a:lnTo>
                      <a:pt x="43" y="16"/>
                    </a:lnTo>
                    <a:lnTo>
                      <a:pt x="7" y="37"/>
                    </a:lnTo>
                    <a:lnTo>
                      <a:pt x="0" y="21"/>
                    </a:lnTo>
                    <a:lnTo>
                      <a:pt x="3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39" name="Freeform 46"/>
              <p:cNvSpPr>
                <a:spLocks/>
              </p:cNvSpPr>
              <p:nvPr/>
            </p:nvSpPr>
            <p:spPr bwMode="gray">
              <a:xfrm>
                <a:off x="4671" y="1766"/>
                <a:ext cx="49" cy="58"/>
              </a:xfrm>
              <a:custGeom>
                <a:avLst/>
                <a:gdLst>
                  <a:gd name="T0" fmla="*/ 411 w 36"/>
                  <a:gd name="T1" fmla="*/ 0 h 43"/>
                  <a:gd name="T2" fmla="*/ 789 w 36"/>
                  <a:gd name="T3" fmla="*/ 132 h 43"/>
                  <a:gd name="T4" fmla="*/ 302 w 36"/>
                  <a:gd name="T5" fmla="*/ 857 h 43"/>
                  <a:gd name="T6" fmla="*/ 0 w 36"/>
                  <a:gd name="T7" fmla="*/ 668 h 43"/>
                  <a:gd name="T8" fmla="*/ 411 w 36"/>
                  <a:gd name="T9" fmla="*/ 0 h 43"/>
                  <a:gd name="T10" fmla="*/ 0 60000 65536"/>
                  <a:gd name="T11" fmla="*/ 0 60000 65536"/>
                  <a:gd name="T12" fmla="*/ 0 60000 65536"/>
                  <a:gd name="T13" fmla="*/ 0 60000 65536"/>
                  <a:gd name="T14" fmla="*/ 0 60000 65536"/>
                  <a:gd name="T15" fmla="*/ 0 w 36"/>
                  <a:gd name="T16" fmla="*/ 0 h 43"/>
                  <a:gd name="T17" fmla="*/ 36 w 36"/>
                  <a:gd name="T18" fmla="*/ 43 h 43"/>
                </a:gdLst>
                <a:ahLst/>
                <a:cxnLst>
                  <a:cxn ang="T10">
                    <a:pos x="T0" y="T1"/>
                  </a:cxn>
                  <a:cxn ang="T11">
                    <a:pos x="T2" y="T3"/>
                  </a:cxn>
                  <a:cxn ang="T12">
                    <a:pos x="T4" y="T5"/>
                  </a:cxn>
                  <a:cxn ang="T13">
                    <a:pos x="T6" y="T7"/>
                  </a:cxn>
                  <a:cxn ang="T14">
                    <a:pos x="T8" y="T9"/>
                  </a:cxn>
                </a:cxnLst>
                <a:rect l="T15" t="T16" r="T17" b="T18"/>
                <a:pathLst>
                  <a:path w="36" h="43">
                    <a:moveTo>
                      <a:pt x="19" y="0"/>
                    </a:moveTo>
                    <a:lnTo>
                      <a:pt x="36" y="7"/>
                    </a:lnTo>
                    <a:lnTo>
                      <a:pt x="14" y="43"/>
                    </a:lnTo>
                    <a:lnTo>
                      <a:pt x="0" y="33"/>
                    </a:lnTo>
                    <a:lnTo>
                      <a:pt x="1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40" name="Freeform 47"/>
              <p:cNvSpPr>
                <a:spLocks/>
              </p:cNvSpPr>
              <p:nvPr/>
            </p:nvSpPr>
            <p:spPr bwMode="gray">
              <a:xfrm>
                <a:off x="4626" y="1733"/>
                <a:ext cx="23" cy="29"/>
              </a:xfrm>
              <a:custGeom>
                <a:avLst/>
                <a:gdLst>
                  <a:gd name="T0" fmla="*/ 135 w 17"/>
                  <a:gd name="T1" fmla="*/ 0 h 22"/>
                  <a:gd name="T2" fmla="*/ 349 w 17"/>
                  <a:gd name="T3" fmla="*/ 49 h 22"/>
                  <a:gd name="T4" fmla="*/ 135 w 17"/>
                  <a:gd name="T5" fmla="*/ 348 h 22"/>
                  <a:gd name="T6" fmla="*/ 0 w 17"/>
                  <a:gd name="T7" fmla="*/ 302 h 22"/>
                  <a:gd name="T8" fmla="*/ 135 w 17"/>
                  <a:gd name="T9" fmla="*/ 0 h 22"/>
                  <a:gd name="T10" fmla="*/ 0 60000 65536"/>
                  <a:gd name="T11" fmla="*/ 0 60000 65536"/>
                  <a:gd name="T12" fmla="*/ 0 60000 65536"/>
                  <a:gd name="T13" fmla="*/ 0 60000 65536"/>
                  <a:gd name="T14" fmla="*/ 0 60000 65536"/>
                  <a:gd name="T15" fmla="*/ 0 w 17"/>
                  <a:gd name="T16" fmla="*/ 0 h 22"/>
                  <a:gd name="T17" fmla="*/ 17 w 17"/>
                  <a:gd name="T18" fmla="*/ 22 h 22"/>
                </a:gdLst>
                <a:ahLst/>
                <a:cxnLst>
                  <a:cxn ang="T10">
                    <a:pos x="T0" y="T1"/>
                  </a:cxn>
                  <a:cxn ang="T11">
                    <a:pos x="T2" y="T3"/>
                  </a:cxn>
                  <a:cxn ang="T12">
                    <a:pos x="T4" y="T5"/>
                  </a:cxn>
                  <a:cxn ang="T13">
                    <a:pos x="T6" y="T7"/>
                  </a:cxn>
                  <a:cxn ang="T14">
                    <a:pos x="T8" y="T9"/>
                  </a:cxn>
                </a:cxnLst>
                <a:rect l="T15" t="T16" r="T17" b="T18"/>
                <a:pathLst>
                  <a:path w="17" h="22">
                    <a:moveTo>
                      <a:pt x="7" y="0"/>
                    </a:moveTo>
                    <a:lnTo>
                      <a:pt x="17" y="3"/>
                    </a:lnTo>
                    <a:lnTo>
                      <a:pt x="7" y="22"/>
                    </a:lnTo>
                    <a:lnTo>
                      <a:pt x="0" y="19"/>
                    </a:lnTo>
                    <a:lnTo>
                      <a:pt x="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41" name="Freeform 48"/>
              <p:cNvSpPr>
                <a:spLocks/>
              </p:cNvSpPr>
              <p:nvPr/>
            </p:nvSpPr>
            <p:spPr bwMode="gray">
              <a:xfrm>
                <a:off x="4559" y="1709"/>
                <a:ext cx="20" cy="28"/>
              </a:xfrm>
              <a:custGeom>
                <a:avLst/>
                <a:gdLst>
                  <a:gd name="T0" fmla="*/ 151 w 15"/>
                  <a:gd name="T1" fmla="*/ 0 h 22"/>
                  <a:gd name="T2" fmla="*/ 268 w 15"/>
                  <a:gd name="T3" fmla="*/ 36 h 22"/>
                  <a:gd name="T4" fmla="*/ 151 w 15"/>
                  <a:gd name="T5" fmla="*/ 249 h 22"/>
                  <a:gd name="T6" fmla="*/ 0 w 15"/>
                  <a:gd name="T7" fmla="*/ 213 h 22"/>
                  <a:gd name="T8" fmla="*/ 151 w 15"/>
                  <a:gd name="T9" fmla="*/ 0 h 22"/>
                  <a:gd name="T10" fmla="*/ 0 60000 65536"/>
                  <a:gd name="T11" fmla="*/ 0 60000 65536"/>
                  <a:gd name="T12" fmla="*/ 0 60000 65536"/>
                  <a:gd name="T13" fmla="*/ 0 60000 65536"/>
                  <a:gd name="T14" fmla="*/ 0 60000 65536"/>
                  <a:gd name="T15" fmla="*/ 0 w 15"/>
                  <a:gd name="T16" fmla="*/ 0 h 22"/>
                  <a:gd name="T17" fmla="*/ 15 w 15"/>
                  <a:gd name="T18" fmla="*/ 22 h 22"/>
                </a:gdLst>
                <a:ahLst/>
                <a:cxnLst>
                  <a:cxn ang="T10">
                    <a:pos x="T0" y="T1"/>
                  </a:cxn>
                  <a:cxn ang="T11">
                    <a:pos x="T2" y="T3"/>
                  </a:cxn>
                  <a:cxn ang="T12">
                    <a:pos x="T4" y="T5"/>
                  </a:cxn>
                  <a:cxn ang="T13">
                    <a:pos x="T6" y="T7"/>
                  </a:cxn>
                  <a:cxn ang="T14">
                    <a:pos x="T8" y="T9"/>
                  </a:cxn>
                </a:cxnLst>
                <a:rect l="T15" t="T16" r="T17" b="T18"/>
                <a:pathLst>
                  <a:path w="15" h="22">
                    <a:moveTo>
                      <a:pt x="8" y="0"/>
                    </a:moveTo>
                    <a:lnTo>
                      <a:pt x="15" y="3"/>
                    </a:lnTo>
                    <a:lnTo>
                      <a:pt x="8" y="22"/>
                    </a:lnTo>
                    <a:lnTo>
                      <a:pt x="0" y="19"/>
                    </a:lnTo>
                    <a:lnTo>
                      <a:pt x="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42" name="Freeform 49"/>
              <p:cNvSpPr>
                <a:spLocks/>
              </p:cNvSpPr>
              <p:nvPr/>
            </p:nvSpPr>
            <p:spPr bwMode="gray">
              <a:xfrm>
                <a:off x="4491" y="1689"/>
                <a:ext cx="15" cy="31"/>
              </a:xfrm>
              <a:custGeom>
                <a:avLst/>
                <a:gdLst>
                  <a:gd name="T0" fmla="*/ 46 w 11"/>
                  <a:gd name="T1" fmla="*/ 0 h 22"/>
                  <a:gd name="T2" fmla="*/ 123 w 11"/>
                  <a:gd name="T3" fmla="*/ 89 h 22"/>
                  <a:gd name="T4" fmla="*/ 76 w 11"/>
                  <a:gd name="T5" fmla="*/ 683 h 22"/>
                  <a:gd name="T6" fmla="*/ 0 w 11"/>
                  <a:gd name="T7" fmla="*/ 596 h 22"/>
                  <a:gd name="T8" fmla="*/ 46 w 11"/>
                  <a:gd name="T9" fmla="*/ 0 h 22"/>
                  <a:gd name="T10" fmla="*/ 0 60000 65536"/>
                  <a:gd name="T11" fmla="*/ 0 60000 65536"/>
                  <a:gd name="T12" fmla="*/ 0 60000 65536"/>
                  <a:gd name="T13" fmla="*/ 0 60000 65536"/>
                  <a:gd name="T14" fmla="*/ 0 60000 65536"/>
                  <a:gd name="T15" fmla="*/ 0 w 11"/>
                  <a:gd name="T16" fmla="*/ 0 h 22"/>
                  <a:gd name="T17" fmla="*/ 11 w 11"/>
                  <a:gd name="T18" fmla="*/ 22 h 22"/>
                </a:gdLst>
                <a:ahLst/>
                <a:cxnLst>
                  <a:cxn ang="T10">
                    <a:pos x="T0" y="T1"/>
                  </a:cxn>
                  <a:cxn ang="T11">
                    <a:pos x="T2" y="T3"/>
                  </a:cxn>
                  <a:cxn ang="T12">
                    <a:pos x="T4" y="T5"/>
                  </a:cxn>
                  <a:cxn ang="T13">
                    <a:pos x="T6" y="T7"/>
                  </a:cxn>
                  <a:cxn ang="T14">
                    <a:pos x="T8" y="T9"/>
                  </a:cxn>
                </a:cxnLst>
                <a:rect l="T15" t="T16" r="T17" b="T18"/>
                <a:pathLst>
                  <a:path w="11" h="22">
                    <a:moveTo>
                      <a:pt x="4" y="0"/>
                    </a:moveTo>
                    <a:lnTo>
                      <a:pt x="11" y="3"/>
                    </a:lnTo>
                    <a:lnTo>
                      <a:pt x="7" y="22"/>
                    </a:lnTo>
                    <a:lnTo>
                      <a:pt x="0" y="19"/>
                    </a:lnTo>
                    <a:lnTo>
                      <a:pt x="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43" name="Freeform 50"/>
              <p:cNvSpPr>
                <a:spLocks/>
              </p:cNvSpPr>
              <p:nvPr/>
            </p:nvSpPr>
            <p:spPr bwMode="gray">
              <a:xfrm>
                <a:off x="4420" y="1680"/>
                <a:ext cx="10" cy="29"/>
              </a:xfrm>
              <a:custGeom>
                <a:avLst/>
                <a:gdLst>
                  <a:gd name="T0" fmla="*/ 2 w 9"/>
                  <a:gd name="T1" fmla="*/ 0 h 21"/>
                  <a:gd name="T2" fmla="*/ 24 w 9"/>
                  <a:gd name="T3" fmla="*/ 0 h 21"/>
                  <a:gd name="T4" fmla="*/ 20 w 9"/>
                  <a:gd name="T5" fmla="*/ 526 h 21"/>
                  <a:gd name="T6" fmla="*/ 0 w 9"/>
                  <a:gd name="T7" fmla="*/ 476 h 21"/>
                  <a:gd name="T8" fmla="*/ 2 w 9"/>
                  <a:gd name="T9" fmla="*/ 0 h 21"/>
                  <a:gd name="T10" fmla="*/ 0 60000 65536"/>
                  <a:gd name="T11" fmla="*/ 0 60000 65536"/>
                  <a:gd name="T12" fmla="*/ 0 60000 65536"/>
                  <a:gd name="T13" fmla="*/ 0 60000 65536"/>
                  <a:gd name="T14" fmla="*/ 0 60000 65536"/>
                  <a:gd name="T15" fmla="*/ 0 w 9"/>
                  <a:gd name="T16" fmla="*/ 0 h 21"/>
                  <a:gd name="T17" fmla="*/ 9 w 9"/>
                  <a:gd name="T18" fmla="*/ 21 h 21"/>
                </a:gdLst>
                <a:ahLst/>
                <a:cxnLst>
                  <a:cxn ang="T10">
                    <a:pos x="T0" y="T1"/>
                  </a:cxn>
                  <a:cxn ang="T11">
                    <a:pos x="T2" y="T3"/>
                  </a:cxn>
                  <a:cxn ang="T12">
                    <a:pos x="T4" y="T5"/>
                  </a:cxn>
                  <a:cxn ang="T13">
                    <a:pos x="T6" y="T7"/>
                  </a:cxn>
                  <a:cxn ang="T14">
                    <a:pos x="T8" y="T9"/>
                  </a:cxn>
                </a:cxnLst>
                <a:rect l="T15" t="T16" r="T17" b="T18"/>
                <a:pathLst>
                  <a:path w="9" h="21">
                    <a:moveTo>
                      <a:pt x="2" y="0"/>
                    </a:moveTo>
                    <a:lnTo>
                      <a:pt x="9" y="0"/>
                    </a:lnTo>
                    <a:lnTo>
                      <a:pt x="7" y="21"/>
                    </a:lnTo>
                    <a:lnTo>
                      <a:pt x="0" y="19"/>
                    </a:ln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44" name="Freeform 51"/>
              <p:cNvSpPr>
                <a:spLocks/>
              </p:cNvSpPr>
              <p:nvPr/>
            </p:nvSpPr>
            <p:spPr bwMode="gray">
              <a:xfrm>
                <a:off x="4902" y="1961"/>
                <a:ext cx="27" cy="25"/>
              </a:xfrm>
              <a:custGeom>
                <a:avLst/>
                <a:gdLst>
                  <a:gd name="T0" fmla="*/ 208 w 21"/>
                  <a:gd name="T1" fmla="*/ 0 h 19"/>
                  <a:gd name="T2" fmla="*/ 261 w 21"/>
                  <a:gd name="T3" fmla="*/ 125 h 19"/>
                  <a:gd name="T4" fmla="*/ 85 w 21"/>
                  <a:gd name="T5" fmla="*/ 296 h 19"/>
                  <a:gd name="T6" fmla="*/ 0 w 21"/>
                  <a:gd name="T7" fmla="*/ 192 h 19"/>
                  <a:gd name="T8" fmla="*/ 208 w 21"/>
                  <a:gd name="T9" fmla="*/ 0 h 19"/>
                  <a:gd name="T10" fmla="*/ 0 60000 65536"/>
                  <a:gd name="T11" fmla="*/ 0 60000 65536"/>
                  <a:gd name="T12" fmla="*/ 0 60000 65536"/>
                  <a:gd name="T13" fmla="*/ 0 60000 65536"/>
                  <a:gd name="T14" fmla="*/ 0 60000 65536"/>
                  <a:gd name="T15" fmla="*/ 0 w 21"/>
                  <a:gd name="T16" fmla="*/ 0 h 19"/>
                  <a:gd name="T17" fmla="*/ 21 w 21"/>
                  <a:gd name="T18" fmla="*/ 19 h 19"/>
                </a:gdLst>
                <a:ahLst/>
                <a:cxnLst>
                  <a:cxn ang="T10">
                    <a:pos x="T0" y="T1"/>
                  </a:cxn>
                  <a:cxn ang="T11">
                    <a:pos x="T2" y="T3"/>
                  </a:cxn>
                  <a:cxn ang="T12">
                    <a:pos x="T4" y="T5"/>
                  </a:cxn>
                  <a:cxn ang="T13">
                    <a:pos x="T6" y="T7"/>
                  </a:cxn>
                  <a:cxn ang="T14">
                    <a:pos x="T8" y="T9"/>
                  </a:cxn>
                </a:cxnLst>
                <a:rect l="T15" t="T16" r="T17" b="T18"/>
                <a:pathLst>
                  <a:path w="21" h="19">
                    <a:moveTo>
                      <a:pt x="17" y="0"/>
                    </a:moveTo>
                    <a:lnTo>
                      <a:pt x="21" y="8"/>
                    </a:lnTo>
                    <a:lnTo>
                      <a:pt x="7" y="19"/>
                    </a:lnTo>
                    <a:lnTo>
                      <a:pt x="0" y="12"/>
                    </a:lnTo>
                    <a:lnTo>
                      <a:pt x="1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45" name="Freeform 52"/>
              <p:cNvSpPr>
                <a:spLocks/>
              </p:cNvSpPr>
              <p:nvPr/>
            </p:nvSpPr>
            <p:spPr bwMode="gray">
              <a:xfrm>
                <a:off x="4857" y="1905"/>
                <a:ext cx="28" cy="27"/>
              </a:xfrm>
              <a:custGeom>
                <a:avLst/>
                <a:gdLst>
                  <a:gd name="T0" fmla="*/ 305 w 21"/>
                  <a:gd name="T1" fmla="*/ 0 h 19"/>
                  <a:gd name="T2" fmla="*/ 368 w 21"/>
                  <a:gd name="T3" fmla="*/ 172 h 19"/>
                  <a:gd name="T4" fmla="*/ 116 w 21"/>
                  <a:gd name="T5" fmla="*/ 441 h 19"/>
                  <a:gd name="T6" fmla="*/ 0 w 21"/>
                  <a:gd name="T7" fmla="*/ 322 h 19"/>
                  <a:gd name="T8" fmla="*/ 305 w 21"/>
                  <a:gd name="T9" fmla="*/ 0 h 19"/>
                  <a:gd name="T10" fmla="*/ 0 60000 65536"/>
                  <a:gd name="T11" fmla="*/ 0 60000 65536"/>
                  <a:gd name="T12" fmla="*/ 0 60000 65536"/>
                  <a:gd name="T13" fmla="*/ 0 60000 65536"/>
                  <a:gd name="T14" fmla="*/ 0 60000 65536"/>
                  <a:gd name="T15" fmla="*/ 0 w 21"/>
                  <a:gd name="T16" fmla="*/ 0 h 19"/>
                  <a:gd name="T17" fmla="*/ 21 w 21"/>
                  <a:gd name="T18" fmla="*/ 19 h 19"/>
                </a:gdLst>
                <a:ahLst/>
                <a:cxnLst>
                  <a:cxn ang="T10">
                    <a:pos x="T0" y="T1"/>
                  </a:cxn>
                  <a:cxn ang="T11">
                    <a:pos x="T2" y="T3"/>
                  </a:cxn>
                  <a:cxn ang="T12">
                    <a:pos x="T4" y="T5"/>
                  </a:cxn>
                  <a:cxn ang="T13">
                    <a:pos x="T6" y="T7"/>
                  </a:cxn>
                  <a:cxn ang="T14">
                    <a:pos x="T8" y="T9"/>
                  </a:cxn>
                </a:cxnLst>
                <a:rect l="T15" t="T16" r="T17" b="T18"/>
                <a:pathLst>
                  <a:path w="21" h="19">
                    <a:moveTo>
                      <a:pt x="17" y="0"/>
                    </a:moveTo>
                    <a:lnTo>
                      <a:pt x="21" y="7"/>
                    </a:lnTo>
                    <a:lnTo>
                      <a:pt x="7" y="19"/>
                    </a:lnTo>
                    <a:lnTo>
                      <a:pt x="0" y="14"/>
                    </a:lnTo>
                    <a:lnTo>
                      <a:pt x="1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46" name="Freeform 53"/>
              <p:cNvSpPr>
                <a:spLocks/>
              </p:cNvSpPr>
              <p:nvPr/>
            </p:nvSpPr>
            <p:spPr bwMode="gray">
              <a:xfrm>
                <a:off x="4804" y="1850"/>
                <a:ext cx="31" cy="30"/>
              </a:xfrm>
              <a:custGeom>
                <a:avLst/>
                <a:gdLst>
                  <a:gd name="T0" fmla="*/ 431 w 22"/>
                  <a:gd name="T1" fmla="*/ 0 h 21"/>
                  <a:gd name="T2" fmla="*/ 683 w 22"/>
                  <a:gd name="T3" fmla="*/ 244 h 21"/>
                  <a:gd name="T4" fmla="*/ 217 w 22"/>
                  <a:gd name="T5" fmla="*/ 737 h 21"/>
                  <a:gd name="T6" fmla="*/ 0 w 22"/>
                  <a:gd name="T7" fmla="*/ 571 h 21"/>
                  <a:gd name="T8" fmla="*/ 431 w 22"/>
                  <a:gd name="T9" fmla="*/ 0 h 21"/>
                  <a:gd name="T10" fmla="*/ 0 60000 65536"/>
                  <a:gd name="T11" fmla="*/ 0 60000 65536"/>
                  <a:gd name="T12" fmla="*/ 0 60000 65536"/>
                  <a:gd name="T13" fmla="*/ 0 60000 65536"/>
                  <a:gd name="T14" fmla="*/ 0 60000 65536"/>
                  <a:gd name="T15" fmla="*/ 0 w 22"/>
                  <a:gd name="T16" fmla="*/ 0 h 21"/>
                  <a:gd name="T17" fmla="*/ 22 w 22"/>
                  <a:gd name="T18" fmla="*/ 21 h 21"/>
                </a:gdLst>
                <a:ahLst/>
                <a:cxnLst>
                  <a:cxn ang="T10">
                    <a:pos x="T0" y="T1"/>
                  </a:cxn>
                  <a:cxn ang="T11">
                    <a:pos x="T2" y="T3"/>
                  </a:cxn>
                  <a:cxn ang="T12">
                    <a:pos x="T4" y="T5"/>
                  </a:cxn>
                  <a:cxn ang="T13">
                    <a:pos x="T6" y="T7"/>
                  </a:cxn>
                  <a:cxn ang="T14">
                    <a:pos x="T8" y="T9"/>
                  </a:cxn>
                </a:cxnLst>
                <a:rect l="T15" t="T16" r="T17" b="T18"/>
                <a:pathLst>
                  <a:path w="22" h="21">
                    <a:moveTo>
                      <a:pt x="14" y="0"/>
                    </a:moveTo>
                    <a:lnTo>
                      <a:pt x="22" y="7"/>
                    </a:lnTo>
                    <a:lnTo>
                      <a:pt x="7" y="21"/>
                    </a:lnTo>
                    <a:lnTo>
                      <a:pt x="0" y="16"/>
                    </a:lnTo>
                    <a:lnTo>
                      <a:pt x="1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47" name="Freeform 54"/>
              <p:cNvSpPr>
                <a:spLocks/>
              </p:cNvSpPr>
              <p:nvPr/>
            </p:nvSpPr>
            <p:spPr bwMode="gray">
              <a:xfrm>
                <a:off x="4748" y="1808"/>
                <a:ext cx="25" cy="27"/>
              </a:xfrm>
              <a:custGeom>
                <a:avLst/>
                <a:gdLst>
                  <a:gd name="T0" fmla="*/ 192 w 19"/>
                  <a:gd name="T1" fmla="*/ 0 h 21"/>
                  <a:gd name="T2" fmla="*/ 296 w 19"/>
                  <a:gd name="T3" fmla="*/ 46 h 21"/>
                  <a:gd name="T4" fmla="*/ 111 w 19"/>
                  <a:gd name="T5" fmla="*/ 261 h 21"/>
                  <a:gd name="T6" fmla="*/ 0 w 19"/>
                  <a:gd name="T7" fmla="*/ 203 h 21"/>
                  <a:gd name="T8" fmla="*/ 192 w 19"/>
                  <a:gd name="T9" fmla="*/ 0 h 21"/>
                  <a:gd name="T10" fmla="*/ 0 60000 65536"/>
                  <a:gd name="T11" fmla="*/ 0 60000 65536"/>
                  <a:gd name="T12" fmla="*/ 0 60000 65536"/>
                  <a:gd name="T13" fmla="*/ 0 60000 65536"/>
                  <a:gd name="T14" fmla="*/ 0 60000 65536"/>
                  <a:gd name="T15" fmla="*/ 0 w 19"/>
                  <a:gd name="T16" fmla="*/ 0 h 21"/>
                  <a:gd name="T17" fmla="*/ 19 w 19"/>
                  <a:gd name="T18" fmla="*/ 21 h 21"/>
                </a:gdLst>
                <a:ahLst/>
                <a:cxnLst>
                  <a:cxn ang="T10">
                    <a:pos x="T0" y="T1"/>
                  </a:cxn>
                  <a:cxn ang="T11">
                    <a:pos x="T2" y="T3"/>
                  </a:cxn>
                  <a:cxn ang="T12">
                    <a:pos x="T4" y="T5"/>
                  </a:cxn>
                  <a:cxn ang="T13">
                    <a:pos x="T6" y="T7"/>
                  </a:cxn>
                  <a:cxn ang="T14">
                    <a:pos x="T8" y="T9"/>
                  </a:cxn>
                </a:cxnLst>
                <a:rect l="T15" t="T16" r="T17" b="T18"/>
                <a:pathLst>
                  <a:path w="19" h="21">
                    <a:moveTo>
                      <a:pt x="12" y="0"/>
                    </a:moveTo>
                    <a:lnTo>
                      <a:pt x="19" y="4"/>
                    </a:lnTo>
                    <a:lnTo>
                      <a:pt x="7" y="21"/>
                    </a:lnTo>
                    <a:lnTo>
                      <a:pt x="0" y="16"/>
                    </a:lnTo>
                    <a:lnTo>
                      <a:pt x="1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48" name="Freeform 55"/>
              <p:cNvSpPr>
                <a:spLocks/>
              </p:cNvSpPr>
              <p:nvPr/>
            </p:nvSpPr>
            <p:spPr bwMode="gray">
              <a:xfrm>
                <a:off x="5032" y="2300"/>
                <a:ext cx="28" cy="15"/>
              </a:xfrm>
              <a:custGeom>
                <a:avLst/>
                <a:gdLst>
                  <a:gd name="T0" fmla="*/ 476 w 21"/>
                  <a:gd name="T1" fmla="*/ 0 h 12"/>
                  <a:gd name="T2" fmla="*/ 526 w 21"/>
                  <a:gd name="T3" fmla="*/ 172 h 12"/>
                  <a:gd name="T4" fmla="*/ 0 w 21"/>
                  <a:gd name="T5" fmla="*/ 207 h 12"/>
                  <a:gd name="T6" fmla="*/ 0 w 21"/>
                  <a:gd name="T7" fmla="*/ 49 h 12"/>
                  <a:gd name="T8" fmla="*/ 476 w 21"/>
                  <a:gd name="T9" fmla="*/ 0 h 12"/>
                  <a:gd name="T10" fmla="*/ 0 60000 65536"/>
                  <a:gd name="T11" fmla="*/ 0 60000 65536"/>
                  <a:gd name="T12" fmla="*/ 0 60000 65536"/>
                  <a:gd name="T13" fmla="*/ 0 60000 65536"/>
                  <a:gd name="T14" fmla="*/ 0 60000 65536"/>
                  <a:gd name="T15" fmla="*/ 0 w 21"/>
                  <a:gd name="T16" fmla="*/ 0 h 12"/>
                  <a:gd name="T17" fmla="*/ 21 w 21"/>
                  <a:gd name="T18" fmla="*/ 12 h 12"/>
                </a:gdLst>
                <a:ahLst/>
                <a:cxnLst>
                  <a:cxn ang="T10">
                    <a:pos x="T0" y="T1"/>
                  </a:cxn>
                  <a:cxn ang="T11">
                    <a:pos x="T2" y="T3"/>
                  </a:cxn>
                  <a:cxn ang="T12">
                    <a:pos x="T4" y="T5"/>
                  </a:cxn>
                  <a:cxn ang="T13">
                    <a:pos x="T6" y="T7"/>
                  </a:cxn>
                  <a:cxn ang="T14">
                    <a:pos x="T8" y="T9"/>
                  </a:cxn>
                </a:cxnLst>
                <a:rect l="T15" t="T16" r="T17" b="T18"/>
                <a:pathLst>
                  <a:path w="21" h="12">
                    <a:moveTo>
                      <a:pt x="19" y="0"/>
                    </a:moveTo>
                    <a:lnTo>
                      <a:pt x="21" y="10"/>
                    </a:lnTo>
                    <a:lnTo>
                      <a:pt x="0" y="12"/>
                    </a:lnTo>
                    <a:lnTo>
                      <a:pt x="0" y="3"/>
                    </a:lnTo>
                    <a:lnTo>
                      <a:pt x="1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49" name="Freeform 56"/>
              <p:cNvSpPr>
                <a:spLocks/>
              </p:cNvSpPr>
              <p:nvPr/>
            </p:nvSpPr>
            <p:spPr bwMode="gray">
              <a:xfrm>
                <a:off x="5022" y="2228"/>
                <a:ext cx="30" cy="15"/>
              </a:xfrm>
              <a:custGeom>
                <a:avLst/>
                <a:gdLst>
                  <a:gd name="T0" fmla="*/ 680 w 21"/>
                  <a:gd name="T1" fmla="*/ 0 h 12"/>
                  <a:gd name="T2" fmla="*/ 737 w 21"/>
                  <a:gd name="T3" fmla="*/ 155 h 12"/>
                  <a:gd name="T4" fmla="*/ 0 w 21"/>
                  <a:gd name="T5" fmla="*/ 207 h 12"/>
                  <a:gd name="T6" fmla="*/ 0 w 21"/>
                  <a:gd name="T7" fmla="*/ 87 h 12"/>
                  <a:gd name="T8" fmla="*/ 680 w 21"/>
                  <a:gd name="T9" fmla="*/ 0 h 12"/>
                  <a:gd name="T10" fmla="*/ 0 60000 65536"/>
                  <a:gd name="T11" fmla="*/ 0 60000 65536"/>
                  <a:gd name="T12" fmla="*/ 0 60000 65536"/>
                  <a:gd name="T13" fmla="*/ 0 60000 65536"/>
                  <a:gd name="T14" fmla="*/ 0 60000 65536"/>
                  <a:gd name="T15" fmla="*/ 0 w 21"/>
                  <a:gd name="T16" fmla="*/ 0 h 12"/>
                  <a:gd name="T17" fmla="*/ 21 w 21"/>
                  <a:gd name="T18" fmla="*/ 12 h 12"/>
                </a:gdLst>
                <a:ahLst/>
                <a:cxnLst>
                  <a:cxn ang="T10">
                    <a:pos x="T0" y="T1"/>
                  </a:cxn>
                  <a:cxn ang="T11">
                    <a:pos x="T2" y="T3"/>
                  </a:cxn>
                  <a:cxn ang="T12">
                    <a:pos x="T4" y="T5"/>
                  </a:cxn>
                  <a:cxn ang="T13">
                    <a:pos x="T6" y="T7"/>
                  </a:cxn>
                  <a:cxn ang="T14">
                    <a:pos x="T8" y="T9"/>
                  </a:cxn>
                </a:cxnLst>
                <a:rect l="T15" t="T16" r="T17" b="T18"/>
                <a:pathLst>
                  <a:path w="21" h="12">
                    <a:moveTo>
                      <a:pt x="19" y="0"/>
                    </a:moveTo>
                    <a:lnTo>
                      <a:pt x="21" y="9"/>
                    </a:lnTo>
                    <a:lnTo>
                      <a:pt x="0" y="12"/>
                    </a:lnTo>
                    <a:lnTo>
                      <a:pt x="0" y="5"/>
                    </a:lnTo>
                    <a:lnTo>
                      <a:pt x="1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50" name="Freeform 57"/>
              <p:cNvSpPr>
                <a:spLocks/>
              </p:cNvSpPr>
              <p:nvPr/>
            </p:nvSpPr>
            <p:spPr bwMode="gray">
              <a:xfrm>
                <a:off x="4999" y="2158"/>
                <a:ext cx="31" cy="19"/>
              </a:xfrm>
              <a:custGeom>
                <a:avLst/>
                <a:gdLst>
                  <a:gd name="T0" fmla="*/ 596 w 22"/>
                  <a:gd name="T1" fmla="*/ 0 h 14"/>
                  <a:gd name="T2" fmla="*/ 683 w 22"/>
                  <a:gd name="T3" fmla="*/ 161 h 14"/>
                  <a:gd name="T4" fmla="*/ 89 w 22"/>
                  <a:gd name="T5" fmla="*/ 297 h 14"/>
                  <a:gd name="T6" fmla="*/ 0 w 22"/>
                  <a:gd name="T7" fmla="*/ 119 h 14"/>
                  <a:gd name="T8" fmla="*/ 596 w 22"/>
                  <a:gd name="T9" fmla="*/ 0 h 14"/>
                  <a:gd name="T10" fmla="*/ 0 60000 65536"/>
                  <a:gd name="T11" fmla="*/ 0 60000 65536"/>
                  <a:gd name="T12" fmla="*/ 0 60000 65536"/>
                  <a:gd name="T13" fmla="*/ 0 60000 65536"/>
                  <a:gd name="T14" fmla="*/ 0 60000 65536"/>
                  <a:gd name="T15" fmla="*/ 0 w 22"/>
                  <a:gd name="T16" fmla="*/ 0 h 14"/>
                  <a:gd name="T17" fmla="*/ 22 w 22"/>
                  <a:gd name="T18" fmla="*/ 14 h 14"/>
                </a:gdLst>
                <a:ahLst/>
                <a:cxnLst>
                  <a:cxn ang="T10">
                    <a:pos x="T0" y="T1"/>
                  </a:cxn>
                  <a:cxn ang="T11">
                    <a:pos x="T2" y="T3"/>
                  </a:cxn>
                  <a:cxn ang="T12">
                    <a:pos x="T4" y="T5"/>
                  </a:cxn>
                  <a:cxn ang="T13">
                    <a:pos x="T6" y="T7"/>
                  </a:cxn>
                  <a:cxn ang="T14">
                    <a:pos x="T8" y="T9"/>
                  </a:cxn>
                </a:cxnLst>
                <a:rect l="T15" t="T16" r="T17" b="T18"/>
                <a:pathLst>
                  <a:path w="22" h="14">
                    <a:moveTo>
                      <a:pt x="19" y="0"/>
                    </a:moveTo>
                    <a:lnTo>
                      <a:pt x="22" y="7"/>
                    </a:lnTo>
                    <a:lnTo>
                      <a:pt x="3" y="14"/>
                    </a:lnTo>
                    <a:lnTo>
                      <a:pt x="0" y="5"/>
                    </a:lnTo>
                    <a:lnTo>
                      <a:pt x="1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51" name="Freeform 58"/>
              <p:cNvSpPr>
                <a:spLocks/>
              </p:cNvSpPr>
              <p:nvPr/>
            </p:nvSpPr>
            <p:spPr bwMode="gray">
              <a:xfrm>
                <a:off x="4975" y="2089"/>
                <a:ext cx="29" cy="22"/>
              </a:xfrm>
              <a:custGeom>
                <a:avLst/>
                <a:gdLst>
                  <a:gd name="T0" fmla="*/ 457 w 21"/>
                  <a:gd name="T1" fmla="*/ 0 h 17"/>
                  <a:gd name="T2" fmla="*/ 526 w 21"/>
                  <a:gd name="T3" fmla="*/ 97 h 17"/>
                  <a:gd name="T4" fmla="*/ 55 w 21"/>
                  <a:gd name="T5" fmla="*/ 221 h 17"/>
                  <a:gd name="T6" fmla="*/ 0 w 21"/>
                  <a:gd name="T7" fmla="*/ 97 h 17"/>
                  <a:gd name="T8" fmla="*/ 457 w 21"/>
                  <a:gd name="T9" fmla="*/ 0 h 17"/>
                  <a:gd name="T10" fmla="*/ 0 60000 65536"/>
                  <a:gd name="T11" fmla="*/ 0 60000 65536"/>
                  <a:gd name="T12" fmla="*/ 0 60000 65536"/>
                  <a:gd name="T13" fmla="*/ 0 60000 65536"/>
                  <a:gd name="T14" fmla="*/ 0 60000 65536"/>
                  <a:gd name="T15" fmla="*/ 0 w 21"/>
                  <a:gd name="T16" fmla="*/ 0 h 17"/>
                  <a:gd name="T17" fmla="*/ 21 w 21"/>
                  <a:gd name="T18" fmla="*/ 17 h 17"/>
                </a:gdLst>
                <a:ahLst/>
                <a:cxnLst>
                  <a:cxn ang="T10">
                    <a:pos x="T0" y="T1"/>
                  </a:cxn>
                  <a:cxn ang="T11">
                    <a:pos x="T2" y="T3"/>
                  </a:cxn>
                  <a:cxn ang="T12">
                    <a:pos x="T4" y="T5"/>
                  </a:cxn>
                  <a:cxn ang="T13">
                    <a:pos x="T6" y="T7"/>
                  </a:cxn>
                  <a:cxn ang="T14">
                    <a:pos x="T8" y="T9"/>
                  </a:cxn>
                </a:cxnLst>
                <a:rect l="T15" t="T16" r="T17" b="T18"/>
                <a:pathLst>
                  <a:path w="21" h="17">
                    <a:moveTo>
                      <a:pt x="18" y="0"/>
                    </a:moveTo>
                    <a:lnTo>
                      <a:pt x="21" y="7"/>
                    </a:lnTo>
                    <a:lnTo>
                      <a:pt x="2" y="17"/>
                    </a:lnTo>
                    <a:lnTo>
                      <a:pt x="0" y="7"/>
                    </a:lnTo>
                    <a:lnTo>
                      <a:pt x="1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52" name="Freeform 59"/>
              <p:cNvSpPr>
                <a:spLocks/>
              </p:cNvSpPr>
              <p:nvPr/>
            </p:nvSpPr>
            <p:spPr bwMode="gray">
              <a:xfrm>
                <a:off x="4975" y="2653"/>
                <a:ext cx="31" cy="20"/>
              </a:xfrm>
              <a:custGeom>
                <a:avLst/>
                <a:gdLst>
                  <a:gd name="T0" fmla="*/ 464 w 23"/>
                  <a:gd name="T1" fmla="*/ 62 h 16"/>
                  <a:gd name="T2" fmla="*/ 346 w 23"/>
                  <a:gd name="T3" fmla="*/ 149 h 16"/>
                  <a:gd name="T4" fmla="*/ 0 w 23"/>
                  <a:gd name="T5" fmla="*/ 62 h 16"/>
                  <a:gd name="T6" fmla="*/ 73 w 23"/>
                  <a:gd name="T7" fmla="*/ 0 h 16"/>
                  <a:gd name="T8" fmla="*/ 464 w 23"/>
                  <a:gd name="T9" fmla="*/ 62 h 16"/>
                  <a:gd name="T10" fmla="*/ 0 60000 65536"/>
                  <a:gd name="T11" fmla="*/ 0 60000 65536"/>
                  <a:gd name="T12" fmla="*/ 0 60000 65536"/>
                  <a:gd name="T13" fmla="*/ 0 60000 65536"/>
                  <a:gd name="T14" fmla="*/ 0 60000 65536"/>
                  <a:gd name="T15" fmla="*/ 0 w 23"/>
                  <a:gd name="T16" fmla="*/ 0 h 16"/>
                  <a:gd name="T17" fmla="*/ 23 w 23"/>
                  <a:gd name="T18" fmla="*/ 16 h 16"/>
                </a:gdLst>
                <a:ahLst/>
                <a:cxnLst>
                  <a:cxn ang="T10">
                    <a:pos x="T0" y="T1"/>
                  </a:cxn>
                  <a:cxn ang="T11">
                    <a:pos x="T2" y="T3"/>
                  </a:cxn>
                  <a:cxn ang="T12">
                    <a:pos x="T4" y="T5"/>
                  </a:cxn>
                  <a:cxn ang="T13">
                    <a:pos x="T6" y="T7"/>
                  </a:cxn>
                  <a:cxn ang="T14">
                    <a:pos x="T8" y="T9"/>
                  </a:cxn>
                </a:cxnLst>
                <a:rect l="T15" t="T16" r="T17" b="T18"/>
                <a:pathLst>
                  <a:path w="23" h="16">
                    <a:moveTo>
                      <a:pt x="23" y="7"/>
                    </a:moveTo>
                    <a:lnTo>
                      <a:pt x="18" y="16"/>
                    </a:lnTo>
                    <a:lnTo>
                      <a:pt x="0" y="7"/>
                    </a:lnTo>
                    <a:lnTo>
                      <a:pt x="4" y="0"/>
                    </a:lnTo>
                    <a:lnTo>
                      <a:pt x="23"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53" name="Freeform 60"/>
              <p:cNvSpPr>
                <a:spLocks/>
              </p:cNvSpPr>
              <p:nvPr/>
            </p:nvSpPr>
            <p:spPr bwMode="gray">
              <a:xfrm>
                <a:off x="4999" y="2585"/>
                <a:ext cx="31" cy="20"/>
              </a:xfrm>
              <a:custGeom>
                <a:avLst/>
                <a:gdLst>
                  <a:gd name="T0" fmla="*/ 683 w 22"/>
                  <a:gd name="T1" fmla="*/ 171 h 14"/>
                  <a:gd name="T2" fmla="*/ 596 w 22"/>
                  <a:gd name="T3" fmla="*/ 499 h 14"/>
                  <a:gd name="T4" fmla="*/ 0 w 22"/>
                  <a:gd name="T5" fmla="*/ 244 h 14"/>
                  <a:gd name="T6" fmla="*/ 89 w 22"/>
                  <a:gd name="T7" fmla="*/ 0 h 14"/>
                  <a:gd name="T8" fmla="*/ 683 w 22"/>
                  <a:gd name="T9" fmla="*/ 171 h 14"/>
                  <a:gd name="T10" fmla="*/ 0 60000 65536"/>
                  <a:gd name="T11" fmla="*/ 0 60000 65536"/>
                  <a:gd name="T12" fmla="*/ 0 60000 65536"/>
                  <a:gd name="T13" fmla="*/ 0 60000 65536"/>
                  <a:gd name="T14" fmla="*/ 0 60000 65536"/>
                  <a:gd name="T15" fmla="*/ 0 w 22"/>
                  <a:gd name="T16" fmla="*/ 0 h 14"/>
                  <a:gd name="T17" fmla="*/ 22 w 22"/>
                  <a:gd name="T18" fmla="*/ 14 h 14"/>
                </a:gdLst>
                <a:ahLst/>
                <a:cxnLst>
                  <a:cxn ang="T10">
                    <a:pos x="T0" y="T1"/>
                  </a:cxn>
                  <a:cxn ang="T11">
                    <a:pos x="T2" y="T3"/>
                  </a:cxn>
                  <a:cxn ang="T12">
                    <a:pos x="T4" y="T5"/>
                  </a:cxn>
                  <a:cxn ang="T13">
                    <a:pos x="T6" y="T7"/>
                  </a:cxn>
                  <a:cxn ang="T14">
                    <a:pos x="T8" y="T9"/>
                  </a:cxn>
                </a:cxnLst>
                <a:rect l="T15" t="T16" r="T17" b="T18"/>
                <a:pathLst>
                  <a:path w="22" h="14">
                    <a:moveTo>
                      <a:pt x="22" y="5"/>
                    </a:moveTo>
                    <a:lnTo>
                      <a:pt x="19" y="14"/>
                    </a:lnTo>
                    <a:lnTo>
                      <a:pt x="0" y="7"/>
                    </a:lnTo>
                    <a:lnTo>
                      <a:pt x="3" y="0"/>
                    </a:lnTo>
                    <a:lnTo>
                      <a:pt x="22"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54" name="Freeform 61"/>
              <p:cNvSpPr>
                <a:spLocks/>
              </p:cNvSpPr>
              <p:nvPr/>
            </p:nvSpPr>
            <p:spPr bwMode="gray">
              <a:xfrm>
                <a:off x="5022" y="2516"/>
                <a:ext cx="30" cy="17"/>
              </a:xfrm>
              <a:custGeom>
                <a:avLst/>
                <a:gdLst>
                  <a:gd name="T0" fmla="*/ 737 w 21"/>
                  <a:gd name="T1" fmla="*/ 163 h 12"/>
                  <a:gd name="T2" fmla="*/ 680 w 21"/>
                  <a:gd name="T3" fmla="*/ 387 h 12"/>
                  <a:gd name="T4" fmla="*/ 0 w 21"/>
                  <a:gd name="T5" fmla="*/ 231 h 12"/>
                  <a:gd name="T6" fmla="*/ 0 w 21"/>
                  <a:gd name="T7" fmla="*/ 0 h 12"/>
                  <a:gd name="T8" fmla="*/ 737 w 21"/>
                  <a:gd name="T9" fmla="*/ 163 h 12"/>
                  <a:gd name="T10" fmla="*/ 0 60000 65536"/>
                  <a:gd name="T11" fmla="*/ 0 60000 65536"/>
                  <a:gd name="T12" fmla="*/ 0 60000 65536"/>
                  <a:gd name="T13" fmla="*/ 0 60000 65536"/>
                  <a:gd name="T14" fmla="*/ 0 60000 65536"/>
                  <a:gd name="T15" fmla="*/ 0 w 21"/>
                  <a:gd name="T16" fmla="*/ 0 h 12"/>
                  <a:gd name="T17" fmla="*/ 21 w 21"/>
                  <a:gd name="T18" fmla="*/ 12 h 12"/>
                </a:gdLst>
                <a:ahLst/>
                <a:cxnLst>
                  <a:cxn ang="T10">
                    <a:pos x="T0" y="T1"/>
                  </a:cxn>
                  <a:cxn ang="T11">
                    <a:pos x="T2" y="T3"/>
                  </a:cxn>
                  <a:cxn ang="T12">
                    <a:pos x="T4" y="T5"/>
                  </a:cxn>
                  <a:cxn ang="T13">
                    <a:pos x="T6" y="T7"/>
                  </a:cxn>
                  <a:cxn ang="T14">
                    <a:pos x="T8" y="T9"/>
                  </a:cxn>
                </a:cxnLst>
                <a:rect l="T15" t="T16" r="T17" b="T18"/>
                <a:pathLst>
                  <a:path w="21" h="12">
                    <a:moveTo>
                      <a:pt x="21" y="5"/>
                    </a:moveTo>
                    <a:lnTo>
                      <a:pt x="19" y="12"/>
                    </a:lnTo>
                    <a:lnTo>
                      <a:pt x="0" y="7"/>
                    </a:lnTo>
                    <a:lnTo>
                      <a:pt x="0" y="0"/>
                    </a:lnTo>
                    <a:lnTo>
                      <a:pt x="21"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55" name="Freeform 62"/>
              <p:cNvSpPr>
                <a:spLocks/>
              </p:cNvSpPr>
              <p:nvPr/>
            </p:nvSpPr>
            <p:spPr bwMode="gray">
              <a:xfrm>
                <a:off x="5032" y="2446"/>
                <a:ext cx="28" cy="13"/>
              </a:xfrm>
              <a:custGeom>
                <a:avLst/>
                <a:gdLst>
                  <a:gd name="T0" fmla="*/ 526 w 21"/>
                  <a:gd name="T1" fmla="*/ 81 h 9"/>
                  <a:gd name="T2" fmla="*/ 476 w 21"/>
                  <a:gd name="T3" fmla="*/ 352 h 9"/>
                  <a:gd name="T4" fmla="*/ 0 w 21"/>
                  <a:gd name="T5" fmla="*/ 264 h 9"/>
                  <a:gd name="T6" fmla="*/ 0 w 21"/>
                  <a:gd name="T7" fmla="*/ 0 h 9"/>
                  <a:gd name="T8" fmla="*/ 526 w 21"/>
                  <a:gd name="T9" fmla="*/ 81 h 9"/>
                  <a:gd name="T10" fmla="*/ 0 60000 65536"/>
                  <a:gd name="T11" fmla="*/ 0 60000 65536"/>
                  <a:gd name="T12" fmla="*/ 0 60000 65536"/>
                  <a:gd name="T13" fmla="*/ 0 60000 65536"/>
                  <a:gd name="T14" fmla="*/ 0 60000 65536"/>
                  <a:gd name="T15" fmla="*/ 0 w 21"/>
                  <a:gd name="T16" fmla="*/ 0 h 9"/>
                  <a:gd name="T17" fmla="*/ 21 w 21"/>
                  <a:gd name="T18" fmla="*/ 9 h 9"/>
                </a:gdLst>
                <a:ahLst/>
                <a:cxnLst>
                  <a:cxn ang="T10">
                    <a:pos x="T0" y="T1"/>
                  </a:cxn>
                  <a:cxn ang="T11">
                    <a:pos x="T2" y="T3"/>
                  </a:cxn>
                  <a:cxn ang="T12">
                    <a:pos x="T4" y="T5"/>
                  </a:cxn>
                  <a:cxn ang="T13">
                    <a:pos x="T6" y="T7"/>
                  </a:cxn>
                  <a:cxn ang="T14">
                    <a:pos x="T8" y="T9"/>
                  </a:cxn>
                </a:cxnLst>
                <a:rect l="T15" t="T16" r="T17" b="T18"/>
                <a:pathLst>
                  <a:path w="21" h="9">
                    <a:moveTo>
                      <a:pt x="21" y="2"/>
                    </a:moveTo>
                    <a:lnTo>
                      <a:pt x="19" y="9"/>
                    </a:lnTo>
                    <a:lnTo>
                      <a:pt x="0" y="7"/>
                    </a:lnTo>
                    <a:lnTo>
                      <a:pt x="0" y="0"/>
                    </a:lnTo>
                    <a:lnTo>
                      <a:pt x="2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56" name="Freeform 63"/>
              <p:cNvSpPr>
                <a:spLocks/>
              </p:cNvSpPr>
              <p:nvPr/>
            </p:nvSpPr>
            <p:spPr bwMode="gray">
              <a:xfrm>
                <a:off x="4748" y="2924"/>
                <a:ext cx="25" cy="29"/>
              </a:xfrm>
              <a:custGeom>
                <a:avLst/>
                <a:gdLst>
                  <a:gd name="T0" fmla="*/ 296 w 19"/>
                  <a:gd name="T1" fmla="*/ 399 h 21"/>
                  <a:gd name="T2" fmla="*/ 192 w 19"/>
                  <a:gd name="T3" fmla="*/ 526 h 21"/>
                  <a:gd name="T4" fmla="*/ 0 w 19"/>
                  <a:gd name="T5" fmla="*/ 181 h 21"/>
                  <a:gd name="T6" fmla="*/ 111 w 19"/>
                  <a:gd name="T7" fmla="*/ 0 h 21"/>
                  <a:gd name="T8" fmla="*/ 296 w 19"/>
                  <a:gd name="T9" fmla="*/ 399 h 21"/>
                  <a:gd name="T10" fmla="*/ 0 60000 65536"/>
                  <a:gd name="T11" fmla="*/ 0 60000 65536"/>
                  <a:gd name="T12" fmla="*/ 0 60000 65536"/>
                  <a:gd name="T13" fmla="*/ 0 60000 65536"/>
                  <a:gd name="T14" fmla="*/ 0 60000 65536"/>
                  <a:gd name="T15" fmla="*/ 0 w 19"/>
                  <a:gd name="T16" fmla="*/ 0 h 21"/>
                  <a:gd name="T17" fmla="*/ 19 w 19"/>
                  <a:gd name="T18" fmla="*/ 21 h 21"/>
                </a:gdLst>
                <a:ahLst/>
                <a:cxnLst>
                  <a:cxn ang="T10">
                    <a:pos x="T0" y="T1"/>
                  </a:cxn>
                  <a:cxn ang="T11">
                    <a:pos x="T2" y="T3"/>
                  </a:cxn>
                  <a:cxn ang="T12">
                    <a:pos x="T4" y="T5"/>
                  </a:cxn>
                  <a:cxn ang="T13">
                    <a:pos x="T6" y="T7"/>
                  </a:cxn>
                  <a:cxn ang="T14">
                    <a:pos x="T8" y="T9"/>
                  </a:cxn>
                </a:cxnLst>
                <a:rect l="T15" t="T16" r="T17" b="T18"/>
                <a:pathLst>
                  <a:path w="19" h="21">
                    <a:moveTo>
                      <a:pt x="19" y="16"/>
                    </a:moveTo>
                    <a:lnTo>
                      <a:pt x="12" y="21"/>
                    </a:lnTo>
                    <a:lnTo>
                      <a:pt x="0" y="7"/>
                    </a:lnTo>
                    <a:lnTo>
                      <a:pt x="7" y="0"/>
                    </a:lnTo>
                    <a:lnTo>
                      <a:pt x="19"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57" name="Freeform 64"/>
              <p:cNvSpPr>
                <a:spLocks/>
              </p:cNvSpPr>
              <p:nvPr/>
            </p:nvSpPr>
            <p:spPr bwMode="gray">
              <a:xfrm>
                <a:off x="4804" y="2881"/>
                <a:ext cx="31" cy="27"/>
              </a:xfrm>
              <a:custGeom>
                <a:avLst/>
                <a:gdLst>
                  <a:gd name="T0" fmla="*/ 683 w 22"/>
                  <a:gd name="T1" fmla="*/ 203 h 21"/>
                  <a:gd name="T2" fmla="*/ 431 w 22"/>
                  <a:gd name="T3" fmla="*/ 261 h 21"/>
                  <a:gd name="T4" fmla="*/ 0 w 22"/>
                  <a:gd name="T5" fmla="*/ 85 h 21"/>
                  <a:gd name="T6" fmla="*/ 217 w 22"/>
                  <a:gd name="T7" fmla="*/ 0 h 21"/>
                  <a:gd name="T8" fmla="*/ 683 w 22"/>
                  <a:gd name="T9" fmla="*/ 203 h 21"/>
                  <a:gd name="T10" fmla="*/ 0 60000 65536"/>
                  <a:gd name="T11" fmla="*/ 0 60000 65536"/>
                  <a:gd name="T12" fmla="*/ 0 60000 65536"/>
                  <a:gd name="T13" fmla="*/ 0 60000 65536"/>
                  <a:gd name="T14" fmla="*/ 0 60000 65536"/>
                  <a:gd name="T15" fmla="*/ 0 w 22"/>
                  <a:gd name="T16" fmla="*/ 0 h 21"/>
                  <a:gd name="T17" fmla="*/ 22 w 22"/>
                  <a:gd name="T18" fmla="*/ 21 h 21"/>
                </a:gdLst>
                <a:ahLst/>
                <a:cxnLst>
                  <a:cxn ang="T10">
                    <a:pos x="T0" y="T1"/>
                  </a:cxn>
                  <a:cxn ang="T11">
                    <a:pos x="T2" y="T3"/>
                  </a:cxn>
                  <a:cxn ang="T12">
                    <a:pos x="T4" y="T5"/>
                  </a:cxn>
                  <a:cxn ang="T13">
                    <a:pos x="T6" y="T7"/>
                  </a:cxn>
                  <a:cxn ang="T14">
                    <a:pos x="T8" y="T9"/>
                  </a:cxn>
                </a:cxnLst>
                <a:rect l="T15" t="T16" r="T17" b="T18"/>
                <a:pathLst>
                  <a:path w="22" h="21">
                    <a:moveTo>
                      <a:pt x="22" y="16"/>
                    </a:moveTo>
                    <a:lnTo>
                      <a:pt x="14" y="21"/>
                    </a:lnTo>
                    <a:lnTo>
                      <a:pt x="0" y="7"/>
                    </a:lnTo>
                    <a:lnTo>
                      <a:pt x="7" y="0"/>
                    </a:lnTo>
                    <a:lnTo>
                      <a:pt x="22"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58" name="Freeform 65"/>
              <p:cNvSpPr>
                <a:spLocks/>
              </p:cNvSpPr>
              <p:nvPr/>
            </p:nvSpPr>
            <p:spPr bwMode="gray">
              <a:xfrm>
                <a:off x="4857" y="2830"/>
                <a:ext cx="28" cy="27"/>
              </a:xfrm>
              <a:custGeom>
                <a:avLst/>
                <a:gdLst>
                  <a:gd name="T0" fmla="*/ 368 w 21"/>
                  <a:gd name="T1" fmla="*/ 174 h 21"/>
                  <a:gd name="T2" fmla="*/ 249 w 21"/>
                  <a:gd name="T3" fmla="*/ 261 h 21"/>
                  <a:gd name="T4" fmla="*/ 0 w 21"/>
                  <a:gd name="T5" fmla="*/ 85 h 21"/>
                  <a:gd name="T6" fmla="*/ 116 w 21"/>
                  <a:gd name="T7" fmla="*/ 0 h 21"/>
                  <a:gd name="T8" fmla="*/ 368 w 21"/>
                  <a:gd name="T9" fmla="*/ 174 h 21"/>
                  <a:gd name="T10" fmla="*/ 0 60000 65536"/>
                  <a:gd name="T11" fmla="*/ 0 60000 65536"/>
                  <a:gd name="T12" fmla="*/ 0 60000 65536"/>
                  <a:gd name="T13" fmla="*/ 0 60000 65536"/>
                  <a:gd name="T14" fmla="*/ 0 60000 65536"/>
                  <a:gd name="T15" fmla="*/ 0 w 21"/>
                  <a:gd name="T16" fmla="*/ 0 h 21"/>
                  <a:gd name="T17" fmla="*/ 21 w 21"/>
                  <a:gd name="T18" fmla="*/ 21 h 21"/>
                </a:gdLst>
                <a:ahLst/>
                <a:cxnLst>
                  <a:cxn ang="T10">
                    <a:pos x="T0" y="T1"/>
                  </a:cxn>
                  <a:cxn ang="T11">
                    <a:pos x="T2" y="T3"/>
                  </a:cxn>
                  <a:cxn ang="T12">
                    <a:pos x="T4" y="T5"/>
                  </a:cxn>
                  <a:cxn ang="T13">
                    <a:pos x="T6" y="T7"/>
                  </a:cxn>
                  <a:cxn ang="T14">
                    <a:pos x="T8" y="T9"/>
                  </a:cxn>
                </a:cxnLst>
                <a:rect l="T15" t="T16" r="T17" b="T18"/>
                <a:pathLst>
                  <a:path w="21" h="21">
                    <a:moveTo>
                      <a:pt x="21" y="14"/>
                    </a:moveTo>
                    <a:lnTo>
                      <a:pt x="14" y="21"/>
                    </a:lnTo>
                    <a:lnTo>
                      <a:pt x="0" y="7"/>
                    </a:lnTo>
                    <a:lnTo>
                      <a:pt x="7" y="0"/>
                    </a:lnTo>
                    <a:lnTo>
                      <a:pt x="21"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59" name="Freeform 66"/>
              <p:cNvSpPr>
                <a:spLocks/>
              </p:cNvSpPr>
              <p:nvPr/>
            </p:nvSpPr>
            <p:spPr bwMode="gray">
              <a:xfrm>
                <a:off x="4905" y="2776"/>
                <a:ext cx="29" cy="26"/>
              </a:xfrm>
              <a:custGeom>
                <a:avLst/>
                <a:gdLst>
                  <a:gd name="T0" fmla="*/ 526 w 21"/>
                  <a:gd name="T1" fmla="*/ 270 h 19"/>
                  <a:gd name="T2" fmla="*/ 345 w 21"/>
                  <a:gd name="T3" fmla="*/ 441 h 19"/>
                  <a:gd name="T4" fmla="*/ 0 w 21"/>
                  <a:gd name="T5" fmla="*/ 172 h 19"/>
                  <a:gd name="T6" fmla="*/ 105 w 21"/>
                  <a:gd name="T7" fmla="*/ 0 h 19"/>
                  <a:gd name="T8" fmla="*/ 526 w 21"/>
                  <a:gd name="T9" fmla="*/ 270 h 19"/>
                  <a:gd name="T10" fmla="*/ 0 60000 65536"/>
                  <a:gd name="T11" fmla="*/ 0 60000 65536"/>
                  <a:gd name="T12" fmla="*/ 0 60000 65536"/>
                  <a:gd name="T13" fmla="*/ 0 60000 65536"/>
                  <a:gd name="T14" fmla="*/ 0 60000 65536"/>
                  <a:gd name="T15" fmla="*/ 0 w 21"/>
                  <a:gd name="T16" fmla="*/ 0 h 19"/>
                  <a:gd name="T17" fmla="*/ 21 w 21"/>
                  <a:gd name="T18" fmla="*/ 19 h 19"/>
                </a:gdLst>
                <a:ahLst/>
                <a:cxnLst>
                  <a:cxn ang="T10">
                    <a:pos x="T0" y="T1"/>
                  </a:cxn>
                  <a:cxn ang="T11">
                    <a:pos x="T2" y="T3"/>
                  </a:cxn>
                  <a:cxn ang="T12">
                    <a:pos x="T4" y="T5"/>
                  </a:cxn>
                  <a:cxn ang="T13">
                    <a:pos x="T6" y="T7"/>
                  </a:cxn>
                  <a:cxn ang="T14">
                    <a:pos x="T8" y="T9"/>
                  </a:cxn>
                </a:cxnLst>
                <a:rect l="T15" t="T16" r="T17" b="T18"/>
                <a:pathLst>
                  <a:path w="21" h="19">
                    <a:moveTo>
                      <a:pt x="21" y="12"/>
                    </a:moveTo>
                    <a:lnTo>
                      <a:pt x="14" y="19"/>
                    </a:lnTo>
                    <a:lnTo>
                      <a:pt x="0" y="7"/>
                    </a:lnTo>
                    <a:lnTo>
                      <a:pt x="4" y="0"/>
                    </a:lnTo>
                    <a:lnTo>
                      <a:pt x="21"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60" name="Freeform 67"/>
              <p:cNvSpPr>
                <a:spLocks/>
              </p:cNvSpPr>
              <p:nvPr/>
            </p:nvSpPr>
            <p:spPr bwMode="gray">
              <a:xfrm>
                <a:off x="4420" y="3054"/>
                <a:ext cx="10" cy="28"/>
              </a:xfrm>
              <a:custGeom>
                <a:avLst/>
                <a:gdLst>
                  <a:gd name="T0" fmla="*/ 24 w 9"/>
                  <a:gd name="T1" fmla="*/ 476 h 21"/>
                  <a:gd name="T2" fmla="*/ 2 w 9"/>
                  <a:gd name="T3" fmla="*/ 526 h 21"/>
                  <a:gd name="T4" fmla="*/ 0 w 9"/>
                  <a:gd name="T5" fmla="*/ 0 h 21"/>
                  <a:gd name="T6" fmla="*/ 20 w 9"/>
                  <a:gd name="T7" fmla="*/ 0 h 21"/>
                  <a:gd name="T8" fmla="*/ 24 w 9"/>
                  <a:gd name="T9" fmla="*/ 476 h 21"/>
                  <a:gd name="T10" fmla="*/ 0 60000 65536"/>
                  <a:gd name="T11" fmla="*/ 0 60000 65536"/>
                  <a:gd name="T12" fmla="*/ 0 60000 65536"/>
                  <a:gd name="T13" fmla="*/ 0 60000 65536"/>
                  <a:gd name="T14" fmla="*/ 0 60000 65536"/>
                  <a:gd name="T15" fmla="*/ 0 w 9"/>
                  <a:gd name="T16" fmla="*/ 0 h 21"/>
                  <a:gd name="T17" fmla="*/ 9 w 9"/>
                  <a:gd name="T18" fmla="*/ 21 h 21"/>
                </a:gdLst>
                <a:ahLst/>
                <a:cxnLst>
                  <a:cxn ang="T10">
                    <a:pos x="T0" y="T1"/>
                  </a:cxn>
                  <a:cxn ang="T11">
                    <a:pos x="T2" y="T3"/>
                  </a:cxn>
                  <a:cxn ang="T12">
                    <a:pos x="T4" y="T5"/>
                  </a:cxn>
                  <a:cxn ang="T13">
                    <a:pos x="T6" y="T7"/>
                  </a:cxn>
                  <a:cxn ang="T14">
                    <a:pos x="T8" y="T9"/>
                  </a:cxn>
                </a:cxnLst>
                <a:rect l="T15" t="T16" r="T17" b="T18"/>
                <a:pathLst>
                  <a:path w="9" h="21">
                    <a:moveTo>
                      <a:pt x="9" y="19"/>
                    </a:moveTo>
                    <a:lnTo>
                      <a:pt x="2" y="21"/>
                    </a:lnTo>
                    <a:lnTo>
                      <a:pt x="0" y="0"/>
                    </a:lnTo>
                    <a:lnTo>
                      <a:pt x="7" y="0"/>
                    </a:lnTo>
                    <a:lnTo>
                      <a:pt x="9"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61" name="Freeform 68"/>
              <p:cNvSpPr>
                <a:spLocks/>
              </p:cNvSpPr>
              <p:nvPr/>
            </p:nvSpPr>
            <p:spPr bwMode="gray">
              <a:xfrm>
                <a:off x="4491" y="3045"/>
                <a:ext cx="15" cy="29"/>
              </a:xfrm>
              <a:custGeom>
                <a:avLst/>
                <a:gdLst>
                  <a:gd name="T0" fmla="*/ 123 w 11"/>
                  <a:gd name="T1" fmla="*/ 457 h 21"/>
                  <a:gd name="T2" fmla="*/ 46 w 11"/>
                  <a:gd name="T3" fmla="*/ 526 h 21"/>
                  <a:gd name="T4" fmla="*/ 0 w 11"/>
                  <a:gd name="T5" fmla="*/ 0 h 21"/>
                  <a:gd name="T6" fmla="*/ 97 w 11"/>
                  <a:gd name="T7" fmla="*/ 0 h 21"/>
                  <a:gd name="T8" fmla="*/ 123 w 11"/>
                  <a:gd name="T9" fmla="*/ 457 h 21"/>
                  <a:gd name="T10" fmla="*/ 0 60000 65536"/>
                  <a:gd name="T11" fmla="*/ 0 60000 65536"/>
                  <a:gd name="T12" fmla="*/ 0 60000 65536"/>
                  <a:gd name="T13" fmla="*/ 0 60000 65536"/>
                  <a:gd name="T14" fmla="*/ 0 60000 65536"/>
                  <a:gd name="T15" fmla="*/ 0 w 11"/>
                  <a:gd name="T16" fmla="*/ 0 h 21"/>
                  <a:gd name="T17" fmla="*/ 11 w 11"/>
                  <a:gd name="T18" fmla="*/ 21 h 21"/>
                </a:gdLst>
                <a:ahLst/>
                <a:cxnLst>
                  <a:cxn ang="T10">
                    <a:pos x="T0" y="T1"/>
                  </a:cxn>
                  <a:cxn ang="T11">
                    <a:pos x="T2" y="T3"/>
                  </a:cxn>
                  <a:cxn ang="T12">
                    <a:pos x="T4" y="T5"/>
                  </a:cxn>
                  <a:cxn ang="T13">
                    <a:pos x="T6" y="T7"/>
                  </a:cxn>
                  <a:cxn ang="T14">
                    <a:pos x="T8" y="T9"/>
                  </a:cxn>
                </a:cxnLst>
                <a:rect l="T15" t="T16" r="T17" b="T18"/>
                <a:pathLst>
                  <a:path w="11" h="21">
                    <a:moveTo>
                      <a:pt x="11" y="18"/>
                    </a:moveTo>
                    <a:lnTo>
                      <a:pt x="4" y="21"/>
                    </a:lnTo>
                    <a:lnTo>
                      <a:pt x="0" y="0"/>
                    </a:lnTo>
                    <a:lnTo>
                      <a:pt x="9" y="0"/>
                    </a:lnTo>
                    <a:lnTo>
                      <a:pt x="11"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62" name="Freeform 69"/>
              <p:cNvSpPr>
                <a:spLocks/>
              </p:cNvSpPr>
              <p:nvPr/>
            </p:nvSpPr>
            <p:spPr bwMode="gray">
              <a:xfrm>
                <a:off x="4559" y="3024"/>
                <a:ext cx="20" cy="26"/>
              </a:xfrm>
              <a:custGeom>
                <a:avLst/>
                <a:gdLst>
                  <a:gd name="T0" fmla="*/ 268 w 15"/>
                  <a:gd name="T1" fmla="*/ 167 h 21"/>
                  <a:gd name="T2" fmla="*/ 87 w 15"/>
                  <a:gd name="T3" fmla="*/ 181 h 21"/>
                  <a:gd name="T4" fmla="*/ 0 w 15"/>
                  <a:gd name="T5" fmla="*/ 2 h 21"/>
                  <a:gd name="T6" fmla="*/ 151 w 15"/>
                  <a:gd name="T7" fmla="*/ 0 h 21"/>
                  <a:gd name="T8" fmla="*/ 268 w 15"/>
                  <a:gd name="T9" fmla="*/ 167 h 21"/>
                  <a:gd name="T10" fmla="*/ 0 60000 65536"/>
                  <a:gd name="T11" fmla="*/ 0 60000 65536"/>
                  <a:gd name="T12" fmla="*/ 0 60000 65536"/>
                  <a:gd name="T13" fmla="*/ 0 60000 65536"/>
                  <a:gd name="T14" fmla="*/ 0 60000 65536"/>
                  <a:gd name="T15" fmla="*/ 0 w 15"/>
                  <a:gd name="T16" fmla="*/ 0 h 21"/>
                  <a:gd name="T17" fmla="*/ 15 w 15"/>
                  <a:gd name="T18" fmla="*/ 21 h 21"/>
                </a:gdLst>
                <a:ahLst/>
                <a:cxnLst>
                  <a:cxn ang="T10">
                    <a:pos x="T0" y="T1"/>
                  </a:cxn>
                  <a:cxn ang="T11">
                    <a:pos x="T2" y="T3"/>
                  </a:cxn>
                  <a:cxn ang="T12">
                    <a:pos x="T4" y="T5"/>
                  </a:cxn>
                  <a:cxn ang="T13">
                    <a:pos x="T6" y="T7"/>
                  </a:cxn>
                  <a:cxn ang="T14">
                    <a:pos x="T8" y="T9"/>
                  </a:cxn>
                </a:cxnLst>
                <a:rect l="T15" t="T16" r="T17" b="T18"/>
                <a:pathLst>
                  <a:path w="15" h="21">
                    <a:moveTo>
                      <a:pt x="15" y="19"/>
                    </a:moveTo>
                    <a:lnTo>
                      <a:pt x="5" y="21"/>
                    </a:lnTo>
                    <a:lnTo>
                      <a:pt x="0" y="2"/>
                    </a:lnTo>
                    <a:lnTo>
                      <a:pt x="8" y="0"/>
                    </a:lnTo>
                    <a:lnTo>
                      <a:pt x="15"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63" name="Freeform 70"/>
              <p:cNvSpPr>
                <a:spLocks/>
              </p:cNvSpPr>
              <p:nvPr/>
            </p:nvSpPr>
            <p:spPr bwMode="gray">
              <a:xfrm>
                <a:off x="4626" y="2996"/>
                <a:ext cx="23" cy="29"/>
              </a:xfrm>
              <a:custGeom>
                <a:avLst/>
                <a:gdLst>
                  <a:gd name="T0" fmla="*/ 349 w 17"/>
                  <a:gd name="T1" fmla="*/ 476 h 21"/>
                  <a:gd name="T2" fmla="*/ 135 w 17"/>
                  <a:gd name="T3" fmla="*/ 526 h 21"/>
                  <a:gd name="T4" fmla="*/ 0 w 17"/>
                  <a:gd name="T5" fmla="*/ 55 h 21"/>
                  <a:gd name="T6" fmla="*/ 135 w 17"/>
                  <a:gd name="T7" fmla="*/ 0 h 21"/>
                  <a:gd name="T8" fmla="*/ 349 w 17"/>
                  <a:gd name="T9" fmla="*/ 476 h 21"/>
                  <a:gd name="T10" fmla="*/ 0 60000 65536"/>
                  <a:gd name="T11" fmla="*/ 0 60000 65536"/>
                  <a:gd name="T12" fmla="*/ 0 60000 65536"/>
                  <a:gd name="T13" fmla="*/ 0 60000 65536"/>
                  <a:gd name="T14" fmla="*/ 0 60000 65536"/>
                  <a:gd name="T15" fmla="*/ 0 w 17"/>
                  <a:gd name="T16" fmla="*/ 0 h 21"/>
                  <a:gd name="T17" fmla="*/ 17 w 17"/>
                  <a:gd name="T18" fmla="*/ 21 h 21"/>
                </a:gdLst>
                <a:ahLst/>
                <a:cxnLst>
                  <a:cxn ang="T10">
                    <a:pos x="T0" y="T1"/>
                  </a:cxn>
                  <a:cxn ang="T11">
                    <a:pos x="T2" y="T3"/>
                  </a:cxn>
                  <a:cxn ang="T12">
                    <a:pos x="T4" y="T5"/>
                  </a:cxn>
                  <a:cxn ang="T13">
                    <a:pos x="T6" y="T7"/>
                  </a:cxn>
                  <a:cxn ang="T14">
                    <a:pos x="T8" y="T9"/>
                  </a:cxn>
                </a:cxnLst>
                <a:rect l="T15" t="T16" r="T17" b="T18"/>
                <a:pathLst>
                  <a:path w="17" h="21">
                    <a:moveTo>
                      <a:pt x="17" y="19"/>
                    </a:moveTo>
                    <a:lnTo>
                      <a:pt x="7" y="21"/>
                    </a:lnTo>
                    <a:lnTo>
                      <a:pt x="0" y="2"/>
                    </a:lnTo>
                    <a:lnTo>
                      <a:pt x="7" y="0"/>
                    </a:lnTo>
                    <a:lnTo>
                      <a:pt x="17"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64" name="Freeform 71"/>
              <p:cNvSpPr>
                <a:spLocks/>
              </p:cNvSpPr>
              <p:nvPr/>
            </p:nvSpPr>
            <p:spPr bwMode="gray">
              <a:xfrm>
                <a:off x="4058" y="2996"/>
                <a:ext cx="21" cy="33"/>
              </a:xfrm>
              <a:custGeom>
                <a:avLst/>
                <a:gdLst>
                  <a:gd name="T0" fmla="*/ 110 w 16"/>
                  <a:gd name="T1" fmla="*/ 575 h 24"/>
                  <a:gd name="T2" fmla="*/ 0 w 16"/>
                  <a:gd name="T3" fmla="*/ 469 h 24"/>
                  <a:gd name="T4" fmla="*/ 110 w 16"/>
                  <a:gd name="T5" fmla="*/ 0 h 24"/>
                  <a:gd name="T6" fmla="*/ 248 w 16"/>
                  <a:gd name="T7" fmla="*/ 131 h 24"/>
                  <a:gd name="T8" fmla="*/ 110 w 16"/>
                  <a:gd name="T9" fmla="*/ 575 h 24"/>
                  <a:gd name="T10" fmla="*/ 0 60000 65536"/>
                  <a:gd name="T11" fmla="*/ 0 60000 65536"/>
                  <a:gd name="T12" fmla="*/ 0 60000 65536"/>
                  <a:gd name="T13" fmla="*/ 0 60000 65536"/>
                  <a:gd name="T14" fmla="*/ 0 60000 65536"/>
                  <a:gd name="T15" fmla="*/ 0 w 16"/>
                  <a:gd name="T16" fmla="*/ 0 h 24"/>
                  <a:gd name="T17" fmla="*/ 16 w 16"/>
                  <a:gd name="T18" fmla="*/ 24 h 24"/>
                </a:gdLst>
                <a:ahLst/>
                <a:cxnLst>
                  <a:cxn ang="T10">
                    <a:pos x="T0" y="T1"/>
                  </a:cxn>
                  <a:cxn ang="T11">
                    <a:pos x="T2" y="T3"/>
                  </a:cxn>
                  <a:cxn ang="T12">
                    <a:pos x="T4" y="T5"/>
                  </a:cxn>
                  <a:cxn ang="T13">
                    <a:pos x="T6" y="T7"/>
                  </a:cxn>
                  <a:cxn ang="T14">
                    <a:pos x="T8" y="T9"/>
                  </a:cxn>
                </a:cxnLst>
                <a:rect l="T15" t="T16" r="T17" b="T18"/>
                <a:pathLst>
                  <a:path w="16" h="24">
                    <a:moveTo>
                      <a:pt x="7" y="24"/>
                    </a:moveTo>
                    <a:lnTo>
                      <a:pt x="0" y="19"/>
                    </a:lnTo>
                    <a:lnTo>
                      <a:pt x="7" y="0"/>
                    </a:lnTo>
                    <a:lnTo>
                      <a:pt x="16" y="5"/>
                    </a:lnTo>
                    <a:lnTo>
                      <a:pt x="7"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65" name="Freeform 72"/>
              <p:cNvSpPr>
                <a:spLocks/>
              </p:cNvSpPr>
              <p:nvPr/>
            </p:nvSpPr>
            <p:spPr bwMode="gray">
              <a:xfrm>
                <a:off x="4124" y="3024"/>
                <a:ext cx="24" cy="26"/>
              </a:xfrm>
              <a:custGeom>
                <a:avLst/>
                <a:gdLst>
                  <a:gd name="T0" fmla="*/ 315 w 17"/>
                  <a:gd name="T1" fmla="*/ 181 h 21"/>
                  <a:gd name="T2" fmla="*/ 0 w 17"/>
                  <a:gd name="T3" fmla="*/ 167 h 21"/>
                  <a:gd name="T4" fmla="*/ 223 w 17"/>
                  <a:gd name="T5" fmla="*/ 0 h 21"/>
                  <a:gd name="T6" fmla="*/ 541 w 17"/>
                  <a:gd name="T7" fmla="*/ 2 h 21"/>
                  <a:gd name="T8" fmla="*/ 315 w 17"/>
                  <a:gd name="T9" fmla="*/ 181 h 21"/>
                  <a:gd name="T10" fmla="*/ 0 60000 65536"/>
                  <a:gd name="T11" fmla="*/ 0 60000 65536"/>
                  <a:gd name="T12" fmla="*/ 0 60000 65536"/>
                  <a:gd name="T13" fmla="*/ 0 60000 65536"/>
                  <a:gd name="T14" fmla="*/ 0 60000 65536"/>
                  <a:gd name="T15" fmla="*/ 0 w 17"/>
                  <a:gd name="T16" fmla="*/ 0 h 21"/>
                  <a:gd name="T17" fmla="*/ 17 w 17"/>
                  <a:gd name="T18" fmla="*/ 21 h 21"/>
                </a:gdLst>
                <a:ahLst/>
                <a:cxnLst>
                  <a:cxn ang="T10">
                    <a:pos x="T0" y="T1"/>
                  </a:cxn>
                  <a:cxn ang="T11">
                    <a:pos x="T2" y="T3"/>
                  </a:cxn>
                  <a:cxn ang="T12">
                    <a:pos x="T4" y="T5"/>
                  </a:cxn>
                  <a:cxn ang="T13">
                    <a:pos x="T6" y="T7"/>
                  </a:cxn>
                  <a:cxn ang="T14">
                    <a:pos x="T8" y="T9"/>
                  </a:cxn>
                </a:cxnLst>
                <a:rect l="T15" t="T16" r="T17" b="T18"/>
                <a:pathLst>
                  <a:path w="17" h="21">
                    <a:moveTo>
                      <a:pt x="10" y="21"/>
                    </a:moveTo>
                    <a:lnTo>
                      <a:pt x="0" y="19"/>
                    </a:lnTo>
                    <a:lnTo>
                      <a:pt x="7" y="0"/>
                    </a:lnTo>
                    <a:lnTo>
                      <a:pt x="17" y="2"/>
                    </a:lnTo>
                    <a:lnTo>
                      <a:pt x="10" y="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66" name="Freeform 73"/>
              <p:cNvSpPr>
                <a:spLocks/>
              </p:cNvSpPr>
              <p:nvPr/>
            </p:nvSpPr>
            <p:spPr bwMode="gray">
              <a:xfrm>
                <a:off x="4198" y="3045"/>
                <a:ext cx="20" cy="29"/>
              </a:xfrm>
              <a:custGeom>
                <a:avLst/>
                <a:gdLst>
                  <a:gd name="T0" fmla="*/ 333 w 14"/>
                  <a:gd name="T1" fmla="*/ 526 h 21"/>
                  <a:gd name="T2" fmla="*/ 0 w 14"/>
                  <a:gd name="T3" fmla="*/ 457 h 21"/>
                  <a:gd name="T4" fmla="*/ 163 w 14"/>
                  <a:gd name="T5" fmla="*/ 0 h 21"/>
                  <a:gd name="T6" fmla="*/ 499 w 14"/>
                  <a:gd name="T7" fmla="*/ 0 h 21"/>
                  <a:gd name="T8" fmla="*/ 333 w 14"/>
                  <a:gd name="T9" fmla="*/ 526 h 21"/>
                  <a:gd name="T10" fmla="*/ 0 60000 65536"/>
                  <a:gd name="T11" fmla="*/ 0 60000 65536"/>
                  <a:gd name="T12" fmla="*/ 0 60000 65536"/>
                  <a:gd name="T13" fmla="*/ 0 60000 65536"/>
                  <a:gd name="T14" fmla="*/ 0 60000 65536"/>
                  <a:gd name="T15" fmla="*/ 0 w 14"/>
                  <a:gd name="T16" fmla="*/ 0 h 21"/>
                  <a:gd name="T17" fmla="*/ 14 w 14"/>
                  <a:gd name="T18" fmla="*/ 21 h 21"/>
                </a:gdLst>
                <a:ahLst/>
                <a:cxnLst>
                  <a:cxn ang="T10">
                    <a:pos x="T0" y="T1"/>
                  </a:cxn>
                  <a:cxn ang="T11">
                    <a:pos x="T2" y="T3"/>
                  </a:cxn>
                  <a:cxn ang="T12">
                    <a:pos x="T4" y="T5"/>
                  </a:cxn>
                  <a:cxn ang="T13">
                    <a:pos x="T6" y="T7"/>
                  </a:cxn>
                  <a:cxn ang="T14">
                    <a:pos x="T8" y="T9"/>
                  </a:cxn>
                </a:cxnLst>
                <a:rect l="T15" t="T16" r="T17" b="T18"/>
                <a:pathLst>
                  <a:path w="14" h="21">
                    <a:moveTo>
                      <a:pt x="9" y="21"/>
                    </a:moveTo>
                    <a:lnTo>
                      <a:pt x="0" y="18"/>
                    </a:lnTo>
                    <a:lnTo>
                      <a:pt x="4" y="0"/>
                    </a:lnTo>
                    <a:lnTo>
                      <a:pt x="14" y="0"/>
                    </a:lnTo>
                    <a:lnTo>
                      <a:pt x="9" y="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67" name="Freeform 74"/>
              <p:cNvSpPr>
                <a:spLocks/>
              </p:cNvSpPr>
              <p:nvPr/>
            </p:nvSpPr>
            <p:spPr bwMode="gray">
              <a:xfrm>
                <a:off x="4272" y="3054"/>
                <a:ext cx="17" cy="28"/>
              </a:xfrm>
              <a:custGeom>
                <a:avLst/>
                <a:gdLst>
                  <a:gd name="T0" fmla="*/ 299 w 12"/>
                  <a:gd name="T1" fmla="*/ 526 h 21"/>
                  <a:gd name="T2" fmla="*/ 0 w 12"/>
                  <a:gd name="T3" fmla="*/ 476 h 21"/>
                  <a:gd name="T4" fmla="*/ 74 w 12"/>
                  <a:gd name="T5" fmla="*/ 0 h 21"/>
                  <a:gd name="T6" fmla="*/ 387 w 12"/>
                  <a:gd name="T7" fmla="*/ 0 h 21"/>
                  <a:gd name="T8" fmla="*/ 299 w 12"/>
                  <a:gd name="T9" fmla="*/ 526 h 21"/>
                  <a:gd name="T10" fmla="*/ 0 60000 65536"/>
                  <a:gd name="T11" fmla="*/ 0 60000 65536"/>
                  <a:gd name="T12" fmla="*/ 0 60000 65536"/>
                  <a:gd name="T13" fmla="*/ 0 60000 65536"/>
                  <a:gd name="T14" fmla="*/ 0 60000 65536"/>
                  <a:gd name="T15" fmla="*/ 0 w 12"/>
                  <a:gd name="T16" fmla="*/ 0 h 21"/>
                  <a:gd name="T17" fmla="*/ 12 w 12"/>
                  <a:gd name="T18" fmla="*/ 21 h 21"/>
                </a:gdLst>
                <a:ahLst/>
                <a:cxnLst>
                  <a:cxn ang="T10">
                    <a:pos x="T0" y="T1"/>
                  </a:cxn>
                  <a:cxn ang="T11">
                    <a:pos x="T2" y="T3"/>
                  </a:cxn>
                  <a:cxn ang="T12">
                    <a:pos x="T4" y="T5"/>
                  </a:cxn>
                  <a:cxn ang="T13">
                    <a:pos x="T6" y="T7"/>
                  </a:cxn>
                  <a:cxn ang="T14">
                    <a:pos x="T8" y="T9"/>
                  </a:cxn>
                </a:cxnLst>
                <a:rect l="T15" t="T16" r="T17" b="T18"/>
                <a:pathLst>
                  <a:path w="12" h="21">
                    <a:moveTo>
                      <a:pt x="9" y="21"/>
                    </a:moveTo>
                    <a:lnTo>
                      <a:pt x="0" y="19"/>
                    </a:lnTo>
                    <a:lnTo>
                      <a:pt x="2" y="0"/>
                    </a:lnTo>
                    <a:lnTo>
                      <a:pt x="12" y="0"/>
                    </a:lnTo>
                    <a:lnTo>
                      <a:pt x="9" y="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68" name="Freeform 75"/>
              <p:cNvSpPr>
                <a:spLocks/>
              </p:cNvSpPr>
              <p:nvPr/>
            </p:nvSpPr>
            <p:spPr bwMode="gray">
              <a:xfrm>
                <a:off x="3772" y="2773"/>
                <a:ext cx="31" cy="26"/>
              </a:xfrm>
              <a:custGeom>
                <a:avLst/>
                <a:gdLst>
                  <a:gd name="T0" fmla="*/ 154 w 22"/>
                  <a:gd name="T1" fmla="*/ 296 h 19"/>
                  <a:gd name="T2" fmla="*/ 0 w 22"/>
                  <a:gd name="T3" fmla="*/ 192 h 19"/>
                  <a:gd name="T4" fmla="*/ 533 w 22"/>
                  <a:gd name="T5" fmla="*/ 0 h 19"/>
                  <a:gd name="T6" fmla="*/ 683 w 22"/>
                  <a:gd name="T7" fmla="*/ 111 h 19"/>
                  <a:gd name="T8" fmla="*/ 154 w 22"/>
                  <a:gd name="T9" fmla="*/ 296 h 19"/>
                  <a:gd name="T10" fmla="*/ 0 60000 65536"/>
                  <a:gd name="T11" fmla="*/ 0 60000 65536"/>
                  <a:gd name="T12" fmla="*/ 0 60000 65536"/>
                  <a:gd name="T13" fmla="*/ 0 60000 65536"/>
                  <a:gd name="T14" fmla="*/ 0 60000 65536"/>
                  <a:gd name="T15" fmla="*/ 0 w 22"/>
                  <a:gd name="T16" fmla="*/ 0 h 19"/>
                  <a:gd name="T17" fmla="*/ 22 w 22"/>
                  <a:gd name="T18" fmla="*/ 19 h 19"/>
                </a:gdLst>
                <a:ahLst/>
                <a:cxnLst>
                  <a:cxn ang="T10">
                    <a:pos x="T0" y="T1"/>
                  </a:cxn>
                  <a:cxn ang="T11">
                    <a:pos x="T2" y="T3"/>
                  </a:cxn>
                  <a:cxn ang="T12">
                    <a:pos x="T4" y="T5"/>
                  </a:cxn>
                  <a:cxn ang="T13">
                    <a:pos x="T6" y="T7"/>
                  </a:cxn>
                  <a:cxn ang="T14">
                    <a:pos x="T8" y="T9"/>
                  </a:cxn>
                </a:cxnLst>
                <a:rect l="T15" t="T16" r="T17" b="T18"/>
                <a:pathLst>
                  <a:path w="22" h="19">
                    <a:moveTo>
                      <a:pt x="5" y="19"/>
                    </a:moveTo>
                    <a:lnTo>
                      <a:pt x="0" y="12"/>
                    </a:lnTo>
                    <a:lnTo>
                      <a:pt x="17" y="0"/>
                    </a:lnTo>
                    <a:lnTo>
                      <a:pt x="22" y="7"/>
                    </a:lnTo>
                    <a:lnTo>
                      <a:pt x="5"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69" name="Freeform 76"/>
              <p:cNvSpPr>
                <a:spLocks/>
              </p:cNvSpPr>
              <p:nvPr/>
            </p:nvSpPr>
            <p:spPr bwMode="gray">
              <a:xfrm>
                <a:off x="3819" y="2830"/>
                <a:ext cx="28" cy="27"/>
              </a:xfrm>
              <a:custGeom>
                <a:avLst/>
                <a:gdLst>
                  <a:gd name="T0" fmla="*/ 116 w 21"/>
                  <a:gd name="T1" fmla="*/ 261 h 21"/>
                  <a:gd name="T2" fmla="*/ 0 w 21"/>
                  <a:gd name="T3" fmla="*/ 174 h 21"/>
                  <a:gd name="T4" fmla="*/ 276 w 21"/>
                  <a:gd name="T5" fmla="*/ 0 h 21"/>
                  <a:gd name="T6" fmla="*/ 368 w 21"/>
                  <a:gd name="T7" fmla="*/ 85 h 21"/>
                  <a:gd name="T8" fmla="*/ 116 w 21"/>
                  <a:gd name="T9" fmla="*/ 261 h 21"/>
                  <a:gd name="T10" fmla="*/ 0 60000 65536"/>
                  <a:gd name="T11" fmla="*/ 0 60000 65536"/>
                  <a:gd name="T12" fmla="*/ 0 60000 65536"/>
                  <a:gd name="T13" fmla="*/ 0 60000 65536"/>
                  <a:gd name="T14" fmla="*/ 0 60000 65536"/>
                  <a:gd name="T15" fmla="*/ 0 w 21"/>
                  <a:gd name="T16" fmla="*/ 0 h 21"/>
                  <a:gd name="T17" fmla="*/ 21 w 21"/>
                  <a:gd name="T18" fmla="*/ 21 h 21"/>
                </a:gdLst>
                <a:ahLst/>
                <a:cxnLst>
                  <a:cxn ang="T10">
                    <a:pos x="T0" y="T1"/>
                  </a:cxn>
                  <a:cxn ang="T11">
                    <a:pos x="T2" y="T3"/>
                  </a:cxn>
                  <a:cxn ang="T12">
                    <a:pos x="T4" y="T5"/>
                  </a:cxn>
                  <a:cxn ang="T13">
                    <a:pos x="T6" y="T7"/>
                  </a:cxn>
                  <a:cxn ang="T14">
                    <a:pos x="T8" y="T9"/>
                  </a:cxn>
                </a:cxnLst>
                <a:rect l="T15" t="T16" r="T17" b="T18"/>
                <a:pathLst>
                  <a:path w="21" h="21">
                    <a:moveTo>
                      <a:pt x="7" y="21"/>
                    </a:moveTo>
                    <a:lnTo>
                      <a:pt x="0" y="14"/>
                    </a:lnTo>
                    <a:lnTo>
                      <a:pt x="16" y="0"/>
                    </a:lnTo>
                    <a:lnTo>
                      <a:pt x="21" y="7"/>
                    </a:lnTo>
                    <a:lnTo>
                      <a:pt x="7" y="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70" name="Freeform 77"/>
              <p:cNvSpPr>
                <a:spLocks/>
              </p:cNvSpPr>
              <p:nvPr/>
            </p:nvSpPr>
            <p:spPr bwMode="gray">
              <a:xfrm>
                <a:off x="3873" y="2881"/>
                <a:ext cx="26" cy="27"/>
              </a:xfrm>
              <a:custGeom>
                <a:avLst/>
                <a:gdLst>
                  <a:gd name="T0" fmla="*/ 172 w 19"/>
                  <a:gd name="T1" fmla="*/ 261 h 21"/>
                  <a:gd name="T2" fmla="*/ 0 w 19"/>
                  <a:gd name="T3" fmla="*/ 174 h 21"/>
                  <a:gd name="T4" fmla="*/ 322 w 19"/>
                  <a:gd name="T5" fmla="*/ 0 h 21"/>
                  <a:gd name="T6" fmla="*/ 441 w 19"/>
                  <a:gd name="T7" fmla="*/ 85 h 21"/>
                  <a:gd name="T8" fmla="*/ 172 w 19"/>
                  <a:gd name="T9" fmla="*/ 261 h 21"/>
                  <a:gd name="T10" fmla="*/ 0 60000 65536"/>
                  <a:gd name="T11" fmla="*/ 0 60000 65536"/>
                  <a:gd name="T12" fmla="*/ 0 60000 65536"/>
                  <a:gd name="T13" fmla="*/ 0 60000 65536"/>
                  <a:gd name="T14" fmla="*/ 0 60000 65536"/>
                  <a:gd name="T15" fmla="*/ 0 w 19"/>
                  <a:gd name="T16" fmla="*/ 0 h 21"/>
                  <a:gd name="T17" fmla="*/ 19 w 19"/>
                  <a:gd name="T18" fmla="*/ 21 h 21"/>
                </a:gdLst>
                <a:ahLst/>
                <a:cxnLst>
                  <a:cxn ang="T10">
                    <a:pos x="T0" y="T1"/>
                  </a:cxn>
                  <a:cxn ang="T11">
                    <a:pos x="T2" y="T3"/>
                  </a:cxn>
                  <a:cxn ang="T12">
                    <a:pos x="T4" y="T5"/>
                  </a:cxn>
                  <a:cxn ang="T13">
                    <a:pos x="T6" y="T7"/>
                  </a:cxn>
                  <a:cxn ang="T14">
                    <a:pos x="T8" y="T9"/>
                  </a:cxn>
                </a:cxnLst>
                <a:rect l="T15" t="T16" r="T17" b="T18"/>
                <a:pathLst>
                  <a:path w="19" h="21">
                    <a:moveTo>
                      <a:pt x="7" y="21"/>
                    </a:moveTo>
                    <a:lnTo>
                      <a:pt x="0" y="14"/>
                    </a:lnTo>
                    <a:lnTo>
                      <a:pt x="14" y="0"/>
                    </a:lnTo>
                    <a:lnTo>
                      <a:pt x="19" y="7"/>
                    </a:lnTo>
                    <a:lnTo>
                      <a:pt x="7" y="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71" name="Freeform 78"/>
              <p:cNvSpPr>
                <a:spLocks/>
              </p:cNvSpPr>
              <p:nvPr/>
            </p:nvSpPr>
            <p:spPr bwMode="gray">
              <a:xfrm>
                <a:off x="3929" y="2928"/>
                <a:ext cx="31" cy="27"/>
              </a:xfrm>
              <a:custGeom>
                <a:avLst/>
                <a:gdLst>
                  <a:gd name="T0" fmla="*/ 244 w 21"/>
                  <a:gd name="T1" fmla="*/ 181 h 21"/>
                  <a:gd name="T2" fmla="*/ 0 w 21"/>
                  <a:gd name="T3" fmla="*/ 118 h 21"/>
                  <a:gd name="T4" fmla="*/ 416 w 21"/>
                  <a:gd name="T5" fmla="*/ 0 h 21"/>
                  <a:gd name="T6" fmla="*/ 737 w 21"/>
                  <a:gd name="T7" fmla="*/ 40 h 21"/>
                  <a:gd name="T8" fmla="*/ 244 w 21"/>
                  <a:gd name="T9" fmla="*/ 181 h 21"/>
                  <a:gd name="T10" fmla="*/ 0 60000 65536"/>
                  <a:gd name="T11" fmla="*/ 0 60000 65536"/>
                  <a:gd name="T12" fmla="*/ 0 60000 65536"/>
                  <a:gd name="T13" fmla="*/ 0 60000 65536"/>
                  <a:gd name="T14" fmla="*/ 0 60000 65536"/>
                  <a:gd name="T15" fmla="*/ 0 w 21"/>
                  <a:gd name="T16" fmla="*/ 0 h 21"/>
                  <a:gd name="T17" fmla="*/ 21 w 21"/>
                  <a:gd name="T18" fmla="*/ 21 h 21"/>
                </a:gdLst>
                <a:ahLst/>
                <a:cxnLst>
                  <a:cxn ang="T10">
                    <a:pos x="T0" y="T1"/>
                  </a:cxn>
                  <a:cxn ang="T11">
                    <a:pos x="T2" y="T3"/>
                  </a:cxn>
                  <a:cxn ang="T12">
                    <a:pos x="T4" y="T5"/>
                  </a:cxn>
                  <a:cxn ang="T13">
                    <a:pos x="T6" y="T7"/>
                  </a:cxn>
                  <a:cxn ang="T14">
                    <a:pos x="T8" y="T9"/>
                  </a:cxn>
                </a:cxnLst>
                <a:rect l="T15" t="T16" r="T17" b="T18"/>
                <a:pathLst>
                  <a:path w="21" h="21">
                    <a:moveTo>
                      <a:pt x="7" y="21"/>
                    </a:moveTo>
                    <a:lnTo>
                      <a:pt x="0" y="14"/>
                    </a:lnTo>
                    <a:lnTo>
                      <a:pt x="12" y="0"/>
                    </a:lnTo>
                    <a:lnTo>
                      <a:pt x="21" y="5"/>
                    </a:lnTo>
                    <a:lnTo>
                      <a:pt x="7" y="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72" name="Freeform 79"/>
              <p:cNvSpPr>
                <a:spLocks/>
              </p:cNvSpPr>
              <p:nvPr/>
            </p:nvSpPr>
            <p:spPr bwMode="gray">
              <a:xfrm>
                <a:off x="3646" y="2446"/>
                <a:ext cx="27" cy="13"/>
              </a:xfrm>
              <a:custGeom>
                <a:avLst/>
                <a:gdLst>
                  <a:gd name="T0" fmla="*/ 0 w 21"/>
                  <a:gd name="T1" fmla="*/ 352 h 9"/>
                  <a:gd name="T2" fmla="*/ 0 w 21"/>
                  <a:gd name="T3" fmla="*/ 81 h 9"/>
                  <a:gd name="T4" fmla="*/ 231 w 21"/>
                  <a:gd name="T5" fmla="*/ 0 h 9"/>
                  <a:gd name="T6" fmla="*/ 261 w 21"/>
                  <a:gd name="T7" fmla="*/ 264 h 9"/>
                  <a:gd name="T8" fmla="*/ 0 w 21"/>
                  <a:gd name="T9" fmla="*/ 352 h 9"/>
                  <a:gd name="T10" fmla="*/ 0 60000 65536"/>
                  <a:gd name="T11" fmla="*/ 0 60000 65536"/>
                  <a:gd name="T12" fmla="*/ 0 60000 65536"/>
                  <a:gd name="T13" fmla="*/ 0 60000 65536"/>
                  <a:gd name="T14" fmla="*/ 0 60000 65536"/>
                  <a:gd name="T15" fmla="*/ 0 w 21"/>
                  <a:gd name="T16" fmla="*/ 0 h 9"/>
                  <a:gd name="T17" fmla="*/ 21 w 21"/>
                  <a:gd name="T18" fmla="*/ 9 h 9"/>
                </a:gdLst>
                <a:ahLst/>
                <a:cxnLst>
                  <a:cxn ang="T10">
                    <a:pos x="T0" y="T1"/>
                  </a:cxn>
                  <a:cxn ang="T11">
                    <a:pos x="T2" y="T3"/>
                  </a:cxn>
                  <a:cxn ang="T12">
                    <a:pos x="T4" y="T5"/>
                  </a:cxn>
                  <a:cxn ang="T13">
                    <a:pos x="T6" y="T7"/>
                  </a:cxn>
                  <a:cxn ang="T14">
                    <a:pos x="T8" y="T9"/>
                  </a:cxn>
                </a:cxnLst>
                <a:rect l="T15" t="T16" r="T17" b="T18"/>
                <a:pathLst>
                  <a:path w="21" h="9">
                    <a:moveTo>
                      <a:pt x="0" y="9"/>
                    </a:moveTo>
                    <a:lnTo>
                      <a:pt x="0" y="2"/>
                    </a:lnTo>
                    <a:lnTo>
                      <a:pt x="19" y="0"/>
                    </a:lnTo>
                    <a:lnTo>
                      <a:pt x="21" y="7"/>
                    </a:lnTo>
                    <a:lnTo>
                      <a:pt x="0"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73" name="Freeform 80"/>
              <p:cNvSpPr>
                <a:spLocks/>
              </p:cNvSpPr>
              <p:nvPr/>
            </p:nvSpPr>
            <p:spPr bwMode="gray">
              <a:xfrm>
                <a:off x="3655" y="2516"/>
                <a:ext cx="29" cy="17"/>
              </a:xfrm>
              <a:custGeom>
                <a:avLst/>
                <a:gdLst>
                  <a:gd name="T0" fmla="*/ 55 w 21"/>
                  <a:gd name="T1" fmla="*/ 387 h 12"/>
                  <a:gd name="T2" fmla="*/ 0 w 21"/>
                  <a:gd name="T3" fmla="*/ 163 h 12"/>
                  <a:gd name="T4" fmla="*/ 476 w 21"/>
                  <a:gd name="T5" fmla="*/ 0 h 12"/>
                  <a:gd name="T6" fmla="*/ 526 w 21"/>
                  <a:gd name="T7" fmla="*/ 299 h 12"/>
                  <a:gd name="T8" fmla="*/ 55 w 21"/>
                  <a:gd name="T9" fmla="*/ 387 h 12"/>
                  <a:gd name="T10" fmla="*/ 0 60000 65536"/>
                  <a:gd name="T11" fmla="*/ 0 60000 65536"/>
                  <a:gd name="T12" fmla="*/ 0 60000 65536"/>
                  <a:gd name="T13" fmla="*/ 0 60000 65536"/>
                  <a:gd name="T14" fmla="*/ 0 60000 65536"/>
                  <a:gd name="T15" fmla="*/ 0 w 21"/>
                  <a:gd name="T16" fmla="*/ 0 h 12"/>
                  <a:gd name="T17" fmla="*/ 21 w 21"/>
                  <a:gd name="T18" fmla="*/ 12 h 12"/>
                </a:gdLst>
                <a:ahLst/>
                <a:cxnLst>
                  <a:cxn ang="T10">
                    <a:pos x="T0" y="T1"/>
                  </a:cxn>
                  <a:cxn ang="T11">
                    <a:pos x="T2" y="T3"/>
                  </a:cxn>
                  <a:cxn ang="T12">
                    <a:pos x="T4" y="T5"/>
                  </a:cxn>
                  <a:cxn ang="T13">
                    <a:pos x="T6" y="T7"/>
                  </a:cxn>
                  <a:cxn ang="T14">
                    <a:pos x="T8" y="T9"/>
                  </a:cxn>
                </a:cxnLst>
                <a:rect l="T15" t="T16" r="T17" b="T18"/>
                <a:pathLst>
                  <a:path w="21" h="12">
                    <a:moveTo>
                      <a:pt x="2" y="12"/>
                    </a:moveTo>
                    <a:lnTo>
                      <a:pt x="0" y="5"/>
                    </a:lnTo>
                    <a:lnTo>
                      <a:pt x="19" y="0"/>
                    </a:lnTo>
                    <a:lnTo>
                      <a:pt x="21" y="9"/>
                    </a:lnTo>
                    <a:lnTo>
                      <a:pt x="2"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74" name="Freeform 81"/>
              <p:cNvSpPr>
                <a:spLocks/>
              </p:cNvSpPr>
              <p:nvPr/>
            </p:nvSpPr>
            <p:spPr bwMode="gray">
              <a:xfrm>
                <a:off x="3673" y="2585"/>
                <a:ext cx="31" cy="20"/>
              </a:xfrm>
              <a:custGeom>
                <a:avLst/>
                <a:gdLst>
                  <a:gd name="T0" fmla="*/ 89 w 22"/>
                  <a:gd name="T1" fmla="*/ 499 h 14"/>
                  <a:gd name="T2" fmla="*/ 0 w 22"/>
                  <a:gd name="T3" fmla="*/ 171 h 14"/>
                  <a:gd name="T4" fmla="*/ 596 w 22"/>
                  <a:gd name="T5" fmla="*/ 0 h 14"/>
                  <a:gd name="T6" fmla="*/ 683 w 22"/>
                  <a:gd name="T7" fmla="*/ 244 h 14"/>
                  <a:gd name="T8" fmla="*/ 89 w 22"/>
                  <a:gd name="T9" fmla="*/ 499 h 14"/>
                  <a:gd name="T10" fmla="*/ 0 60000 65536"/>
                  <a:gd name="T11" fmla="*/ 0 60000 65536"/>
                  <a:gd name="T12" fmla="*/ 0 60000 65536"/>
                  <a:gd name="T13" fmla="*/ 0 60000 65536"/>
                  <a:gd name="T14" fmla="*/ 0 60000 65536"/>
                  <a:gd name="T15" fmla="*/ 0 w 22"/>
                  <a:gd name="T16" fmla="*/ 0 h 14"/>
                  <a:gd name="T17" fmla="*/ 22 w 22"/>
                  <a:gd name="T18" fmla="*/ 14 h 14"/>
                </a:gdLst>
                <a:ahLst/>
                <a:cxnLst>
                  <a:cxn ang="T10">
                    <a:pos x="T0" y="T1"/>
                  </a:cxn>
                  <a:cxn ang="T11">
                    <a:pos x="T2" y="T3"/>
                  </a:cxn>
                  <a:cxn ang="T12">
                    <a:pos x="T4" y="T5"/>
                  </a:cxn>
                  <a:cxn ang="T13">
                    <a:pos x="T6" y="T7"/>
                  </a:cxn>
                  <a:cxn ang="T14">
                    <a:pos x="T8" y="T9"/>
                  </a:cxn>
                </a:cxnLst>
                <a:rect l="T15" t="T16" r="T17" b="T18"/>
                <a:pathLst>
                  <a:path w="22" h="14">
                    <a:moveTo>
                      <a:pt x="3" y="14"/>
                    </a:moveTo>
                    <a:lnTo>
                      <a:pt x="0" y="5"/>
                    </a:lnTo>
                    <a:lnTo>
                      <a:pt x="19" y="0"/>
                    </a:lnTo>
                    <a:lnTo>
                      <a:pt x="22" y="7"/>
                    </a:lnTo>
                    <a:lnTo>
                      <a:pt x="3"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75" name="Freeform 82"/>
              <p:cNvSpPr>
                <a:spLocks/>
              </p:cNvSpPr>
              <p:nvPr/>
            </p:nvSpPr>
            <p:spPr bwMode="gray">
              <a:xfrm>
                <a:off x="3700" y="2653"/>
                <a:ext cx="33" cy="20"/>
              </a:xfrm>
              <a:custGeom>
                <a:avLst/>
                <a:gdLst>
                  <a:gd name="T0" fmla="*/ 131 w 24"/>
                  <a:gd name="T1" fmla="*/ 149 h 16"/>
                  <a:gd name="T2" fmla="*/ 0 w 24"/>
                  <a:gd name="T3" fmla="*/ 62 h 16"/>
                  <a:gd name="T4" fmla="*/ 469 w 24"/>
                  <a:gd name="T5" fmla="*/ 0 h 16"/>
                  <a:gd name="T6" fmla="*/ 575 w 24"/>
                  <a:gd name="T7" fmla="*/ 62 h 16"/>
                  <a:gd name="T8" fmla="*/ 131 w 24"/>
                  <a:gd name="T9" fmla="*/ 149 h 16"/>
                  <a:gd name="T10" fmla="*/ 0 60000 65536"/>
                  <a:gd name="T11" fmla="*/ 0 60000 65536"/>
                  <a:gd name="T12" fmla="*/ 0 60000 65536"/>
                  <a:gd name="T13" fmla="*/ 0 60000 65536"/>
                  <a:gd name="T14" fmla="*/ 0 60000 65536"/>
                  <a:gd name="T15" fmla="*/ 0 w 24"/>
                  <a:gd name="T16" fmla="*/ 0 h 16"/>
                  <a:gd name="T17" fmla="*/ 24 w 24"/>
                  <a:gd name="T18" fmla="*/ 16 h 16"/>
                </a:gdLst>
                <a:ahLst/>
                <a:cxnLst>
                  <a:cxn ang="T10">
                    <a:pos x="T0" y="T1"/>
                  </a:cxn>
                  <a:cxn ang="T11">
                    <a:pos x="T2" y="T3"/>
                  </a:cxn>
                  <a:cxn ang="T12">
                    <a:pos x="T4" y="T5"/>
                  </a:cxn>
                  <a:cxn ang="T13">
                    <a:pos x="T6" y="T7"/>
                  </a:cxn>
                  <a:cxn ang="T14">
                    <a:pos x="T8" y="T9"/>
                  </a:cxn>
                </a:cxnLst>
                <a:rect l="T15" t="T16" r="T17" b="T18"/>
                <a:pathLst>
                  <a:path w="24" h="16">
                    <a:moveTo>
                      <a:pt x="5" y="16"/>
                    </a:moveTo>
                    <a:lnTo>
                      <a:pt x="0" y="7"/>
                    </a:lnTo>
                    <a:lnTo>
                      <a:pt x="19" y="0"/>
                    </a:lnTo>
                    <a:lnTo>
                      <a:pt x="24" y="7"/>
                    </a:lnTo>
                    <a:lnTo>
                      <a:pt x="5"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76" name="Freeform 83"/>
              <p:cNvSpPr>
                <a:spLocks/>
              </p:cNvSpPr>
              <p:nvPr/>
            </p:nvSpPr>
            <p:spPr bwMode="gray">
              <a:xfrm>
                <a:off x="3700" y="2089"/>
                <a:ext cx="28" cy="22"/>
              </a:xfrm>
              <a:custGeom>
                <a:avLst/>
                <a:gdLst>
                  <a:gd name="T0" fmla="*/ 0 w 21"/>
                  <a:gd name="T1" fmla="*/ 97 h 17"/>
                  <a:gd name="T2" fmla="*/ 49 w 21"/>
                  <a:gd name="T3" fmla="*/ 0 h 17"/>
                  <a:gd name="T4" fmla="*/ 368 w 21"/>
                  <a:gd name="T5" fmla="*/ 97 h 17"/>
                  <a:gd name="T6" fmla="*/ 332 w 21"/>
                  <a:gd name="T7" fmla="*/ 221 h 17"/>
                  <a:gd name="T8" fmla="*/ 0 w 21"/>
                  <a:gd name="T9" fmla="*/ 97 h 17"/>
                  <a:gd name="T10" fmla="*/ 0 60000 65536"/>
                  <a:gd name="T11" fmla="*/ 0 60000 65536"/>
                  <a:gd name="T12" fmla="*/ 0 60000 65536"/>
                  <a:gd name="T13" fmla="*/ 0 60000 65536"/>
                  <a:gd name="T14" fmla="*/ 0 60000 65536"/>
                  <a:gd name="T15" fmla="*/ 0 w 21"/>
                  <a:gd name="T16" fmla="*/ 0 h 17"/>
                  <a:gd name="T17" fmla="*/ 21 w 21"/>
                  <a:gd name="T18" fmla="*/ 17 h 17"/>
                </a:gdLst>
                <a:ahLst/>
                <a:cxnLst>
                  <a:cxn ang="T10">
                    <a:pos x="T0" y="T1"/>
                  </a:cxn>
                  <a:cxn ang="T11">
                    <a:pos x="T2" y="T3"/>
                  </a:cxn>
                  <a:cxn ang="T12">
                    <a:pos x="T4" y="T5"/>
                  </a:cxn>
                  <a:cxn ang="T13">
                    <a:pos x="T6" y="T7"/>
                  </a:cxn>
                  <a:cxn ang="T14">
                    <a:pos x="T8" y="T9"/>
                  </a:cxn>
                </a:cxnLst>
                <a:rect l="T15" t="T16" r="T17" b="T18"/>
                <a:pathLst>
                  <a:path w="21" h="17">
                    <a:moveTo>
                      <a:pt x="0" y="7"/>
                    </a:moveTo>
                    <a:lnTo>
                      <a:pt x="3" y="0"/>
                    </a:lnTo>
                    <a:lnTo>
                      <a:pt x="21" y="7"/>
                    </a:lnTo>
                    <a:lnTo>
                      <a:pt x="19" y="17"/>
                    </a:lnTo>
                    <a:lnTo>
                      <a:pt x="0"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77" name="Freeform 84"/>
              <p:cNvSpPr>
                <a:spLocks/>
              </p:cNvSpPr>
              <p:nvPr/>
            </p:nvSpPr>
            <p:spPr bwMode="gray">
              <a:xfrm>
                <a:off x="3673" y="2156"/>
                <a:ext cx="31" cy="21"/>
              </a:xfrm>
              <a:custGeom>
                <a:avLst/>
                <a:gdLst>
                  <a:gd name="T0" fmla="*/ 0 w 22"/>
                  <a:gd name="T1" fmla="*/ 144 h 16"/>
                  <a:gd name="T2" fmla="*/ 89 w 22"/>
                  <a:gd name="T3" fmla="*/ 0 h 16"/>
                  <a:gd name="T4" fmla="*/ 683 w 22"/>
                  <a:gd name="T5" fmla="*/ 110 h 16"/>
                  <a:gd name="T6" fmla="*/ 596 w 22"/>
                  <a:gd name="T7" fmla="*/ 248 h 16"/>
                  <a:gd name="T8" fmla="*/ 0 w 22"/>
                  <a:gd name="T9" fmla="*/ 144 h 16"/>
                  <a:gd name="T10" fmla="*/ 0 60000 65536"/>
                  <a:gd name="T11" fmla="*/ 0 60000 65536"/>
                  <a:gd name="T12" fmla="*/ 0 60000 65536"/>
                  <a:gd name="T13" fmla="*/ 0 60000 65536"/>
                  <a:gd name="T14" fmla="*/ 0 60000 65536"/>
                  <a:gd name="T15" fmla="*/ 0 w 22"/>
                  <a:gd name="T16" fmla="*/ 0 h 16"/>
                  <a:gd name="T17" fmla="*/ 22 w 22"/>
                  <a:gd name="T18" fmla="*/ 16 h 16"/>
                </a:gdLst>
                <a:ahLst/>
                <a:cxnLst>
                  <a:cxn ang="T10">
                    <a:pos x="T0" y="T1"/>
                  </a:cxn>
                  <a:cxn ang="T11">
                    <a:pos x="T2" y="T3"/>
                  </a:cxn>
                  <a:cxn ang="T12">
                    <a:pos x="T4" y="T5"/>
                  </a:cxn>
                  <a:cxn ang="T13">
                    <a:pos x="T6" y="T7"/>
                  </a:cxn>
                  <a:cxn ang="T14">
                    <a:pos x="T8" y="T9"/>
                  </a:cxn>
                </a:cxnLst>
                <a:rect l="T15" t="T16" r="T17" b="T18"/>
                <a:pathLst>
                  <a:path w="22" h="16">
                    <a:moveTo>
                      <a:pt x="0" y="9"/>
                    </a:moveTo>
                    <a:lnTo>
                      <a:pt x="3" y="0"/>
                    </a:lnTo>
                    <a:lnTo>
                      <a:pt x="22" y="7"/>
                    </a:lnTo>
                    <a:lnTo>
                      <a:pt x="19" y="16"/>
                    </a:lnTo>
                    <a:lnTo>
                      <a:pt x="0"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78" name="Freeform 85"/>
              <p:cNvSpPr>
                <a:spLocks/>
              </p:cNvSpPr>
              <p:nvPr/>
            </p:nvSpPr>
            <p:spPr bwMode="gray">
              <a:xfrm>
                <a:off x="3655" y="2228"/>
                <a:ext cx="29" cy="18"/>
              </a:xfrm>
              <a:custGeom>
                <a:avLst/>
                <a:gdLst>
                  <a:gd name="T0" fmla="*/ 0 w 21"/>
                  <a:gd name="T1" fmla="*/ 109 h 14"/>
                  <a:gd name="T2" fmla="*/ 55 w 21"/>
                  <a:gd name="T3" fmla="*/ 0 h 14"/>
                  <a:gd name="T4" fmla="*/ 526 w 21"/>
                  <a:gd name="T5" fmla="*/ 59 h 14"/>
                  <a:gd name="T6" fmla="*/ 476 w 21"/>
                  <a:gd name="T7" fmla="*/ 174 h 14"/>
                  <a:gd name="T8" fmla="*/ 0 w 21"/>
                  <a:gd name="T9" fmla="*/ 109 h 14"/>
                  <a:gd name="T10" fmla="*/ 0 60000 65536"/>
                  <a:gd name="T11" fmla="*/ 0 60000 65536"/>
                  <a:gd name="T12" fmla="*/ 0 60000 65536"/>
                  <a:gd name="T13" fmla="*/ 0 60000 65536"/>
                  <a:gd name="T14" fmla="*/ 0 60000 65536"/>
                  <a:gd name="T15" fmla="*/ 0 w 21"/>
                  <a:gd name="T16" fmla="*/ 0 h 14"/>
                  <a:gd name="T17" fmla="*/ 21 w 21"/>
                  <a:gd name="T18" fmla="*/ 14 h 14"/>
                </a:gdLst>
                <a:ahLst/>
                <a:cxnLst>
                  <a:cxn ang="T10">
                    <a:pos x="T0" y="T1"/>
                  </a:cxn>
                  <a:cxn ang="T11">
                    <a:pos x="T2" y="T3"/>
                  </a:cxn>
                  <a:cxn ang="T12">
                    <a:pos x="T4" y="T5"/>
                  </a:cxn>
                  <a:cxn ang="T13">
                    <a:pos x="T6" y="T7"/>
                  </a:cxn>
                  <a:cxn ang="T14">
                    <a:pos x="T8" y="T9"/>
                  </a:cxn>
                </a:cxnLst>
                <a:rect l="T15" t="T16" r="T17" b="T18"/>
                <a:pathLst>
                  <a:path w="21" h="14">
                    <a:moveTo>
                      <a:pt x="0" y="9"/>
                    </a:moveTo>
                    <a:lnTo>
                      <a:pt x="2" y="0"/>
                    </a:lnTo>
                    <a:lnTo>
                      <a:pt x="21" y="5"/>
                    </a:lnTo>
                    <a:lnTo>
                      <a:pt x="19" y="14"/>
                    </a:lnTo>
                    <a:lnTo>
                      <a:pt x="0"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79" name="Freeform 86"/>
              <p:cNvSpPr>
                <a:spLocks/>
              </p:cNvSpPr>
              <p:nvPr/>
            </p:nvSpPr>
            <p:spPr bwMode="gray">
              <a:xfrm>
                <a:off x="3646" y="2300"/>
                <a:ext cx="27" cy="15"/>
              </a:xfrm>
              <a:custGeom>
                <a:avLst/>
                <a:gdLst>
                  <a:gd name="T0" fmla="*/ 0 w 21"/>
                  <a:gd name="T1" fmla="*/ 172 h 12"/>
                  <a:gd name="T2" fmla="*/ 0 w 21"/>
                  <a:gd name="T3" fmla="*/ 0 h 12"/>
                  <a:gd name="T4" fmla="*/ 261 w 21"/>
                  <a:gd name="T5" fmla="*/ 49 h 12"/>
                  <a:gd name="T6" fmla="*/ 231 w 21"/>
                  <a:gd name="T7" fmla="*/ 207 h 12"/>
                  <a:gd name="T8" fmla="*/ 0 w 21"/>
                  <a:gd name="T9" fmla="*/ 172 h 12"/>
                  <a:gd name="T10" fmla="*/ 0 60000 65536"/>
                  <a:gd name="T11" fmla="*/ 0 60000 65536"/>
                  <a:gd name="T12" fmla="*/ 0 60000 65536"/>
                  <a:gd name="T13" fmla="*/ 0 60000 65536"/>
                  <a:gd name="T14" fmla="*/ 0 60000 65536"/>
                  <a:gd name="T15" fmla="*/ 0 w 21"/>
                  <a:gd name="T16" fmla="*/ 0 h 12"/>
                  <a:gd name="T17" fmla="*/ 21 w 21"/>
                  <a:gd name="T18" fmla="*/ 12 h 12"/>
                </a:gdLst>
                <a:ahLst/>
                <a:cxnLst>
                  <a:cxn ang="T10">
                    <a:pos x="T0" y="T1"/>
                  </a:cxn>
                  <a:cxn ang="T11">
                    <a:pos x="T2" y="T3"/>
                  </a:cxn>
                  <a:cxn ang="T12">
                    <a:pos x="T4" y="T5"/>
                  </a:cxn>
                  <a:cxn ang="T13">
                    <a:pos x="T6" y="T7"/>
                  </a:cxn>
                  <a:cxn ang="T14">
                    <a:pos x="T8" y="T9"/>
                  </a:cxn>
                </a:cxnLst>
                <a:rect l="T15" t="T16" r="T17" b="T18"/>
                <a:pathLst>
                  <a:path w="21" h="12">
                    <a:moveTo>
                      <a:pt x="0" y="10"/>
                    </a:moveTo>
                    <a:lnTo>
                      <a:pt x="0" y="0"/>
                    </a:lnTo>
                    <a:lnTo>
                      <a:pt x="21" y="3"/>
                    </a:lnTo>
                    <a:lnTo>
                      <a:pt x="19" y="12"/>
                    </a:lnTo>
                    <a:lnTo>
                      <a:pt x="0" y="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80" name="Freeform 87"/>
              <p:cNvSpPr>
                <a:spLocks/>
              </p:cNvSpPr>
              <p:nvPr/>
            </p:nvSpPr>
            <p:spPr bwMode="gray">
              <a:xfrm>
                <a:off x="3929" y="1808"/>
                <a:ext cx="27" cy="27"/>
              </a:xfrm>
              <a:custGeom>
                <a:avLst/>
                <a:gdLst>
                  <a:gd name="T0" fmla="*/ 0 w 19"/>
                  <a:gd name="T1" fmla="*/ 46 h 21"/>
                  <a:gd name="T2" fmla="*/ 172 w 19"/>
                  <a:gd name="T3" fmla="*/ 0 h 21"/>
                  <a:gd name="T4" fmla="*/ 441 w 19"/>
                  <a:gd name="T5" fmla="*/ 203 h 21"/>
                  <a:gd name="T6" fmla="*/ 270 w 19"/>
                  <a:gd name="T7" fmla="*/ 261 h 21"/>
                  <a:gd name="T8" fmla="*/ 0 w 19"/>
                  <a:gd name="T9" fmla="*/ 46 h 21"/>
                  <a:gd name="T10" fmla="*/ 0 60000 65536"/>
                  <a:gd name="T11" fmla="*/ 0 60000 65536"/>
                  <a:gd name="T12" fmla="*/ 0 60000 65536"/>
                  <a:gd name="T13" fmla="*/ 0 60000 65536"/>
                  <a:gd name="T14" fmla="*/ 0 60000 65536"/>
                  <a:gd name="T15" fmla="*/ 0 w 19"/>
                  <a:gd name="T16" fmla="*/ 0 h 21"/>
                  <a:gd name="T17" fmla="*/ 19 w 19"/>
                  <a:gd name="T18" fmla="*/ 21 h 21"/>
                </a:gdLst>
                <a:ahLst/>
                <a:cxnLst>
                  <a:cxn ang="T10">
                    <a:pos x="T0" y="T1"/>
                  </a:cxn>
                  <a:cxn ang="T11">
                    <a:pos x="T2" y="T3"/>
                  </a:cxn>
                  <a:cxn ang="T12">
                    <a:pos x="T4" y="T5"/>
                  </a:cxn>
                  <a:cxn ang="T13">
                    <a:pos x="T6" y="T7"/>
                  </a:cxn>
                  <a:cxn ang="T14">
                    <a:pos x="T8" y="T9"/>
                  </a:cxn>
                </a:cxnLst>
                <a:rect l="T15" t="T16" r="T17" b="T18"/>
                <a:pathLst>
                  <a:path w="19" h="21">
                    <a:moveTo>
                      <a:pt x="0" y="4"/>
                    </a:moveTo>
                    <a:lnTo>
                      <a:pt x="7" y="0"/>
                    </a:lnTo>
                    <a:lnTo>
                      <a:pt x="19" y="16"/>
                    </a:lnTo>
                    <a:lnTo>
                      <a:pt x="12" y="21"/>
                    </a:lnTo>
                    <a:lnTo>
                      <a:pt x="0"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81" name="Freeform 88"/>
              <p:cNvSpPr>
                <a:spLocks/>
              </p:cNvSpPr>
              <p:nvPr/>
            </p:nvSpPr>
            <p:spPr bwMode="gray">
              <a:xfrm>
                <a:off x="3873" y="1850"/>
                <a:ext cx="26" cy="30"/>
              </a:xfrm>
              <a:custGeom>
                <a:avLst/>
                <a:gdLst>
                  <a:gd name="T0" fmla="*/ 0 w 19"/>
                  <a:gd name="T1" fmla="*/ 244 h 21"/>
                  <a:gd name="T2" fmla="*/ 172 w 19"/>
                  <a:gd name="T3" fmla="*/ 0 h 21"/>
                  <a:gd name="T4" fmla="*/ 441 w 19"/>
                  <a:gd name="T5" fmla="*/ 571 h 21"/>
                  <a:gd name="T6" fmla="*/ 322 w 19"/>
                  <a:gd name="T7" fmla="*/ 737 h 21"/>
                  <a:gd name="T8" fmla="*/ 0 w 19"/>
                  <a:gd name="T9" fmla="*/ 244 h 21"/>
                  <a:gd name="T10" fmla="*/ 0 60000 65536"/>
                  <a:gd name="T11" fmla="*/ 0 60000 65536"/>
                  <a:gd name="T12" fmla="*/ 0 60000 65536"/>
                  <a:gd name="T13" fmla="*/ 0 60000 65536"/>
                  <a:gd name="T14" fmla="*/ 0 60000 65536"/>
                  <a:gd name="T15" fmla="*/ 0 w 19"/>
                  <a:gd name="T16" fmla="*/ 0 h 21"/>
                  <a:gd name="T17" fmla="*/ 19 w 19"/>
                  <a:gd name="T18" fmla="*/ 21 h 21"/>
                </a:gdLst>
                <a:ahLst/>
                <a:cxnLst>
                  <a:cxn ang="T10">
                    <a:pos x="T0" y="T1"/>
                  </a:cxn>
                  <a:cxn ang="T11">
                    <a:pos x="T2" y="T3"/>
                  </a:cxn>
                  <a:cxn ang="T12">
                    <a:pos x="T4" y="T5"/>
                  </a:cxn>
                  <a:cxn ang="T13">
                    <a:pos x="T6" y="T7"/>
                  </a:cxn>
                  <a:cxn ang="T14">
                    <a:pos x="T8" y="T9"/>
                  </a:cxn>
                </a:cxnLst>
                <a:rect l="T15" t="T16" r="T17" b="T18"/>
                <a:pathLst>
                  <a:path w="19" h="21">
                    <a:moveTo>
                      <a:pt x="0" y="7"/>
                    </a:moveTo>
                    <a:lnTo>
                      <a:pt x="7" y="0"/>
                    </a:lnTo>
                    <a:lnTo>
                      <a:pt x="19" y="16"/>
                    </a:lnTo>
                    <a:lnTo>
                      <a:pt x="14" y="21"/>
                    </a:lnTo>
                    <a:lnTo>
                      <a:pt x="0"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82" name="Freeform 89"/>
              <p:cNvSpPr>
                <a:spLocks/>
              </p:cNvSpPr>
              <p:nvPr/>
            </p:nvSpPr>
            <p:spPr bwMode="gray">
              <a:xfrm>
                <a:off x="3821" y="1905"/>
                <a:ext cx="27" cy="27"/>
              </a:xfrm>
              <a:custGeom>
                <a:avLst/>
                <a:gdLst>
                  <a:gd name="T0" fmla="*/ 0 w 19"/>
                  <a:gd name="T1" fmla="*/ 172 h 19"/>
                  <a:gd name="T2" fmla="*/ 126 w 19"/>
                  <a:gd name="T3" fmla="*/ 0 h 19"/>
                  <a:gd name="T4" fmla="*/ 441 w 19"/>
                  <a:gd name="T5" fmla="*/ 322 h 19"/>
                  <a:gd name="T6" fmla="*/ 322 w 19"/>
                  <a:gd name="T7" fmla="*/ 441 h 19"/>
                  <a:gd name="T8" fmla="*/ 0 w 19"/>
                  <a:gd name="T9" fmla="*/ 172 h 19"/>
                  <a:gd name="T10" fmla="*/ 0 60000 65536"/>
                  <a:gd name="T11" fmla="*/ 0 60000 65536"/>
                  <a:gd name="T12" fmla="*/ 0 60000 65536"/>
                  <a:gd name="T13" fmla="*/ 0 60000 65536"/>
                  <a:gd name="T14" fmla="*/ 0 60000 65536"/>
                  <a:gd name="T15" fmla="*/ 0 w 19"/>
                  <a:gd name="T16" fmla="*/ 0 h 19"/>
                  <a:gd name="T17" fmla="*/ 19 w 19"/>
                  <a:gd name="T18" fmla="*/ 19 h 19"/>
                </a:gdLst>
                <a:ahLst/>
                <a:cxnLst>
                  <a:cxn ang="T10">
                    <a:pos x="T0" y="T1"/>
                  </a:cxn>
                  <a:cxn ang="T11">
                    <a:pos x="T2" y="T3"/>
                  </a:cxn>
                  <a:cxn ang="T12">
                    <a:pos x="T4" y="T5"/>
                  </a:cxn>
                  <a:cxn ang="T13">
                    <a:pos x="T6" y="T7"/>
                  </a:cxn>
                  <a:cxn ang="T14">
                    <a:pos x="T8" y="T9"/>
                  </a:cxn>
                </a:cxnLst>
                <a:rect l="T15" t="T16" r="T17" b="T18"/>
                <a:pathLst>
                  <a:path w="19" h="19">
                    <a:moveTo>
                      <a:pt x="0" y="7"/>
                    </a:moveTo>
                    <a:lnTo>
                      <a:pt x="5" y="0"/>
                    </a:lnTo>
                    <a:lnTo>
                      <a:pt x="19" y="14"/>
                    </a:lnTo>
                    <a:lnTo>
                      <a:pt x="14" y="19"/>
                    </a:lnTo>
                    <a:lnTo>
                      <a:pt x="0"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83" name="Freeform 90"/>
              <p:cNvSpPr>
                <a:spLocks/>
              </p:cNvSpPr>
              <p:nvPr/>
            </p:nvSpPr>
            <p:spPr bwMode="gray">
              <a:xfrm>
                <a:off x="3772" y="1961"/>
                <a:ext cx="31" cy="25"/>
              </a:xfrm>
              <a:custGeom>
                <a:avLst/>
                <a:gdLst>
                  <a:gd name="T0" fmla="*/ 0 w 22"/>
                  <a:gd name="T1" fmla="*/ 125 h 19"/>
                  <a:gd name="T2" fmla="*/ 154 w 22"/>
                  <a:gd name="T3" fmla="*/ 0 h 19"/>
                  <a:gd name="T4" fmla="*/ 683 w 22"/>
                  <a:gd name="T5" fmla="*/ 192 h 19"/>
                  <a:gd name="T6" fmla="*/ 533 w 22"/>
                  <a:gd name="T7" fmla="*/ 296 h 19"/>
                  <a:gd name="T8" fmla="*/ 0 w 22"/>
                  <a:gd name="T9" fmla="*/ 125 h 19"/>
                  <a:gd name="T10" fmla="*/ 0 60000 65536"/>
                  <a:gd name="T11" fmla="*/ 0 60000 65536"/>
                  <a:gd name="T12" fmla="*/ 0 60000 65536"/>
                  <a:gd name="T13" fmla="*/ 0 60000 65536"/>
                  <a:gd name="T14" fmla="*/ 0 60000 65536"/>
                  <a:gd name="T15" fmla="*/ 0 w 22"/>
                  <a:gd name="T16" fmla="*/ 0 h 19"/>
                  <a:gd name="T17" fmla="*/ 22 w 22"/>
                  <a:gd name="T18" fmla="*/ 19 h 19"/>
                </a:gdLst>
                <a:ahLst/>
                <a:cxnLst>
                  <a:cxn ang="T10">
                    <a:pos x="T0" y="T1"/>
                  </a:cxn>
                  <a:cxn ang="T11">
                    <a:pos x="T2" y="T3"/>
                  </a:cxn>
                  <a:cxn ang="T12">
                    <a:pos x="T4" y="T5"/>
                  </a:cxn>
                  <a:cxn ang="T13">
                    <a:pos x="T6" y="T7"/>
                  </a:cxn>
                  <a:cxn ang="T14">
                    <a:pos x="T8" y="T9"/>
                  </a:cxn>
                </a:cxnLst>
                <a:rect l="T15" t="T16" r="T17" b="T18"/>
                <a:pathLst>
                  <a:path w="22" h="19">
                    <a:moveTo>
                      <a:pt x="0" y="8"/>
                    </a:moveTo>
                    <a:lnTo>
                      <a:pt x="5" y="0"/>
                    </a:lnTo>
                    <a:lnTo>
                      <a:pt x="22" y="12"/>
                    </a:lnTo>
                    <a:lnTo>
                      <a:pt x="17" y="19"/>
                    </a:lnTo>
                    <a:lnTo>
                      <a:pt x="0"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84" name="Freeform 91"/>
              <p:cNvSpPr>
                <a:spLocks/>
              </p:cNvSpPr>
              <p:nvPr/>
            </p:nvSpPr>
            <p:spPr bwMode="gray">
              <a:xfrm>
                <a:off x="4272" y="1680"/>
                <a:ext cx="17" cy="29"/>
              </a:xfrm>
              <a:custGeom>
                <a:avLst/>
                <a:gdLst>
                  <a:gd name="T0" fmla="*/ 0 w 12"/>
                  <a:gd name="T1" fmla="*/ 0 h 21"/>
                  <a:gd name="T2" fmla="*/ 299 w 12"/>
                  <a:gd name="T3" fmla="*/ 0 h 21"/>
                  <a:gd name="T4" fmla="*/ 387 w 12"/>
                  <a:gd name="T5" fmla="*/ 476 h 21"/>
                  <a:gd name="T6" fmla="*/ 74 w 12"/>
                  <a:gd name="T7" fmla="*/ 526 h 21"/>
                  <a:gd name="T8" fmla="*/ 0 w 12"/>
                  <a:gd name="T9" fmla="*/ 0 h 21"/>
                  <a:gd name="T10" fmla="*/ 0 60000 65536"/>
                  <a:gd name="T11" fmla="*/ 0 60000 65536"/>
                  <a:gd name="T12" fmla="*/ 0 60000 65536"/>
                  <a:gd name="T13" fmla="*/ 0 60000 65536"/>
                  <a:gd name="T14" fmla="*/ 0 60000 65536"/>
                  <a:gd name="T15" fmla="*/ 0 w 12"/>
                  <a:gd name="T16" fmla="*/ 0 h 21"/>
                  <a:gd name="T17" fmla="*/ 12 w 12"/>
                  <a:gd name="T18" fmla="*/ 21 h 21"/>
                </a:gdLst>
                <a:ahLst/>
                <a:cxnLst>
                  <a:cxn ang="T10">
                    <a:pos x="T0" y="T1"/>
                  </a:cxn>
                  <a:cxn ang="T11">
                    <a:pos x="T2" y="T3"/>
                  </a:cxn>
                  <a:cxn ang="T12">
                    <a:pos x="T4" y="T5"/>
                  </a:cxn>
                  <a:cxn ang="T13">
                    <a:pos x="T6" y="T7"/>
                  </a:cxn>
                  <a:cxn ang="T14">
                    <a:pos x="T8" y="T9"/>
                  </a:cxn>
                </a:cxnLst>
                <a:rect l="T15" t="T16" r="T17" b="T18"/>
                <a:pathLst>
                  <a:path w="12" h="21">
                    <a:moveTo>
                      <a:pt x="0" y="0"/>
                    </a:moveTo>
                    <a:lnTo>
                      <a:pt x="9" y="0"/>
                    </a:lnTo>
                    <a:lnTo>
                      <a:pt x="12" y="19"/>
                    </a:lnTo>
                    <a:lnTo>
                      <a:pt x="2" y="2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85" name="Freeform 92"/>
              <p:cNvSpPr>
                <a:spLocks/>
              </p:cNvSpPr>
              <p:nvPr/>
            </p:nvSpPr>
            <p:spPr bwMode="gray">
              <a:xfrm>
                <a:off x="4198" y="1689"/>
                <a:ext cx="16" cy="31"/>
              </a:xfrm>
              <a:custGeom>
                <a:avLst/>
                <a:gdLst>
                  <a:gd name="T0" fmla="*/ 0 w 11"/>
                  <a:gd name="T1" fmla="*/ 89 h 22"/>
                  <a:gd name="T2" fmla="*/ 391 w 11"/>
                  <a:gd name="T3" fmla="*/ 0 h 22"/>
                  <a:gd name="T4" fmla="*/ 455 w 11"/>
                  <a:gd name="T5" fmla="*/ 596 h 22"/>
                  <a:gd name="T6" fmla="*/ 185 w 11"/>
                  <a:gd name="T7" fmla="*/ 683 h 22"/>
                  <a:gd name="T8" fmla="*/ 0 w 11"/>
                  <a:gd name="T9" fmla="*/ 89 h 22"/>
                  <a:gd name="T10" fmla="*/ 0 60000 65536"/>
                  <a:gd name="T11" fmla="*/ 0 60000 65536"/>
                  <a:gd name="T12" fmla="*/ 0 60000 65536"/>
                  <a:gd name="T13" fmla="*/ 0 60000 65536"/>
                  <a:gd name="T14" fmla="*/ 0 60000 65536"/>
                  <a:gd name="T15" fmla="*/ 0 w 11"/>
                  <a:gd name="T16" fmla="*/ 0 h 22"/>
                  <a:gd name="T17" fmla="*/ 11 w 11"/>
                  <a:gd name="T18" fmla="*/ 22 h 22"/>
                </a:gdLst>
                <a:ahLst/>
                <a:cxnLst>
                  <a:cxn ang="T10">
                    <a:pos x="T0" y="T1"/>
                  </a:cxn>
                  <a:cxn ang="T11">
                    <a:pos x="T2" y="T3"/>
                  </a:cxn>
                  <a:cxn ang="T12">
                    <a:pos x="T4" y="T5"/>
                  </a:cxn>
                  <a:cxn ang="T13">
                    <a:pos x="T6" y="T7"/>
                  </a:cxn>
                  <a:cxn ang="T14">
                    <a:pos x="T8" y="T9"/>
                  </a:cxn>
                </a:cxnLst>
                <a:rect l="T15" t="T16" r="T17" b="T18"/>
                <a:pathLst>
                  <a:path w="11" h="22">
                    <a:moveTo>
                      <a:pt x="0" y="3"/>
                    </a:moveTo>
                    <a:lnTo>
                      <a:pt x="9" y="0"/>
                    </a:lnTo>
                    <a:lnTo>
                      <a:pt x="11" y="19"/>
                    </a:lnTo>
                    <a:lnTo>
                      <a:pt x="4" y="22"/>
                    </a:ln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86" name="Freeform 93"/>
              <p:cNvSpPr>
                <a:spLocks/>
              </p:cNvSpPr>
              <p:nvPr/>
            </p:nvSpPr>
            <p:spPr bwMode="gray">
              <a:xfrm>
                <a:off x="4128" y="1709"/>
                <a:ext cx="20" cy="28"/>
              </a:xfrm>
              <a:custGeom>
                <a:avLst/>
                <a:gdLst>
                  <a:gd name="T0" fmla="*/ 0 w 14"/>
                  <a:gd name="T1" fmla="*/ 36 h 22"/>
                  <a:gd name="T2" fmla="*/ 244 w 14"/>
                  <a:gd name="T3" fmla="*/ 0 h 22"/>
                  <a:gd name="T4" fmla="*/ 499 w 14"/>
                  <a:gd name="T5" fmla="*/ 213 h 22"/>
                  <a:gd name="T6" fmla="*/ 163 w 14"/>
                  <a:gd name="T7" fmla="*/ 249 h 22"/>
                  <a:gd name="T8" fmla="*/ 0 w 14"/>
                  <a:gd name="T9" fmla="*/ 36 h 22"/>
                  <a:gd name="T10" fmla="*/ 0 60000 65536"/>
                  <a:gd name="T11" fmla="*/ 0 60000 65536"/>
                  <a:gd name="T12" fmla="*/ 0 60000 65536"/>
                  <a:gd name="T13" fmla="*/ 0 60000 65536"/>
                  <a:gd name="T14" fmla="*/ 0 60000 65536"/>
                  <a:gd name="T15" fmla="*/ 0 w 14"/>
                  <a:gd name="T16" fmla="*/ 0 h 22"/>
                  <a:gd name="T17" fmla="*/ 14 w 14"/>
                  <a:gd name="T18" fmla="*/ 22 h 22"/>
                </a:gdLst>
                <a:ahLst/>
                <a:cxnLst>
                  <a:cxn ang="T10">
                    <a:pos x="T0" y="T1"/>
                  </a:cxn>
                  <a:cxn ang="T11">
                    <a:pos x="T2" y="T3"/>
                  </a:cxn>
                  <a:cxn ang="T12">
                    <a:pos x="T4" y="T5"/>
                  </a:cxn>
                  <a:cxn ang="T13">
                    <a:pos x="T6" y="T7"/>
                  </a:cxn>
                  <a:cxn ang="T14">
                    <a:pos x="T8" y="T9"/>
                  </a:cxn>
                </a:cxnLst>
                <a:rect l="T15" t="T16" r="T17" b="T18"/>
                <a:pathLst>
                  <a:path w="14" h="22">
                    <a:moveTo>
                      <a:pt x="0" y="3"/>
                    </a:moveTo>
                    <a:lnTo>
                      <a:pt x="7" y="0"/>
                    </a:lnTo>
                    <a:lnTo>
                      <a:pt x="14" y="19"/>
                    </a:lnTo>
                    <a:lnTo>
                      <a:pt x="4" y="22"/>
                    </a:ln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87" name="Freeform 94"/>
              <p:cNvSpPr>
                <a:spLocks/>
              </p:cNvSpPr>
              <p:nvPr/>
            </p:nvSpPr>
            <p:spPr bwMode="gray">
              <a:xfrm>
                <a:off x="4058" y="1733"/>
                <a:ext cx="21" cy="33"/>
              </a:xfrm>
              <a:custGeom>
                <a:avLst/>
                <a:gdLst>
                  <a:gd name="T0" fmla="*/ 0 w 16"/>
                  <a:gd name="T1" fmla="*/ 131 h 24"/>
                  <a:gd name="T2" fmla="*/ 110 w 16"/>
                  <a:gd name="T3" fmla="*/ 0 h 24"/>
                  <a:gd name="T4" fmla="*/ 248 w 16"/>
                  <a:gd name="T5" fmla="*/ 469 h 24"/>
                  <a:gd name="T6" fmla="*/ 110 w 16"/>
                  <a:gd name="T7" fmla="*/ 575 h 24"/>
                  <a:gd name="T8" fmla="*/ 0 w 16"/>
                  <a:gd name="T9" fmla="*/ 131 h 24"/>
                  <a:gd name="T10" fmla="*/ 0 60000 65536"/>
                  <a:gd name="T11" fmla="*/ 0 60000 65536"/>
                  <a:gd name="T12" fmla="*/ 0 60000 65536"/>
                  <a:gd name="T13" fmla="*/ 0 60000 65536"/>
                  <a:gd name="T14" fmla="*/ 0 60000 65536"/>
                  <a:gd name="T15" fmla="*/ 0 w 16"/>
                  <a:gd name="T16" fmla="*/ 0 h 24"/>
                  <a:gd name="T17" fmla="*/ 16 w 16"/>
                  <a:gd name="T18" fmla="*/ 24 h 24"/>
                </a:gdLst>
                <a:ahLst/>
                <a:cxnLst>
                  <a:cxn ang="T10">
                    <a:pos x="T0" y="T1"/>
                  </a:cxn>
                  <a:cxn ang="T11">
                    <a:pos x="T2" y="T3"/>
                  </a:cxn>
                  <a:cxn ang="T12">
                    <a:pos x="T4" y="T5"/>
                  </a:cxn>
                  <a:cxn ang="T13">
                    <a:pos x="T6" y="T7"/>
                  </a:cxn>
                  <a:cxn ang="T14">
                    <a:pos x="T8" y="T9"/>
                  </a:cxn>
                </a:cxnLst>
                <a:rect l="T15" t="T16" r="T17" b="T18"/>
                <a:pathLst>
                  <a:path w="16" h="24">
                    <a:moveTo>
                      <a:pt x="0" y="5"/>
                    </a:moveTo>
                    <a:lnTo>
                      <a:pt x="7" y="0"/>
                    </a:lnTo>
                    <a:lnTo>
                      <a:pt x="16" y="19"/>
                    </a:lnTo>
                    <a:lnTo>
                      <a:pt x="7" y="24"/>
                    </a:lnTo>
                    <a:lnTo>
                      <a:pt x="0"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grpSp>
        <p:grpSp>
          <p:nvGrpSpPr>
            <p:cNvPr id="115" name="Group 95"/>
            <p:cNvGrpSpPr>
              <a:grpSpLocks/>
            </p:cNvGrpSpPr>
            <p:nvPr/>
          </p:nvGrpSpPr>
          <p:grpSpPr bwMode="auto">
            <a:xfrm>
              <a:off x="3681" y="1716"/>
              <a:ext cx="1350" cy="1343"/>
              <a:chOff x="3681" y="1716"/>
              <a:chExt cx="1350" cy="1343"/>
            </a:xfrm>
          </p:grpSpPr>
          <p:sp>
            <p:nvSpPr>
              <p:cNvPr id="116" name="Text Box 96"/>
              <p:cNvSpPr txBox="1">
                <a:spLocks noChangeArrowheads="1"/>
              </p:cNvSpPr>
              <p:nvPr/>
            </p:nvSpPr>
            <p:spPr bwMode="gray">
              <a:xfrm>
                <a:off x="4278" y="2871"/>
                <a:ext cx="195"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6</a:t>
                </a:r>
              </a:p>
            </p:txBody>
          </p:sp>
          <p:sp>
            <p:nvSpPr>
              <p:cNvPr id="117" name="Text Box 97"/>
              <p:cNvSpPr txBox="1">
                <a:spLocks noChangeArrowheads="1"/>
              </p:cNvSpPr>
              <p:nvPr/>
            </p:nvSpPr>
            <p:spPr bwMode="gray">
              <a:xfrm>
                <a:off x="3977" y="2791"/>
                <a:ext cx="195"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7</a:t>
                </a:r>
              </a:p>
            </p:txBody>
          </p:sp>
          <p:sp>
            <p:nvSpPr>
              <p:cNvPr id="118" name="Text Box 98"/>
              <p:cNvSpPr txBox="1">
                <a:spLocks noChangeArrowheads="1"/>
              </p:cNvSpPr>
              <p:nvPr/>
            </p:nvSpPr>
            <p:spPr bwMode="gray">
              <a:xfrm>
                <a:off x="3767" y="2575"/>
                <a:ext cx="195"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8</a:t>
                </a:r>
              </a:p>
            </p:txBody>
          </p:sp>
          <p:sp>
            <p:nvSpPr>
              <p:cNvPr id="119" name="Text Box 99"/>
              <p:cNvSpPr txBox="1">
                <a:spLocks noChangeArrowheads="1"/>
              </p:cNvSpPr>
              <p:nvPr/>
            </p:nvSpPr>
            <p:spPr bwMode="gray">
              <a:xfrm>
                <a:off x="4249" y="1716"/>
                <a:ext cx="257"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12</a:t>
                </a:r>
              </a:p>
            </p:txBody>
          </p:sp>
          <p:sp>
            <p:nvSpPr>
              <p:cNvPr id="120" name="Text Box 100"/>
              <p:cNvSpPr txBox="1">
                <a:spLocks noChangeArrowheads="1"/>
              </p:cNvSpPr>
              <p:nvPr/>
            </p:nvSpPr>
            <p:spPr bwMode="gray">
              <a:xfrm>
                <a:off x="4569" y="1791"/>
                <a:ext cx="195"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1</a:t>
                </a:r>
              </a:p>
            </p:txBody>
          </p:sp>
          <p:sp>
            <p:nvSpPr>
              <p:cNvPr id="121" name="Text Box 101"/>
              <p:cNvSpPr txBox="1">
                <a:spLocks noChangeArrowheads="1"/>
              </p:cNvSpPr>
              <p:nvPr/>
            </p:nvSpPr>
            <p:spPr bwMode="gray">
              <a:xfrm>
                <a:off x="4785" y="2006"/>
                <a:ext cx="195"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2</a:t>
                </a:r>
              </a:p>
            </p:txBody>
          </p:sp>
          <p:sp>
            <p:nvSpPr>
              <p:cNvPr id="122" name="Text Box 102"/>
              <p:cNvSpPr txBox="1">
                <a:spLocks noChangeArrowheads="1"/>
              </p:cNvSpPr>
              <p:nvPr/>
            </p:nvSpPr>
            <p:spPr bwMode="gray">
              <a:xfrm>
                <a:off x="4862" y="2297"/>
                <a:ext cx="169"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3</a:t>
                </a:r>
              </a:p>
            </p:txBody>
          </p:sp>
          <p:sp>
            <p:nvSpPr>
              <p:cNvPr id="123" name="Text Box 103"/>
              <p:cNvSpPr txBox="1">
                <a:spLocks noChangeArrowheads="1"/>
              </p:cNvSpPr>
              <p:nvPr/>
            </p:nvSpPr>
            <p:spPr bwMode="gray">
              <a:xfrm>
                <a:off x="4785" y="2585"/>
                <a:ext cx="195"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4</a:t>
                </a:r>
              </a:p>
            </p:txBody>
          </p:sp>
          <p:sp>
            <p:nvSpPr>
              <p:cNvPr id="124" name="Text Box 104"/>
              <p:cNvSpPr txBox="1">
                <a:spLocks noChangeArrowheads="1"/>
              </p:cNvSpPr>
              <p:nvPr/>
            </p:nvSpPr>
            <p:spPr bwMode="gray">
              <a:xfrm>
                <a:off x="4579" y="2787"/>
                <a:ext cx="195"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5</a:t>
                </a:r>
              </a:p>
            </p:txBody>
          </p:sp>
          <p:sp>
            <p:nvSpPr>
              <p:cNvPr id="125" name="Text Box 105"/>
              <p:cNvSpPr txBox="1">
                <a:spLocks noChangeArrowheads="1"/>
              </p:cNvSpPr>
              <p:nvPr/>
            </p:nvSpPr>
            <p:spPr bwMode="gray">
              <a:xfrm>
                <a:off x="3681" y="2289"/>
                <a:ext cx="195"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9</a:t>
                </a:r>
              </a:p>
            </p:txBody>
          </p:sp>
          <p:sp>
            <p:nvSpPr>
              <p:cNvPr id="126" name="Text Box 106"/>
              <p:cNvSpPr txBox="1">
                <a:spLocks noChangeArrowheads="1"/>
              </p:cNvSpPr>
              <p:nvPr/>
            </p:nvSpPr>
            <p:spPr bwMode="gray">
              <a:xfrm>
                <a:off x="3769" y="2002"/>
                <a:ext cx="257"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10</a:t>
                </a:r>
              </a:p>
            </p:txBody>
          </p:sp>
          <p:sp>
            <p:nvSpPr>
              <p:cNvPr id="127" name="Text Box 107"/>
              <p:cNvSpPr txBox="1">
                <a:spLocks noChangeArrowheads="1"/>
              </p:cNvSpPr>
              <p:nvPr/>
            </p:nvSpPr>
            <p:spPr bwMode="gray">
              <a:xfrm>
                <a:off x="3977" y="1798"/>
                <a:ext cx="257"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11</a:t>
                </a:r>
              </a:p>
            </p:txBody>
          </p:sp>
        </p:grpSp>
      </p:grpSp>
      <p:grpSp>
        <p:nvGrpSpPr>
          <p:cNvPr id="188" name="Gruppieren 128"/>
          <p:cNvGrpSpPr>
            <a:grpSpLocks/>
          </p:cNvGrpSpPr>
          <p:nvPr/>
        </p:nvGrpSpPr>
        <p:grpSpPr bwMode="auto">
          <a:xfrm>
            <a:off x="4469949" y="2574592"/>
            <a:ext cx="126235" cy="1255306"/>
            <a:chOff x="2776538" y="2833688"/>
            <a:chExt cx="133350" cy="1317625"/>
          </a:xfrm>
        </p:grpSpPr>
        <p:sp>
          <p:nvSpPr>
            <p:cNvPr id="189" name="Rectangle 108"/>
            <p:cNvSpPr>
              <a:spLocks noChangeAspect="1" noChangeArrowheads="1"/>
            </p:cNvSpPr>
            <p:nvPr/>
          </p:nvSpPr>
          <p:spPr bwMode="gray">
            <a:xfrm>
              <a:off x="2776538" y="2833688"/>
              <a:ext cx="133350" cy="1317625"/>
            </a:xfrm>
            <a:prstGeom prst="rect">
              <a:avLst/>
            </a:prstGeom>
            <a:solidFill>
              <a:srgbClr val="DDDDDD">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wrap="none" anchor="ctr"/>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190" name="Rectangle 109"/>
            <p:cNvSpPr>
              <a:spLocks noChangeAspect="1" noChangeArrowheads="1"/>
            </p:cNvSpPr>
            <p:nvPr/>
          </p:nvSpPr>
          <p:spPr bwMode="gray">
            <a:xfrm flipH="1">
              <a:off x="2813019" y="2895243"/>
              <a:ext cx="49199" cy="606009"/>
            </a:xfrm>
            <a:prstGeom prst="rect">
              <a:avLst/>
            </a:prstGeom>
            <a:solidFill>
              <a:srgbClr val="000000"/>
            </a:solidFill>
            <a:ln w="38100">
              <a:solidFill>
                <a:srgbClr val="000000"/>
              </a:solidFill>
              <a:miter lim="800000"/>
              <a:headEnd/>
              <a:tailEnd/>
            </a:ln>
          </p:spPr>
          <p:txBody>
            <a:bodyPr rot="10800000" vert="eaVert" wrap="none" anchor="ctr"/>
            <a:lstStyle/>
            <a:p>
              <a:pPr>
                <a:defRPr/>
              </a:pPr>
              <a:endParaRPr lang="zh-CN" altLang="en-US" sz="1500" kern="0" noProof="1">
                <a:solidFill>
                  <a:sysClr val="windowText" lastClr="000000"/>
                </a:solidFill>
                <a:latin typeface="微软雅黑" pitchFamily="34" charset="-122"/>
                <a:ea typeface="微软雅黑" pitchFamily="34" charset="-122"/>
              </a:endParaRPr>
            </a:p>
          </p:txBody>
        </p:sp>
      </p:grpSp>
      <p:grpSp>
        <p:nvGrpSpPr>
          <p:cNvPr id="191" name="Group 110"/>
          <p:cNvGrpSpPr>
            <a:grpSpLocks/>
          </p:cNvGrpSpPr>
          <p:nvPr/>
        </p:nvGrpSpPr>
        <p:grpSpPr bwMode="auto">
          <a:xfrm>
            <a:off x="4480071" y="2323886"/>
            <a:ext cx="104799" cy="1756715"/>
            <a:chOff x="3635" y="14"/>
            <a:chExt cx="76" cy="1262"/>
          </a:xfrm>
        </p:grpSpPr>
        <p:sp>
          <p:nvSpPr>
            <p:cNvPr id="192" name="Rectangle 111"/>
            <p:cNvSpPr>
              <a:spLocks noChangeArrowheads="1"/>
            </p:cNvSpPr>
            <p:nvPr/>
          </p:nvSpPr>
          <p:spPr bwMode="gray">
            <a:xfrm>
              <a:off x="3635" y="14"/>
              <a:ext cx="76" cy="1262"/>
            </a:xfrm>
            <a:prstGeom prst="rect">
              <a:avLst/>
            </a:prstGeom>
            <a:solidFill>
              <a:srgbClr val="DDDDDD">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193" name="Rectangle 112"/>
            <p:cNvSpPr>
              <a:spLocks noChangeArrowheads="1"/>
            </p:cNvSpPr>
            <p:nvPr/>
          </p:nvSpPr>
          <p:spPr bwMode="gray">
            <a:xfrm flipH="1">
              <a:off x="3658" y="91"/>
              <a:ext cx="29" cy="56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194" name="Oval 113"/>
            <p:cNvSpPr>
              <a:spLocks noChangeArrowheads="1"/>
            </p:cNvSpPr>
            <p:nvPr/>
          </p:nvSpPr>
          <p:spPr bwMode="gray">
            <a:xfrm>
              <a:off x="3635" y="605"/>
              <a:ext cx="76" cy="77"/>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195" name="Oval 114"/>
            <p:cNvSpPr>
              <a:spLocks noChangeArrowheads="1"/>
            </p:cNvSpPr>
            <p:nvPr/>
          </p:nvSpPr>
          <p:spPr bwMode="gray">
            <a:xfrm>
              <a:off x="3650" y="622"/>
              <a:ext cx="45" cy="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196" name="Oval 115"/>
            <p:cNvSpPr>
              <a:spLocks noChangeArrowheads="1"/>
            </p:cNvSpPr>
            <p:nvPr/>
          </p:nvSpPr>
          <p:spPr bwMode="gray">
            <a:xfrm>
              <a:off x="3664" y="633"/>
              <a:ext cx="19" cy="19"/>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500" kern="0" noProof="1">
                <a:solidFill>
                  <a:sysClr val="windowText" lastClr="000000"/>
                </a:solidFill>
                <a:latin typeface="微软雅黑" pitchFamily="34" charset="-122"/>
                <a:ea typeface="微软雅黑" pitchFamily="34" charset="-122"/>
              </a:endParaRPr>
            </a:p>
          </p:txBody>
        </p:sp>
      </p:grpSp>
      <p:sp>
        <p:nvSpPr>
          <p:cNvPr id="197" name="矩形标注 196"/>
          <p:cNvSpPr/>
          <p:nvPr/>
        </p:nvSpPr>
        <p:spPr bwMode="auto">
          <a:xfrm>
            <a:off x="1387515" y="2462988"/>
            <a:ext cx="1610741" cy="402555"/>
          </a:xfrm>
          <a:prstGeom prst="wedgeRectCallout">
            <a:avLst>
              <a:gd name="adj1" fmla="val 96115"/>
              <a:gd name="adj2" fmla="val 219439"/>
            </a:avLst>
          </a:prstGeom>
          <a:solidFill>
            <a:srgbClr val="FFFFFF"/>
          </a:solidFill>
          <a:ln w="12700" cap="flat" cmpd="sng" algn="ctr">
            <a:solidFill>
              <a:srgbClr val="EAEAEA">
                <a:lumMod val="75000"/>
              </a:srgbClr>
            </a:solidFill>
            <a:prstDash val="solid"/>
            <a:headEnd type="none" w="med" len="med"/>
            <a:tailEnd type="none" w="med" len="med"/>
          </a:ln>
          <a:effectLst/>
        </p:spPr>
        <p:txBody>
          <a:bodyPr wrap="none" lIns="68589" tIns="34295" rIns="68589" bIns="34295" anchor="ctr"/>
          <a:lstStyle/>
          <a:p>
            <a:pPr algn="ctr" fontAlgn="base">
              <a:spcBef>
                <a:spcPct val="0"/>
              </a:spcBef>
              <a:spcAft>
                <a:spcPct val="0"/>
              </a:spcAft>
            </a:pPr>
            <a:r>
              <a:rPr lang="zh-CN" altLang="zh-CN" sz="1400" b="1" dirty="0">
                <a:solidFill>
                  <a:srgbClr val="7D7D7D"/>
                </a:solidFill>
                <a:latin typeface="微软雅黑" pitchFamily="34" charset="-122"/>
                <a:ea typeface="微软雅黑" pitchFamily="34" charset="-122"/>
                <a:cs typeface="宋体" pitchFamily="2" charset="-122"/>
              </a:rPr>
              <a:t>单击此处添加标题</a:t>
            </a:r>
          </a:p>
        </p:txBody>
      </p:sp>
      <p:sp>
        <p:nvSpPr>
          <p:cNvPr id="198" name="矩形标注 197"/>
          <p:cNvSpPr/>
          <p:nvPr/>
        </p:nvSpPr>
        <p:spPr bwMode="auto">
          <a:xfrm>
            <a:off x="5915255" y="4181240"/>
            <a:ext cx="1897105" cy="402555"/>
          </a:xfrm>
          <a:prstGeom prst="wedgeRectCallout">
            <a:avLst>
              <a:gd name="adj1" fmla="val -98533"/>
              <a:gd name="adj2" fmla="val -122834"/>
            </a:avLst>
          </a:prstGeom>
          <a:solidFill>
            <a:srgbClr val="FFFFFF"/>
          </a:solidFill>
          <a:ln w="12700" cap="flat" cmpd="sng" algn="ctr">
            <a:solidFill>
              <a:srgbClr val="EAEAEA">
                <a:lumMod val="75000"/>
              </a:srgbClr>
            </a:solidFill>
            <a:prstDash val="solid"/>
            <a:headEnd type="none" w="med" len="med"/>
            <a:tailEnd type="none" w="med" len="med"/>
          </a:ln>
          <a:effectLst/>
        </p:spPr>
        <p:txBody>
          <a:bodyPr wrap="none" lIns="68589" tIns="34295" rIns="68589" bIns="34295" anchor="ctr"/>
          <a:lstStyle/>
          <a:p>
            <a:pPr algn="ctr" fontAlgn="base">
              <a:spcBef>
                <a:spcPct val="0"/>
              </a:spcBef>
              <a:spcAft>
                <a:spcPct val="0"/>
              </a:spcAft>
            </a:pPr>
            <a:r>
              <a:rPr lang="zh-CN" altLang="zh-CN" sz="1600" b="1" dirty="0">
                <a:solidFill>
                  <a:srgbClr val="7D7D7D"/>
                </a:solidFill>
                <a:latin typeface="微软雅黑" pitchFamily="34" charset="-122"/>
                <a:ea typeface="微软雅黑" pitchFamily="34" charset="-122"/>
                <a:cs typeface="宋体" pitchFamily="2" charset="-122"/>
              </a:rPr>
              <a:t>单击此处添加标题</a:t>
            </a:r>
          </a:p>
        </p:txBody>
      </p:sp>
      <p:sp>
        <p:nvSpPr>
          <p:cNvPr id="199" name="矩形标注 198"/>
          <p:cNvSpPr/>
          <p:nvPr/>
        </p:nvSpPr>
        <p:spPr bwMode="auto">
          <a:xfrm>
            <a:off x="5969274" y="1471714"/>
            <a:ext cx="1610741" cy="402555"/>
          </a:xfrm>
          <a:prstGeom prst="wedgeRectCallout">
            <a:avLst>
              <a:gd name="adj1" fmla="val -111139"/>
              <a:gd name="adj2" fmla="val 205806"/>
            </a:avLst>
          </a:prstGeom>
          <a:solidFill>
            <a:srgbClr val="FFFFFF"/>
          </a:solidFill>
          <a:ln w="12700" cap="flat" cmpd="sng" algn="ctr">
            <a:solidFill>
              <a:srgbClr val="EAEAEA">
                <a:lumMod val="75000"/>
              </a:srgbClr>
            </a:solidFill>
            <a:prstDash val="solid"/>
            <a:headEnd type="none" w="med" len="med"/>
            <a:tailEnd type="none" w="med" len="med"/>
          </a:ln>
          <a:effectLst/>
        </p:spPr>
        <p:txBody>
          <a:bodyPr wrap="none" lIns="68589" tIns="34295" rIns="68589" bIns="34295" anchor="ctr"/>
          <a:lstStyle/>
          <a:p>
            <a:pPr algn="ctr" fontAlgn="base">
              <a:spcBef>
                <a:spcPct val="0"/>
              </a:spcBef>
              <a:spcAft>
                <a:spcPct val="0"/>
              </a:spcAft>
            </a:pPr>
            <a:r>
              <a:rPr lang="zh-CN" altLang="zh-CN" sz="1400" b="1" dirty="0">
                <a:solidFill>
                  <a:srgbClr val="7D7D7D"/>
                </a:solidFill>
                <a:latin typeface="微软雅黑" pitchFamily="34" charset="-122"/>
                <a:ea typeface="微软雅黑" pitchFamily="34" charset="-122"/>
                <a:cs typeface="宋体" pitchFamily="2" charset="-122"/>
              </a:rPr>
              <a:t>单击此处添加标题</a:t>
            </a:r>
          </a:p>
        </p:txBody>
      </p:sp>
    </p:spTree>
    <p:extLst>
      <p:ext uri="{BB962C8B-B14F-4D97-AF65-F5344CB8AC3E}">
        <p14:creationId xmlns:p14="http://schemas.microsoft.com/office/powerpoint/2010/main" val="3777930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1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1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12"/>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13"/>
                                        </p:tgtEl>
                                        <p:attrNameLst>
                                          <p:attrName>style.visibility</p:attrName>
                                        </p:attrNameLst>
                                      </p:cBhvr>
                                      <p:to>
                                        <p:strVal val="visible"/>
                                      </p:to>
                                    </p:set>
                                  </p:childTnLst>
                                </p:cTn>
                              </p:par>
                            </p:childTnLst>
                          </p:cTn>
                        </p:par>
                        <p:par>
                          <p:cTn id="35" fill="hold">
                            <p:stCondLst>
                              <p:cond delay="0"/>
                            </p:stCondLst>
                            <p:childTnLst>
                              <p:par>
                                <p:cTn id="36" presetID="8" presetClass="emph" presetSubtype="0" fill="hold" nodeType="afterEffect">
                                  <p:stCondLst>
                                    <p:cond delay="0"/>
                                  </p:stCondLst>
                                  <p:childTnLst>
                                    <p:animRot by="21600000">
                                      <p:cBhvr>
                                        <p:cTn id="37" dur="2000" fill="hold"/>
                                        <p:tgtEl>
                                          <p:spTgt spid="191"/>
                                        </p:tgtEl>
                                        <p:attrNameLst>
                                          <p:attrName>r</p:attrName>
                                        </p:attrNameLst>
                                      </p:cBhvr>
                                    </p:animRot>
                                  </p:childTnLst>
                                </p:cTn>
                              </p:par>
                              <p:par>
                                <p:cTn id="38" presetID="8" presetClass="emph" presetSubtype="0" fill="hold" nodeType="withEffect">
                                  <p:stCondLst>
                                    <p:cond delay="0"/>
                                  </p:stCondLst>
                                  <p:childTnLst>
                                    <p:animRot by="1800000">
                                      <p:cBhvr>
                                        <p:cTn id="39" dur="2000" fill="hold"/>
                                        <p:tgtEl>
                                          <p:spTgt spid="188"/>
                                        </p:tgtEl>
                                        <p:attrNameLst>
                                          <p:attrName>r</p:attrName>
                                        </p:attrNameLst>
                                      </p:cBhvr>
                                    </p:animRot>
                                  </p:childTnLst>
                                </p:cTn>
                              </p:par>
                            </p:childTnLst>
                          </p:cTn>
                        </p:par>
                        <p:par>
                          <p:cTn id="40" fill="hold">
                            <p:stCondLst>
                              <p:cond delay="2000"/>
                            </p:stCondLst>
                            <p:childTnLst>
                              <p:par>
                                <p:cTn id="41" presetID="22" presetClass="entr" presetSubtype="8" fill="hold" grpId="0" nodeType="afterEffect">
                                  <p:stCondLst>
                                    <p:cond delay="0"/>
                                  </p:stCondLst>
                                  <p:childTnLst>
                                    <p:set>
                                      <p:cBhvr>
                                        <p:cTn id="42" dur="1" fill="hold">
                                          <p:stCondLst>
                                            <p:cond delay="0"/>
                                          </p:stCondLst>
                                        </p:cTn>
                                        <p:tgtEl>
                                          <p:spTgt spid="199"/>
                                        </p:tgtEl>
                                        <p:attrNameLst>
                                          <p:attrName>style.visibility</p:attrName>
                                        </p:attrNameLst>
                                      </p:cBhvr>
                                      <p:to>
                                        <p:strVal val="visible"/>
                                      </p:to>
                                    </p:set>
                                    <p:animEffect transition="in" filter="wipe(left)">
                                      <p:cBhvr>
                                        <p:cTn id="43" dur="500"/>
                                        <p:tgtEl>
                                          <p:spTgt spid="199"/>
                                        </p:tgtEl>
                                      </p:cBhvr>
                                    </p:animEffect>
                                  </p:childTnLst>
                                </p:cTn>
                              </p:par>
                            </p:childTnLst>
                          </p:cTn>
                        </p:par>
                      </p:childTnLst>
                    </p:cTn>
                  </p:par>
                  <p:par>
                    <p:cTn id="44" fill="hold">
                      <p:stCondLst>
                        <p:cond delay="indefinite"/>
                      </p:stCondLst>
                      <p:childTnLst>
                        <p:par>
                          <p:cTn id="45" fill="hold">
                            <p:stCondLst>
                              <p:cond delay="0"/>
                            </p:stCondLst>
                            <p:childTnLst>
                              <p:par>
                                <p:cTn id="46" presetID="8" presetClass="emph" presetSubtype="0" fill="hold" nodeType="clickEffect">
                                  <p:stCondLst>
                                    <p:cond delay="0"/>
                                  </p:stCondLst>
                                  <p:childTnLst>
                                    <p:animRot by="86400000">
                                      <p:cBhvr>
                                        <p:cTn id="47" dur="2000" fill="hold"/>
                                        <p:tgtEl>
                                          <p:spTgt spid="191"/>
                                        </p:tgtEl>
                                        <p:attrNameLst>
                                          <p:attrName>r</p:attrName>
                                        </p:attrNameLst>
                                      </p:cBhvr>
                                    </p:animRot>
                                  </p:childTnLst>
                                </p:cTn>
                              </p:par>
                              <p:par>
                                <p:cTn id="48" presetID="8" presetClass="emph" presetSubtype="0" fill="hold" nodeType="withEffect">
                                  <p:stCondLst>
                                    <p:cond delay="0"/>
                                  </p:stCondLst>
                                  <p:childTnLst>
                                    <p:animRot by="7200000">
                                      <p:cBhvr>
                                        <p:cTn id="49" dur="2000" fill="hold"/>
                                        <p:tgtEl>
                                          <p:spTgt spid="188"/>
                                        </p:tgtEl>
                                        <p:attrNameLst>
                                          <p:attrName>r</p:attrName>
                                        </p:attrNameLst>
                                      </p:cBhvr>
                                    </p:animRot>
                                  </p:childTnLst>
                                </p:cTn>
                              </p:par>
                            </p:childTnLst>
                          </p:cTn>
                        </p:par>
                        <p:par>
                          <p:cTn id="50" fill="hold">
                            <p:stCondLst>
                              <p:cond delay="2000"/>
                            </p:stCondLst>
                            <p:childTnLst>
                              <p:par>
                                <p:cTn id="51" presetID="22" presetClass="entr" presetSubtype="8" fill="hold" grpId="0" nodeType="afterEffect">
                                  <p:stCondLst>
                                    <p:cond delay="0"/>
                                  </p:stCondLst>
                                  <p:childTnLst>
                                    <p:set>
                                      <p:cBhvr>
                                        <p:cTn id="52" dur="1" fill="hold">
                                          <p:stCondLst>
                                            <p:cond delay="0"/>
                                          </p:stCondLst>
                                        </p:cTn>
                                        <p:tgtEl>
                                          <p:spTgt spid="198"/>
                                        </p:tgtEl>
                                        <p:attrNameLst>
                                          <p:attrName>style.visibility</p:attrName>
                                        </p:attrNameLst>
                                      </p:cBhvr>
                                      <p:to>
                                        <p:strVal val="visible"/>
                                      </p:to>
                                    </p:set>
                                    <p:animEffect transition="in" filter="wipe(left)">
                                      <p:cBhvr>
                                        <p:cTn id="53" dur="500"/>
                                        <p:tgtEl>
                                          <p:spTgt spid="198"/>
                                        </p:tgtEl>
                                      </p:cBhvr>
                                    </p:animEffect>
                                  </p:childTnLst>
                                </p:cTn>
                              </p:par>
                            </p:childTnLst>
                          </p:cTn>
                        </p:par>
                      </p:childTnLst>
                    </p:cTn>
                  </p:par>
                  <p:par>
                    <p:cTn id="54" fill="hold">
                      <p:stCondLst>
                        <p:cond delay="indefinite"/>
                      </p:stCondLst>
                      <p:childTnLst>
                        <p:par>
                          <p:cTn id="55" fill="hold">
                            <p:stCondLst>
                              <p:cond delay="0"/>
                            </p:stCondLst>
                            <p:childTnLst>
                              <p:par>
                                <p:cTn id="56" presetID="8" presetClass="emph" presetSubtype="0" fill="hold" nodeType="clickEffect">
                                  <p:stCondLst>
                                    <p:cond delay="0"/>
                                  </p:stCondLst>
                                  <p:childTnLst>
                                    <p:animRot by="64800000">
                                      <p:cBhvr>
                                        <p:cTn id="57" dur="2000" fill="hold"/>
                                        <p:tgtEl>
                                          <p:spTgt spid="191"/>
                                        </p:tgtEl>
                                        <p:attrNameLst>
                                          <p:attrName>r</p:attrName>
                                        </p:attrNameLst>
                                      </p:cBhvr>
                                    </p:animRot>
                                  </p:childTnLst>
                                </p:cTn>
                              </p:par>
                              <p:par>
                                <p:cTn id="58" presetID="8" presetClass="emph" presetSubtype="0" fill="hold" nodeType="withEffect">
                                  <p:stCondLst>
                                    <p:cond delay="0"/>
                                  </p:stCondLst>
                                  <p:childTnLst>
                                    <p:animRot by="5400000">
                                      <p:cBhvr>
                                        <p:cTn id="59" dur="2000" fill="hold"/>
                                        <p:tgtEl>
                                          <p:spTgt spid="188"/>
                                        </p:tgtEl>
                                        <p:attrNameLst>
                                          <p:attrName>r</p:attrName>
                                        </p:attrNameLst>
                                      </p:cBhvr>
                                    </p:animRot>
                                  </p:childTnLst>
                                </p:cTn>
                              </p:par>
                            </p:childTnLst>
                          </p:cTn>
                        </p:par>
                        <p:par>
                          <p:cTn id="60" fill="hold">
                            <p:stCondLst>
                              <p:cond delay="2000"/>
                            </p:stCondLst>
                            <p:childTnLst>
                              <p:par>
                                <p:cTn id="61" presetID="22" presetClass="entr" presetSubtype="2" fill="hold" grpId="0" nodeType="afterEffect">
                                  <p:stCondLst>
                                    <p:cond delay="0"/>
                                  </p:stCondLst>
                                  <p:childTnLst>
                                    <p:set>
                                      <p:cBhvr>
                                        <p:cTn id="62" dur="1" fill="hold">
                                          <p:stCondLst>
                                            <p:cond delay="0"/>
                                          </p:stCondLst>
                                        </p:cTn>
                                        <p:tgtEl>
                                          <p:spTgt spid="197"/>
                                        </p:tgtEl>
                                        <p:attrNameLst>
                                          <p:attrName>style.visibility</p:attrName>
                                        </p:attrNameLst>
                                      </p:cBhvr>
                                      <p:to>
                                        <p:strVal val="visible"/>
                                      </p:to>
                                    </p:set>
                                    <p:animEffect transition="in" filter="wipe(right)">
                                      <p:cBhvr>
                                        <p:cTn id="63" dur="500"/>
                                        <p:tgtEl>
                                          <p:spTgt spid="1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97" grpId="0" animBg="1"/>
      <p:bldP spid="198" grpId="0" animBg="1"/>
      <p:bldP spid="199"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p:nvPr/>
        </p:nvSpPr>
        <p:spPr>
          <a:xfrm>
            <a:off x="643515" y="1844824"/>
            <a:ext cx="2780630" cy="752514"/>
          </a:xfrm>
          <a:prstGeom prst="rect">
            <a:avLst/>
          </a:prstGeom>
          <a:noFill/>
          <a:ln>
            <a:noFill/>
          </a:ln>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点击输入简要文字内容，文字内容需概括精炼，不用多余的文字修饰，言简意赅的说明分项内容</a:t>
            </a:r>
            <a:r>
              <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a:t>
            </a:r>
          </a:p>
        </p:txBody>
      </p:sp>
      <p:sp>
        <p:nvSpPr>
          <p:cNvPr id="25" name="TextBox 24"/>
          <p:cNvSpPr txBox="1"/>
          <p:nvPr/>
        </p:nvSpPr>
        <p:spPr>
          <a:xfrm>
            <a:off x="5868143" y="2820502"/>
            <a:ext cx="2520281" cy="752514"/>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01</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、点击</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输入简要文字内容，文字内容需概括精炼，不用多余的文字修饰，言简意赅的说明分项内容</a:t>
            </a:r>
            <a:r>
              <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26" name="TextBox 25"/>
          <p:cNvSpPr txBox="1"/>
          <p:nvPr/>
        </p:nvSpPr>
        <p:spPr>
          <a:xfrm>
            <a:off x="1985371" y="4216683"/>
            <a:ext cx="1723549" cy="284693"/>
          </a:xfrm>
          <a:prstGeom prst="rect">
            <a:avLst/>
          </a:prstGeom>
          <a:noFill/>
          <a:ln>
            <a:noFill/>
          </a:ln>
        </p:spPr>
        <p:txBody>
          <a:bodyPr wrap="none" rtlCol="0">
            <a:spAutoFit/>
          </a:bodyPr>
          <a:lstStyle/>
          <a:p>
            <a:pPr>
              <a:lnSpc>
                <a:spcPts val="1500"/>
              </a:lnSpc>
            </a:pPr>
            <a:r>
              <a:rPr lang="zh-CN" altLang="en-US" sz="1500" b="1" dirty="0" smtClean="0">
                <a:solidFill>
                  <a:srgbClr val="0070C0"/>
                </a:solidFill>
                <a:latin typeface="微软雅黑" pitchFamily="34" charset="-122"/>
                <a:ea typeface="微软雅黑" pitchFamily="34" charset="-122"/>
              </a:rPr>
              <a:t>此处添加标题内容</a:t>
            </a:r>
            <a:endParaRPr lang="zh-CN" altLang="en-US" sz="1500" b="1" dirty="0">
              <a:solidFill>
                <a:srgbClr val="0070C0"/>
              </a:solidFill>
              <a:latin typeface="微软雅黑" pitchFamily="34" charset="-122"/>
              <a:ea typeface="微软雅黑" pitchFamily="34" charset="-122"/>
            </a:endParaRPr>
          </a:p>
        </p:txBody>
      </p:sp>
      <p:sp>
        <p:nvSpPr>
          <p:cNvPr id="27" name="TextBox 26"/>
          <p:cNvSpPr txBox="1"/>
          <p:nvPr/>
        </p:nvSpPr>
        <p:spPr>
          <a:xfrm>
            <a:off x="3995935" y="3140968"/>
            <a:ext cx="1723549" cy="284693"/>
          </a:xfrm>
          <a:prstGeom prst="rect">
            <a:avLst/>
          </a:prstGeom>
          <a:noFill/>
          <a:ln>
            <a:noFill/>
          </a:ln>
        </p:spPr>
        <p:txBody>
          <a:bodyPr wrap="none" rtlCol="0">
            <a:spAutoFit/>
          </a:bodyPr>
          <a:lstStyle/>
          <a:p>
            <a:pPr>
              <a:lnSpc>
                <a:spcPts val="1500"/>
              </a:lnSpc>
            </a:pPr>
            <a:r>
              <a:rPr lang="zh-CN" altLang="en-US" sz="1500" b="1" dirty="0" smtClean="0">
                <a:solidFill>
                  <a:srgbClr val="0070C0"/>
                </a:solidFill>
                <a:latin typeface="微软雅黑" pitchFamily="34" charset="-122"/>
                <a:ea typeface="微软雅黑" pitchFamily="34" charset="-122"/>
              </a:rPr>
              <a:t>此处添加标题内容</a:t>
            </a:r>
            <a:endParaRPr lang="en-US" altLang="zh-CN" sz="1500" b="1" dirty="0">
              <a:solidFill>
                <a:srgbClr val="0070C0"/>
              </a:solidFill>
              <a:latin typeface="微软雅黑" pitchFamily="34" charset="-122"/>
              <a:ea typeface="微软雅黑" pitchFamily="34" charset="-122"/>
            </a:endParaRPr>
          </a:p>
        </p:txBody>
      </p:sp>
      <p:sp>
        <p:nvSpPr>
          <p:cNvPr id="28" name="TextBox 27"/>
          <p:cNvSpPr txBox="1"/>
          <p:nvPr/>
        </p:nvSpPr>
        <p:spPr>
          <a:xfrm>
            <a:off x="5824442" y="2105575"/>
            <a:ext cx="1723549" cy="284693"/>
          </a:xfrm>
          <a:prstGeom prst="rect">
            <a:avLst/>
          </a:prstGeom>
          <a:noFill/>
          <a:ln>
            <a:noFill/>
          </a:ln>
        </p:spPr>
        <p:txBody>
          <a:bodyPr wrap="none" rtlCol="0">
            <a:spAutoFit/>
          </a:bodyPr>
          <a:lstStyle/>
          <a:p>
            <a:pPr>
              <a:lnSpc>
                <a:spcPts val="1500"/>
              </a:lnSpc>
            </a:pPr>
            <a:r>
              <a:rPr lang="zh-CN" altLang="en-US" sz="1500" b="1" dirty="0" smtClean="0">
                <a:solidFill>
                  <a:srgbClr val="0070C0"/>
                </a:solidFill>
                <a:latin typeface="微软雅黑" pitchFamily="34" charset="-122"/>
                <a:ea typeface="微软雅黑" pitchFamily="34" charset="-122"/>
              </a:rPr>
              <a:t>此处添加标题内容</a:t>
            </a:r>
            <a:endParaRPr lang="zh-CN" altLang="en-US" sz="1500" b="1" dirty="0">
              <a:solidFill>
                <a:srgbClr val="0070C0"/>
              </a:solidFill>
              <a:latin typeface="微软雅黑" pitchFamily="34" charset="-122"/>
              <a:ea typeface="微软雅黑" pitchFamily="34" charset="-122"/>
            </a:endParaRPr>
          </a:p>
        </p:txBody>
      </p:sp>
      <p:grpSp>
        <p:nvGrpSpPr>
          <p:cNvPr id="29" name="组合 28"/>
          <p:cNvGrpSpPr/>
          <p:nvPr/>
        </p:nvGrpSpPr>
        <p:grpSpPr>
          <a:xfrm>
            <a:off x="4827450" y="1877016"/>
            <a:ext cx="914014" cy="914014"/>
            <a:chOff x="5105593" y="1379191"/>
            <a:chExt cx="914014" cy="914014"/>
          </a:xfrm>
          <a:solidFill>
            <a:srgbClr val="0070C0"/>
          </a:solidFill>
        </p:grpSpPr>
        <p:grpSp>
          <p:nvGrpSpPr>
            <p:cNvPr id="30" name="组合 29"/>
            <p:cNvGrpSpPr/>
            <p:nvPr/>
          </p:nvGrpSpPr>
          <p:grpSpPr>
            <a:xfrm>
              <a:off x="5105593" y="1379191"/>
              <a:ext cx="914014" cy="914014"/>
              <a:chOff x="304800" y="673100"/>
              <a:chExt cx="4000500" cy="4000500"/>
            </a:xfrm>
            <a:grpFill/>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33" name="椭圆 32"/>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31" name="TextBox 30"/>
            <p:cNvSpPr txBox="1"/>
            <p:nvPr/>
          </p:nvSpPr>
          <p:spPr>
            <a:xfrm>
              <a:off x="5314943" y="1628156"/>
              <a:ext cx="502061" cy="400110"/>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03</a:t>
              </a:r>
              <a:endParaRPr kumimoji="0" lang="zh-CN" altLang="en-US"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34" name="组合 33"/>
          <p:cNvGrpSpPr/>
          <p:nvPr/>
        </p:nvGrpSpPr>
        <p:grpSpPr>
          <a:xfrm>
            <a:off x="2967137" y="2829798"/>
            <a:ext cx="914014" cy="914014"/>
            <a:chOff x="3245280" y="2331973"/>
            <a:chExt cx="914014" cy="914014"/>
          </a:xfrm>
          <a:solidFill>
            <a:srgbClr val="0070C0"/>
          </a:solidFill>
        </p:grpSpPr>
        <p:grpSp>
          <p:nvGrpSpPr>
            <p:cNvPr id="35" name="组合 34"/>
            <p:cNvGrpSpPr/>
            <p:nvPr/>
          </p:nvGrpSpPr>
          <p:grpSpPr>
            <a:xfrm>
              <a:off x="3245280" y="2331973"/>
              <a:ext cx="914014" cy="914014"/>
              <a:chOff x="304800" y="673100"/>
              <a:chExt cx="4000500" cy="4000500"/>
            </a:xfrm>
            <a:grpFill/>
            <a:effectLst>
              <a:outerShdw blurRad="444500" dist="2540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38" name="椭圆 37"/>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36" name="TextBox 35"/>
            <p:cNvSpPr txBox="1"/>
            <p:nvPr/>
          </p:nvSpPr>
          <p:spPr>
            <a:xfrm>
              <a:off x="3424802" y="2571135"/>
              <a:ext cx="489236" cy="400110"/>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02</a:t>
              </a:r>
              <a:endParaRPr kumimoji="0" lang="zh-CN" altLang="en-US"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39" name="组合 38"/>
          <p:cNvGrpSpPr/>
          <p:nvPr/>
        </p:nvGrpSpPr>
        <p:grpSpPr>
          <a:xfrm>
            <a:off x="1000651" y="3832731"/>
            <a:ext cx="914014" cy="914014"/>
            <a:chOff x="1278794" y="3334906"/>
            <a:chExt cx="914014" cy="914014"/>
          </a:xfrm>
          <a:solidFill>
            <a:srgbClr val="0070C0"/>
          </a:solidFill>
        </p:grpSpPr>
        <p:grpSp>
          <p:nvGrpSpPr>
            <p:cNvPr id="40" name="组合 39"/>
            <p:cNvGrpSpPr/>
            <p:nvPr/>
          </p:nvGrpSpPr>
          <p:grpSpPr>
            <a:xfrm>
              <a:off x="1278794" y="3334906"/>
              <a:ext cx="914014" cy="914014"/>
              <a:chOff x="304800" y="673100"/>
              <a:chExt cx="4000500" cy="4000500"/>
            </a:xfrm>
            <a:grpFill/>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43" name="椭圆 42"/>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41" name="TextBox 40"/>
            <p:cNvSpPr txBox="1"/>
            <p:nvPr/>
          </p:nvSpPr>
          <p:spPr>
            <a:xfrm>
              <a:off x="1483792" y="3591858"/>
              <a:ext cx="486030" cy="400110"/>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01</a:t>
              </a:r>
              <a:endParaRPr kumimoji="0" lang="zh-CN" altLang="en-US"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
        <p:nvSpPr>
          <p:cNvPr id="44" name="TextBox 43"/>
          <p:cNvSpPr txBox="1"/>
          <p:nvPr/>
        </p:nvSpPr>
        <p:spPr>
          <a:xfrm>
            <a:off x="5868143" y="3601572"/>
            <a:ext cx="2520281" cy="752514"/>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02</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、点击</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输入简要文字内容，文字内容需概括精炼，不用多余的文字修饰，言简意赅的说明分项内容</a:t>
            </a:r>
            <a:r>
              <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5" name="TextBox 44"/>
          <p:cNvSpPr txBox="1"/>
          <p:nvPr/>
        </p:nvSpPr>
        <p:spPr>
          <a:xfrm>
            <a:off x="5868143" y="4404678"/>
            <a:ext cx="2520281" cy="752514"/>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03</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、点击</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输入简要文字内容，文字内容需概括精炼，不用多余的文字修饰，言简意赅的说明分项内容</a:t>
            </a:r>
            <a:r>
              <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478010023"/>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4000">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14:bounceEnd="44000">
                                          <p:cBhvr additive="base">
                                            <p:cTn id="7" dur="500" fill="hold"/>
                                            <p:tgtEl>
                                              <p:spTgt spid="39"/>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3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44000">
                                      <p:stCondLst>
                                        <p:cond delay="300"/>
                                      </p:stCondLst>
                                      <p:childTnLst>
                                        <p:set>
                                          <p:cBhvr>
                                            <p:cTn id="10" dur="1" fill="hold">
                                              <p:stCondLst>
                                                <p:cond delay="0"/>
                                              </p:stCondLst>
                                            </p:cTn>
                                            <p:tgtEl>
                                              <p:spTgt spid="34"/>
                                            </p:tgtEl>
                                            <p:attrNameLst>
                                              <p:attrName>style.visibility</p:attrName>
                                            </p:attrNameLst>
                                          </p:cBhvr>
                                          <p:to>
                                            <p:strVal val="visible"/>
                                          </p:to>
                                        </p:set>
                                        <p:anim calcmode="lin" valueType="num" p14:bounceEnd="44000">
                                          <p:cBhvr additive="base">
                                            <p:cTn id="11" dur="500" fill="hold"/>
                                            <p:tgtEl>
                                              <p:spTgt spid="34"/>
                                            </p:tgtEl>
                                            <p:attrNameLst>
                                              <p:attrName>ppt_x</p:attrName>
                                            </p:attrNameLst>
                                          </p:cBhvr>
                                          <p:tavLst>
                                            <p:tav tm="0">
                                              <p:val>
                                                <p:strVal val="#ppt_x"/>
                                              </p:val>
                                            </p:tav>
                                            <p:tav tm="100000">
                                              <p:val>
                                                <p:strVal val="#ppt_x"/>
                                              </p:val>
                                            </p:tav>
                                          </p:tavLst>
                                        </p:anim>
                                        <p:anim calcmode="lin" valueType="num" p14:bounceEnd="44000">
                                          <p:cBhvr additive="base">
                                            <p:cTn id="12" dur="500" fill="hold"/>
                                            <p:tgtEl>
                                              <p:spTgt spid="34"/>
                                            </p:tgtEl>
                                            <p:attrNameLst>
                                              <p:attrName>ppt_y</p:attrName>
                                            </p:attrNameLst>
                                          </p:cBhvr>
                                          <p:tavLst>
                                            <p:tav tm="0">
                                              <p:val>
                                                <p:strVal val="1+#ppt_h/2"/>
                                              </p:val>
                                            </p:tav>
                                            <p:tav tm="100000">
                                              <p:val>
                                                <p:strVal val="#ppt_y"/>
                                              </p:val>
                                            </p:tav>
                                          </p:tavLst>
                                        </p:anim>
                                      </p:childTnLst>
                                    </p:cTn>
                                  </p:par>
                                  <p:par>
                                    <p:cTn id="13" presetID="12" presetClass="entr" presetSubtype="8" fill="hold" grpId="0" nodeType="withEffect">
                                      <p:stCondLst>
                                        <p:cond delay="30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p:tgtEl>
                                              <p:spTgt spid="26"/>
                                            </p:tgtEl>
                                            <p:attrNameLst>
                                              <p:attrName>ppt_x</p:attrName>
                                            </p:attrNameLst>
                                          </p:cBhvr>
                                          <p:tavLst>
                                            <p:tav tm="0">
                                              <p:val>
                                                <p:strVal val="#ppt_x-#ppt_w*1.125000"/>
                                              </p:val>
                                            </p:tav>
                                            <p:tav tm="100000">
                                              <p:val>
                                                <p:strVal val="#ppt_x"/>
                                              </p:val>
                                            </p:tav>
                                          </p:tavLst>
                                        </p:anim>
                                        <p:animEffect transition="in" filter="wipe(right)">
                                          <p:cBhvr>
                                            <p:cTn id="16" dur="500"/>
                                            <p:tgtEl>
                                              <p:spTgt spid="26"/>
                                            </p:tgtEl>
                                          </p:cBhvr>
                                        </p:animEffect>
                                      </p:childTnLst>
                                    </p:cTn>
                                  </p:par>
                                  <p:par>
                                    <p:cTn id="17" presetID="2" presetClass="entr" presetSubtype="4" fill="hold" nodeType="withEffect" p14:presetBounceEnd="44000">
                                      <p:stCondLst>
                                        <p:cond delay="600"/>
                                      </p:stCondLst>
                                      <p:childTnLst>
                                        <p:set>
                                          <p:cBhvr>
                                            <p:cTn id="18" dur="1" fill="hold">
                                              <p:stCondLst>
                                                <p:cond delay="0"/>
                                              </p:stCondLst>
                                            </p:cTn>
                                            <p:tgtEl>
                                              <p:spTgt spid="29"/>
                                            </p:tgtEl>
                                            <p:attrNameLst>
                                              <p:attrName>style.visibility</p:attrName>
                                            </p:attrNameLst>
                                          </p:cBhvr>
                                          <p:to>
                                            <p:strVal val="visible"/>
                                          </p:to>
                                        </p:set>
                                        <p:anim calcmode="lin" valueType="num" p14:bounceEnd="44000">
                                          <p:cBhvr additive="base">
                                            <p:cTn id="19" dur="500" fill="hold"/>
                                            <p:tgtEl>
                                              <p:spTgt spid="29"/>
                                            </p:tgtEl>
                                            <p:attrNameLst>
                                              <p:attrName>ppt_x</p:attrName>
                                            </p:attrNameLst>
                                          </p:cBhvr>
                                          <p:tavLst>
                                            <p:tav tm="0">
                                              <p:val>
                                                <p:strVal val="#ppt_x"/>
                                              </p:val>
                                            </p:tav>
                                            <p:tav tm="100000">
                                              <p:val>
                                                <p:strVal val="#ppt_x"/>
                                              </p:val>
                                            </p:tav>
                                          </p:tavLst>
                                        </p:anim>
                                        <p:anim calcmode="lin" valueType="num" p14:bounceEnd="44000">
                                          <p:cBhvr additive="base">
                                            <p:cTn id="20" dur="500" fill="hold"/>
                                            <p:tgtEl>
                                              <p:spTgt spid="29"/>
                                            </p:tgtEl>
                                            <p:attrNameLst>
                                              <p:attrName>ppt_y</p:attrName>
                                            </p:attrNameLst>
                                          </p:cBhvr>
                                          <p:tavLst>
                                            <p:tav tm="0">
                                              <p:val>
                                                <p:strVal val="1+#ppt_h/2"/>
                                              </p:val>
                                            </p:tav>
                                            <p:tav tm="100000">
                                              <p:val>
                                                <p:strVal val="#ppt_y"/>
                                              </p:val>
                                            </p:tav>
                                          </p:tavLst>
                                        </p:anim>
                                      </p:childTnLst>
                                    </p:cTn>
                                  </p:par>
                                  <p:par>
                                    <p:cTn id="21" presetID="12" presetClass="entr" presetSubtype="8" fill="hold" grpId="0" nodeType="withEffect">
                                      <p:stCondLst>
                                        <p:cond delay="60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500"/>
                                            <p:tgtEl>
                                              <p:spTgt spid="27"/>
                                            </p:tgtEl>
                                            <p:attrNameLst>
                                              <p:attrName>ppt_x</p:attrName>
                                            </p:attrNameLst>
                                          </p:cBhvr>
                                          <p:tavLst>
                                            <p:tav tm="0">
                                              <p:val>
                                                <p:strVal val="#ppt_x-#ppt_w*1.125000"/>
                                              </p:val>
                                            </p:tav>
                                            <p:tav tm="100000">
                                              <p:val>
                                                <p:strVal val="#ppt_x"/>
                                              </p:val>
                                            </p:tav>
                                          </p:tavLst>
                                        </p:anim>
                                        <p:animEffect transition="in" filter="wipe(right)">
                                          <p:cBhvr>
                                            <p:cTn id="24" dur="500"/>
                                            <p:tgtEl>
                                              <p:spTgt spid="27"/>
                                            </p:tgtEl>
                                          </p:cBhvr>
                                        </p:animEffect>
                                      </p:childTnLst>
                                    </p:cTn>
                                  </p:par>
                                  <p:par>
                                    <p:cTn id="25" presetID="12" presetClass="entr" presetSubtype="8" fill="hold" grpId="0" nodeType="withEffect">
                                      <p:stCondLst>
                                        <p:cond delay="90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p:tgtEl>
                                              <p:spTgt spid="28"/>
                                            </p:tgtEl>
                                            <p:attrNameLst>
                                              <p:attrName>ppt_x</p:attrName>
                                            </p:attrNameLst>
                                          </p:cBhvr>
                                          <p:tavLst>
                                            <p:tav tm="0">
                                              <p:val>
                                                <p:strVal val="#ppt_x-#ppt_w*1.125000"/>
                                              </p:val>
                                            </p:tav>
                                            <p:tav tm="100000">
                                              <p:val>
                                                <p:strVal val="#ppt_x"/>
                                              </p:val>
                                            </p:tav>
                                          </p:tavLst>
                                        </p:anim>
                                        <p:animEffect transition="in" filter="wipe(right)">
                                          <p:cBhvr>
                                            <p:cTn id="28" dur="500"/>
                                            <p:tgtEl>
                                              <p:spTgt spid="28"/>
                                            </p:tgtEl>
                                          </p:cBhvr>
                                        </p:animEffect>
                                      </p:childTnLst>
                                    </p:cTn>
                                  </p:par>
                                </p:childTnLst>
                              </p:cTn>
                            </p:par>
                            <p:par>
                              <p:cTn id="29" fill="hold">
                                <p:stCondLst>
                                  <p:cond delay="1400"/>
                                </p:stCondLst>
                                <p:childTnLst>
                                  <p:par>
                                    <p:cTn id="30" presetID="18" presetClass="entr" presetSubtype="3" fill="hold" grpId="0" nodeType="after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strips(upRight)">
                                          <p:cBhvr>
                                            <p:cTn id="32" dur="500"/>
                                            <p:tgtEl>
                                              <p:spTgt spid="24"/>
                                            </p:tgtEl>
                                          </p:cBhvr>
                                        </p:animEffect>
                                      </p:childTnLst>
                                    </p:cTn>
                                  </p:par>
                                  <p:par>
                                    <p:cTn id="33" presetID="18" presetClass="entr" presetSubtype="3" fill="hold" grpId="0" nodeType="withEffect">
                                      <p:stCondLst>
                                        <p:cond delay="300"/>
                                      </p:stCondLst>
                                      <p:childTnLst>
                                        <p:set>
                                          <p:cBhvr>
                                            <p:cTn id="34" dur="1" fill="hold">
                                              <p:stCondLst>
                                                <p:cond delay="0"/>
                                              </p:stCondLst>
                                            </p:cTn>
                                            <p:tgtEl>
                                              <p:spTgt spid="25"/>
                                            </p:tgtEl>
                                            <p:attrNameLst>
                                              <p:attrName>style.visibility</p:attrName>
                                            </p:attrNameLst>
                                          </p:cBhvr>
                                          <p:to>
                                            <p:strVal val="visible"/>
                                          </p:to>
                                        </p:set>
                                        <p:animEffect transition="in" filter="strips(upRight)">
                                          <p:cBhvr>
                                            <p:cTn id="35" dur="500"/>
                                            <p:tgtEl>
                                              <p:spTgt spid="25"/>
                                            </p:tgtEl>
                                          </p:cBhvr>
                                        </p:animEffect>
                                      </p:childTnLst>
                                    </p:cTn>
                                  </p:par>
                                  <p:par>
                                    <p:cTn id="36" presetID="18" presetClass="entr" presetSubtype="3" fill="hold" grpId="0" nodeType="withEffect">
                                      <p:stCondLst>
                                        <p:cond delay="600"/>
                                      </p:stCondLst>
                                      <p:childTnLst>
                                        <p:set>
                                          <p:cBhvr>
                                            <p:cTn id="37" dur="1" fill="hold">
                                              <p:stCondLst>
                                                <p:cond delay="0"/>
                                              </p:stCondLst>
                                            </p:cTn>
                                            <p:tgtEl>
                                              <p:spTgt spid="44"/>
                                            </p:tgtEl>
                                            <p:attrNameLst>
                                              <p:attrName>style.visibility</p:attrName>
                                            </p:attrNameLst>
                                          </p:cBhvr>
                                          <p:to>
                                            <p:strVal val="visible"/>
                                          </p:to>
                                        </p:set>
                                        <p:animEffect transition="in" filter="strips(upRight)">
                                          <p:cBhvr>
                                            <p:cTn id="38" dur="500"/>
                                            <p:tgtEl>
                                              <p:spTgt spid="44"/>
                                            </p:tgtEl>
                                          </p:cBhvr>
                                        </p:animEffect>
                                      </p:childTnLst>
                                    </p:cTn>
                                  </p:par>
                                  <p:par>
                                    <p:cTn id="39" presetID="18" presetClass="entr" presetSubtype="3" fill="hold" grpId="0" nodeType="withEffect">
                                      <p:stCondLst>
                                        <p:cond delay="900"/>
                                      </p:stCondLst>
                                      <p:childTnLst>
                                        <p:set>
                                          <p:cBhvr>
                                            <p:cTn id="40" dur="1" fill="hold">
                                              <p:stCondLst>
                                                <p:cond delay="0"/>
                                              </p:stCondLst>
                                            </p:cTn>
                                            <p:tgtEl>
                                              <p:spTgt spid="45"/>
                                            </p:tgtEl>
                                            <p:attrNameLst>
                                              <p:attrName>style.visibility</p:attrName>
                                            </p:attrNameLst>
                                          </p:cBhvr>
                                          <p:to>
                                            <p:strVal val="visible"/>
                                          </p:to>
                                        </p:set>
                                        <p:animEffect transition="in" filter="strips(upRight)">
                                          <p:cBhvr>
                                            <p:cTn id="4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P spid="28" grpId="0"/>
          <p:bldP spid="44" grpId="0"/>
          <p:bldP spid="4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ppt_x"/>
                                              </p:val>
                                            </p:tav>
                                            <p:tav tm="100000">
                                              <p:val>
                                                <p:strVal val="#ppt_x"/>
                                              </p:val>
                                            </p:tav>
                                          </p:tavLst>
                                        </p:anim>
                                        <p:anim calcmode="lin" valueType="num">
                                          <p:cBhvr additive="base">
                                            <p:cTn id="8" dur="500" fill="hold"/>
                                            <p:tgtEl>
                                              <p:spTgt spid="3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30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ppt_x"/>
                                              </p:val>
                                            </p:tav>
                                            <p:tav tm="100000">
                                              <p:val>
                                                <p:strVal val="#ppt_x"/>
                                              </p:val>
                                            </p:tav>
                                          </p:tavLst>
                                        </p:anim>
                                        <p:anim calcmode="lin" valueType="num">
                                          <p:cBhvr additive="base">
                                            <p:cTn id="12" dur="500" fill="hold"/>
                                            <p:tgtEl>
                                              <p:spTgt spid="34"/>
                                            </p:tgtEl>
                                            <p:attrNameLst>
                                              <p:attrName>ppt_y</p:attrName>
                                            </p:attrNameLst>
                                          </p:cBhvr>
                                          <p:tavLst>
                                            <p:tav tm="0">
                                              <p:val>
                                                <p:strVal val="1+#ppt_h/2"/>
                                              </p:val>
                                            </p:tav>
                                            <p:tav tm="100000">
                                              <p:val>
                                                <p:strVal val="#ppt_y"/>
                                              </p:val>
                                            </p:tav>
                                          </p:tavLst>
                                        </p:anim>
                                      </p:childTnLst>
                                    </p:cTn>
                                  </p:par>
                                  <p:par>
                                    <p:cTn id="13" presetID="12" presetClass="entr" presetSubtype="8" fill="hold" grpId="0" nodeType="withEffect">
                                      <p:stCondLst>
                                        <p:cond delay="30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p:tgtEl>
                                              <p:spTgt spid="26"/>
                                            </p:tgtEl>
                                            <p:attrNameLst>
                                              <p:attrName>ppt_x</p:attrName>
                                            </p:attrNameLst>
                                          </p:cBhvr>
                                          <p:tavLst>
                                            <p:tav tm="0">
                                              <p:val>
                                                <p:strVal val="#ppt_x-#ppt_w*1.125000"/>
                                              </p:val>
                                            </p:tav>
                                            <p:tav tm="100000">
                                              <p:val>
                                                <p:strVal val="#ppt_x"/>
                                              </p:val>
                                            </p:tav>
                                          </p:tavLst>
                                        </p:anim>
                                        <p:animEffect transition="in" filter="wipe(right)">
                                          <p:cBhvr>
                                            <p:cTn id="16" dur="500"/>
                                            <p:tgtEl>
                                              <p:spTgt spid="26"/>
                                            </p:tgtEl>
                                          </p:cBhvr>
                                        </p:animEffect>
                                      </p:childTnLst>
                                    </p:cTn>
                                  </p:par>
                                  <p:par>
                                    <p:cTn id="17" presetID="2" presetClass="entr" presetSubtype="4" fill="hold" nodeType="withEffect">
                                      <p:stCondLst>
                                        <p:cond delay="60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ppt_x"/>
                                              </p:val>
                                            </p:tav>
                                            <p:tav tm="100000">
                                              <p:val>
                                                <p:strVal val="#ppt_x"/>
                                              </p:val>
                                            </p:tav>
                                          </p:tavLst>
                                        </p:anim>
                                        <p:anim calcmode="lin" valueType="num">
                                          <p:cBhvr additive="base">
                                            <p:cTn id="20" dur="500" fill="hold"/>
                                            <p:tgtEl>
                                              <p:spTgt spid="29"/>
                                            </p:tgtEl>
                                            <p:attrNameLst>
                                              <p:attrName>ppt_y</p:attrName>
                                            </p:attrNameLst>
                                          </p:cBhvr>
                                          <p:tavLst>
                                            <p:tav tm="0">
                                              <p:val>
                                                <p:strVal val="1+#ppt_h/2"/>
                                              </p:val>
                                            </p:tav>
                                            <p:tav tm="100000">
                                              <p:val>
                                                <p:strVal val="#ppt_y"/>
                                              </p:val>
                                            </p:tav>
                                          </p:tavLst>
                                        </p:anim>
                                      </p:childTnLst>
                                    </p:cTn>
                                  </p:par>
                                  <p:par>
                                    <p:cTn id="21" presetID="12" presetClass="entr" presetSubtype="8" fill="hold" grpId="0" nodeType="withEffect">
                                      <p:stCondLst>
                                        <p:cond delay="60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500"/>
                                            <p:tgtEl>
                                              <p:spTgt spid="27"/>
                                            </p:tgtEl>
                                            <p:attrNameLst>
                                              <p:attrName>ppt_x</p:attrName>
                                            </p:attrNameLst>
                                          </p:cBhvr>
                                          <p:tavLst>
                                            <p:tav tm="0">
                                              <p:val>
                                                <p:strVal val="#ppt_x-#ppt_w*1.125000"/>
                                              </p:val>
                                            </p:tav>
                                            <p:tav tm="100000">
                                              <p:val>
                                                <p:strVal val="#ppt_x"/>
                                              </p:val>
                                            </p:tav>
                                          </p:tavLst>
                                        </p:anim>
                                        <p:animEffect transition="in" filter="wipe(right)">
                                          <p:cBhvr>
                                            <p:cTn id="24" dur="500"/>
                                            <p:tgtEl>
                                              <p:spTgt spid="27"/>
                                            </p:tgtEl>
                                          </p:cBhvr>
                                        </p:animEffect>
                                      </p:childTnLst>
                                    </p:cTn>
                                  </p:par>
                                  <p:par>
                                    <p:cTn id="25" presetID="12" presetClass="entr" presetSubtype="8" fill="hold" grpId="0" nodeType="withEffect">
                                      <p:stCondLst>
                                        <p:cond delay="90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p:tgtEl>
                                              <p:spTgt spid="28"/>
                                            </p:tgtEl>
                                            <p:attrNameLst>
                                              <p:attrName>ppt_x</p:attrName>
                                            </p:attrNameLst>
                                          </p:cBhvr>
                                          <p:tavLst>
                                            <p:tav tm="0">
                                              <p:val>
                                                <p:strVal val="#ppt_x-#ppt_w*1.125000"/>
                                              </p:val>
                                            </p:tav>
                                            <p:tav tm="100000">
                                              <p:val>
                                                <p:strVal val="#ppt_x"/>
                                              </p:val>
                                            </p:tav>
                                          </p:tavLst>
                                        </p:anim>
                                        <p:animEffect transition="in" filter="wipe(right)">
                                          <p:cBhvr>
                                            <p:cTn id="28" dur="500"/>
                                            <p:tgtEl>
                                              <p:spTgt spid="28"/>
                                            </p:tgtEl>
                                          </p:cBhvr>
                                        </p:animEffect>
                                      </p:childTnLst>
                                    </p:cTn>
                                  </p:par>
                                </p:childTnLst>
                              </p:cTn>
                            </p:par>
                            <p:par>
                              <p:cTn id="29" fill="hold">
                                <p:stCondLst>
                                  <p:cond delay="1400"/>
                                </p:stCondLst>
                                <p:childTnLst>
                                  <p:par>
                                    <p:cTn id="30" presetID="18" presetClass="entr" presetSubtype="3" fill="hold" grpId="0" nodeType="after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strips(upRight)">
                                          <p:cBhvr>
                                            <p:cTn id="32" dur="500"/>
                                            <p:tgtEl>
                                              <p:spTgt spid="24"/>
                                            </p:tgtEl>
                                          </p:cBhvr>
                                        </p:animEffect>
                                      </p:childTnLst>
                                    </p:cTn>
                                  </p:par>
                                  <p:par>
                                    <p:cTn id="33" presetID="18" presetClass="entr" presetSubtype="3" fill="hold" grpId="0" nodeType="withEffect">
                                      <p:stCondLst>
                                        <p:cond delay="300"/>
                                      </p:stCondLst>
                                      <p:childTnLst>
                                        <p:set>
                                          <p:cBhvr>
                                            <p:cTn id="34" dur="1" fill="hold">
                                              <p:stCondLst>
                                                <p:cond delay="0"/>
                                              </p:stCondLst>
                                            </p:cTn>
                                            <p:tgtEl>
                                              <p:spTgt spid="25"/>
                                            </p:tgtEl>
                                            <p:attrNameLst>
                                              <p:attrName>style.visibility</p:attrName>
                                            </p:attrNameLst>
                                          </p:cBhvr>
                                          <p:to>
                                            <p:strVal val="visible"/>
                                          </p:to>
                                        </p:set>
                                        <p:animEffect transition="in" filter="strips(upRight)">
                                          <p:cBhvr>
                                            <p:cTn id="35" dur="500"/>
                                            <p:tgtEl>
                                              <p:spTgt spid="25"/>
                                            </p:tgtEl>
                                          </p:cBhvr>
                                        </p:animEffect>
                                      </p:childTnLst>
                                    </p:cTn>
                                  </p:par>
                                  <p:par>
                                    <p:cTn id="36" presetID="18" presetClass="entr" presetSubtype="3" fill="hold" grpId="0" nodeType="withEffect">
                                      <p:stCondLst>
                                        <p:cond delay="600"/>
                                      </p:stCondLst>
                                      <p:childTnLst>
                                        <p:set>
                                          <p:cBhvr>
                                            <p:cTn id="37" dur="1" fill="hold">
                                              <p:stCondLst>
                                                <p:cond delay="0"/>
                                              </p:stCondLst>
                                            </p:cTn>
                                            <p:tgtEl>
                                              <p:spTgt spid="44"/>
                                            </p:tgtEl>
                                            <p:attrNameLst>
                                              <p:attrName>style.visibility</p:attrName>
                                            </p:attrNameLst>
                                          </p:cBhvr>
                                          <p:to>
                                            <p:strVal val="visible"/>
                                          </p:to>
                                        </p:set>
                                        <p:animEffect transition="in" filter="strips(upRight)">
                                          <p:cBhvr>
                                            <p:cTn id="38" dur="500"/>
                                            <p:tgtEl>
                                              <p:spTgt spid="44"/>
                                            </p:tgtEl>
                                          </p:cBhvr>
                                        </p:animEffect>
                                      </p:childTnLst>
                                    </p:cTn>
                                  </p:par>
                                  <p:par>
                                    <p:cTn id="39" presetID="18" presetClass="entr" presetSubtype="3" fill="hold" grpId="0" nodeType="withEffect">
                                      <p:stCondLst>
                                        <p:cond delay="900"/>
                                      </p:stCondLst>
                                      <p:childTnLst>
                                        <p:set>
                                          <p:cBhvr>
                                            <p:cTn id="40" dur="1" fill="hold">
                                              <p:stCondLst>
                                                <p:cond delay="0"/>
                                              </p:stCondLst>
                                            </p:cTn>
                                            <p:tgtEl>
                                              <p:spTgt spid="45"/>
                                            </p:tgtEl>
                                            <p:attrNameLst>
                                              <p:attrName>style.visibility</p:attrName>
                                            </p:attrNameLst>
                                          </p:cBhvr>
                                          <p:to>
                                            <p:strVal val="visible"/>
                                          </p:to>
                                        </p:set>
                                        <p:animEffect transition="in" filter="strips(upRight)">
                                          <p:cBhvr>
                                            <p:cTn id="4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P spid="28" grpId="0"/>
          <p:bldP spid="44" grpId="0"/>
          <p:bldP spid="45" grpId="0"/>
        </p:bldLst>
      </p:timing>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5555375" y="1719811"/>
            <a:ext cx="630230" cy="630230"/>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34" name="椭圆 3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grpSp>
      <p:sp>
        <p:nvSpPr>
          <p:cNvPr id="35" name="椭圆 34"/>
          <p:cNvSpPr/>
          <p:nvPr/>
        </p:nvSpPr>
        <p:spPr>
          <a:xfrm>
            <a:off x="5456848" y="2206025"/>
            <a:ext cx="699328" cy="699328"/>
          </a:xfrm>
          <a:prstGeom prst="ellipse">
            <a:avLst/>
          </a:prstGeom>
          <a:solidFill>
            <a:srgbClr val="0070C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grpSp>
        <p:nvGrpSpPr>
          <p:cNvPr id="36" name="组合 35"/>
          <p:cNvGrpSpPr/>
          <p:nvPr/>
        </p:nvGrpSpPr>
        <p:grpSpPr>
          <a:xfrm>
            <a:off x="5098505" y="2776121"/>
            <a:ext cx="890519" cy="890519"/>
            <a:chOff x="304800" y="673100"/>
            <a:chExt cx="4000500" cy="4000500"/>
          </a:xfrm>
          <a:effectLst>
            <a:outerShdw blurRad="444500" dist="2540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38" name="椭圆 3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grpSp>
      <p:sp>
        <p:nvSpPr>
          <p:cNvPr id="39" name="椭圆 38"/>
          <p:cNvSpPr/>
          <p:nvPr/>
        </p:nvSpPr>
        <p:spPr>
          <a:xfrm>
            <a:off x="4400031" y="3214137"/>
            <a:ext cx="986506" cy="986506"/>
          </a:xfrm>
          <a:prstGeom prst="ellipse">
            <a:avLst/>
          </a:prstGeom>
          <a:solidFill>
            <a:srgbClr val="0070C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nvGrpSpPr>
          <p:cNvPr id="40" name="组合 39"/>
          <p:cNvGrpSpPr/>
          <p:nvPr/>
        </p:nvGrpSpPr>
        <p:grpSpPr>
          <a:xfrm>
            <a:off x="3305964" y="2854097"/>
            <a:ext cx="1360493" cy="1360493"/>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42" name="椭圆 4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43" name="椭圆 42"/>
          <p:cNvSpPr/>
          <p:nvPr/>
        </p:nvSpPr>
        <p:spPr>
          <a:xfrm>
            <a:off x="2774913" y="1682633"/>
            <a:ext cx="1603512" cy="1603512"/>
          </a:xfrm>
          <a:prstGeom prst="ellipse">
            <a:avLst/>
          </a:prstGeom>
          <a:solidFill>
            <a:srgbClr val="0070C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44" name="TextBox 43"/>
          <p:cNvSpPr txBox="1"/>
          <p:nvPr/>
        </p:nvSpPr>
        <p:spPr>
          <a:xfrm>
            <a:off x="6603463" y="1893501"/>
            <a:ext cx="1595309" cy="430887"/>
          </a:xfrm>
          <a:prstGeom prst="rect">
            <a:avLst/>
          </a:prstGeom>
          <a:noFill/>
        </p:spPr>
        <p:txBody>
          <a:bodyPr wrap="none" rtlCol="0">
            <a:spAutoFit/>
          </a:bodyPr>
          <a:lstStyle/>
          <a:p>
            <a:r>
              <a:rPr lang="zh-CN" altLang="en-US" sz="1100" dirty="0" smtClean="0">
                <a:solidFill>
                  <a:srgbClr val="484848"/>
                </a:solidFill>
                <a:latin typeface="微软雅黑" pitchFamily="34" charset="-122"/>
                <a:ea typeface="微软雅黑" pitchFamily="34" charset="-122"/>
              </a:rPr>
              <a:t>单击此处添加文本内容</a:t>
            </a:r>
            <a:endParaRPr lang="en-US" altLang="zh-CN" sz="1100" dirty="0" smtClean="0">
              <a:solidFill>
                <a:srgbClr val="484848"/>
              </a:solidFill>
              <a:latin typeface="微软雅黑" pitchFamily="34" charset="-122"/>
              <a:ea typeface="微软雅黑" pitchFamily="34" charset="-122"/>
            </a:endParaRPr>
          </a:p>
          <a:p>
            <a:r>
              <a:rPr lang="zh-CN" altLang="en-US" sz="1100" dirty="0">
                <a:solidFill>
                  <a:srgbClr val="484848"/>
                </a:solidFill>
                <a:latin typeface="微软雅黑" pitchFamily="34" charset="-122"/>
                <a:ea typeface="微软雅黑" pitchFamily="34" charset="-122"/>
              </a:rPr>
              <a:t>单击此处添加文本内容</a:t>
            </a:r>
            <a:endParaRPr lang="en-US" altLang="zh-CN" sz="1100" dirty="0">
              <a:solidFill>
                <a:srgbClr val="484848"/>
              </a:solidFill>
              <a:latin typeface="微软雅黑" pitchFamily="34" charset="-122"/>
              <a:ea typeface="微软雅黑" pitchFamily="34" charset="-122"/>
            </a:endParaRPr>
          </a:p>
        </p:txBody>
      </p:sp>
      <p:sp>
        <p:nvSpPr>
          <p:cNvPr id="45" name="TextBox 44"/>
          <p:cNvSpPr txBox="1"/>
          <p:nvPr/>
        </p:nvSpPr>
        <p:spPr>
          <a:xfrm>
            <a:off x="6571569" y="1610216"/>
            <a:ext cx="627095" cy="307777"/>
          </a:xfrm>
          <a:prstGeom prst="rect">
            <a:avLst/>
          </a:prstGeom>
          <a:noFill/>
        </p:spPr>
        <p:txBody>
          <a:bodyPr wrap="none" rtlCol="0">
            <a:spAutoFit/>
          </a:bodyPr>
          <a:lstStyle/>
          <a:p>
            <a:r>
              <a:rPr lang="en-US" altLang="zh-CN" sz="1400" b="1" dirty="0" smtClean="0">
                <a:solidFill>
                  <a:srgbClr val="0070C0"/>
                </a:solidFill>
                <a:latin typeface="微软雅黑" pitchFamily="34" charset="-122"/>
                <a:ea typeface="微软雅黑" pitchFamily="34" charset="-122"/>
              </a:rPr>
              <a:t>2011</a:t>
            </a:r>
            <a:endParaRPr lang="en-US" altLang="zh-CN" sz="1400" b="1" dirty="0">
              <a:solidFill>
                <a:srgbClr val="0070C0"/>
              </a:solidFill>
              <a:latin typeface="微软雅黑" pitchFamily="34" charset="-122"/>
              <a:ea typeface="微软雅黑" pitchFamily="34" charset="-122"/>
            </a:endParaRPr>
          </a:p>
        </p:txBody>
      </p:sp>
      <p:sp>
        <p:nvSpPr>
          <p:cNvPr id="46" name="TextBox 45"/>
          <p:cNvSpPr txBox="1"/>
          <p:nvPr/>
        </p:nvSpPr>
        <p:spPr>
          <a:xfrm>
            <a:off x="6499180" y="2808511"/>
            <a:ext cx="1595309" cy="430887"/>
          </a:xfrm>
          <a:prstGeom prst="rect">
            <a:avLst/>
          </a:prstGeom>
          <a:noFill/>
        </p:spPr>
        <p:txBody>
          <a:bodyPr wrap="none" rtlCol="0">
            <a:spAutoFit/>
          </a:bodyPr>
          <a:lstStyle/>
          <a:p>
            <a:r>
              <a:rPr lang="zh-CN" altLang="en-US" sz="1100" dirty="0" smtClean="0">
                <a:solidFill>
                  <a:srgbClr val="484848"/>
                </a:solidFill>
                <a:latin typeface="微软雅黑" pitchFamily="34" charset="-122"/>
                <a:ea typeface="微软雅黑" pitchFamily="34" charset="-122"/>
              </a:rPr>
              <a:t>单击此处添加文本内容</a:t>
            </a:r>
            <a:endParaRPr lang="en-US" altLang="zh-CN" sz="1100" dirty="0" smtClean="0">
              <a:solidFill>
                <a:srgbClr val="484848"/>
              </a:solidFill>
              <a:latin typeface="微软雅黑" pitchFamily="34" charset="-122"/>
              <a:ea typeface="微软雅黑" pitchFamily="34" charset="-122"/>
            </a:endParaRPr>
          </a:p>
          <a:p>
            <a:r>
              <a:rPr lang="zh-CN" altLang="en-US" sz="1100" dirty="0">
                <a:solidFill>
                  <a:srgbClr val="484848"/>
                </a:solidFill>
                <a:latin typeface="微软雅黑" pitchFamily="34" charset="-122"/>
                <a:ea typeface="微软雅黑" pitchFamily="34" charset="-122"/>
              </a:rPr>
              <a:t>单击此处添加文本内容</a:t>
            </a:r>
            <a:endParaRPr lang="en-US" altLang="zh-CN" sz="1100" dirty="0">
              <a:solidFill>
                <a:srgbClr val="484848"/>
              </a:solidFill>
              <a:latin typeface="微软雅黑" pitchFamily="34" charset="-122"/>
              <a:ea typeface="微软雅黑" pitchFamily="34" charset="-122"/>
            </a:endParaRPr>
          </a:p>
        </p:txBody>
      </p:sp>
      <p:sp>
        <p:nvSpPr>
          <p:cNvPr id="47" name="TextBox 46"/>
          <p:cNvSpPr txBox="1"/>
          <p:nvPr/>
        </p:nvSpPr>
        <p:spPr>
          <a:xfrm>
            <a:off x="6501974" y="2521660"/>
            <a:ext cx="627095" cy="307777"/>
          </a:xfrm>
          <a:prstGeom prst="rect">
            <a:avLst/>
          </a:prstGeom>
          <a:noFill/>
        </p:spPr>
        <p:txBody>
          <a:bodyPr wrap="none" rtlCol="0">
            <a:spAutoFit/>
          </a:bodyPr>
          <a:lstStyle/>
          <a:p>
            <a:r>
              <a:rPr lang="en-US" altLang="zh-CN" sz="1400" b="1" dirty="0" smtClean="0">
                <a:solidFill>
                  <a:srgbClr val="0070C0"/>
                </a:solidFill>
                <a:latin typeface="微软雅黑" pitchFamily="34" charset="-122"/>
                <a:ea typeface="微软雅黑" pitchFamily="34" charset="-122"/>
              </a:rPr>
              <a:t>2012</a:t>
            </a:r>
            <a:endParaRPr lang="en-US" altLang="zh-CN" sz="1400" b="1" dirty="0">
              <a:solidFill>
                <a:srgbClr val="0070C0"/>
              </a:solidFill>
              <a:latin typeface="微软雅黑" pitchFamily="34" charset="-122"/>
              <a:ea typeface="微软雅黑" pitchFamily="34" charset="-122"/>
            </a:endParaRPr>
          </a:p>
        </p:txBody>
      </p:sp>
      <p:sp>
        <p:nvSpPr>
          <p:cNvPr id="48" name="TextBox 47"/>
          <p:cNvSpPr txBox="1"/>
          <p:nvPr/>
        </p:nvSpPr>
        <p:spPr>
          <a:xfrm>
            <a:off x="6145043" y="3776241"/>
            <a:ext cx="1595309" cy="430887"/>
          </a:xfrm>
          <a:prstGeom prst="rect">
            <a:avLst/>
          </a:prstGeom>
          <a:noFill/>
        </p:spPr>
        <p:txBody>
          <a:bodyPr wrap="none" rtlCol="0">
            <a:spAutoFit/>
          </a:bodyPr>
          <a:lstStyle/>
          <a:p>
            <a:r>
              <a:rPr lang="zh-CN" altLang="en-US" sz="1100" dirty="0" smtClean="0">
                <a:solidFill>
                  <a:srgbClr val="484848"/>
                </a:solidFill>
                <a:latin typeface="微软雅黑" pitchFamily="34" charset="-122"/>
                <a:ea typeface="微软雅黑" pitchFamily="34" charset="-122"/>
              </a:rPr>
              <a:t>单击此处添加文本内容</a:t>
            </a:r>
            <a:endParaRPr lang="en-US" altLang="zh-CN" sz="1100" dirty="0" smtClean="0">
              <a:solidFill>
                <a:srgbClr val="484848"/>
              </a:solidFill>
              <a:latin typeface="微软雅黑" pitchFamily="34" charset="-122"/>
              <a:ea typeface="微软雅黑" pitchFamily="34" charset="-122"/>
            </a:endParaRPr>
          </a:p>
          <a:p>
            <a:r>
              <a:rPr lang="zh-CN" altLang="en-US" sz="1100" dirty="0">
                <a:solidFill>
                  <a:srgbClr val="484848"/>
                </a:solidFill>
                <a:latin typeface="微软雅黑" pitchFamily="34" charset="-122"/>
                <a:ea typeface="微软雅黑" pitchFamily="34" charset="-122"/>
              </a:rPr>
              <a:t>单击此处添加文本内容</a:t>
            </a:r>
            <a:endParaRPr lang="en-US" altLang="zh-CN" sz="1100" dirty="0">
              <a:solidFill>
                <a:srgbClr val="484848"/>
              </a:solidFill>
              <a:latin typeface="微软雅黑" pitchFamily="34" charset="-122"/>
              <a:ea typeface="微软雅黑" pitchFamily="34" charset="-122"/>
            </a:endParaRPr>
          </a:p>
        </p:txBody>
      </p:sp>
      <p:sp>
        <p:nvSpPr>
          <p:cNvPr id="49" name="TextBox 48"/>
          <p:cNvSpPr txBox="1"/>
          <p:nvPr/>
        </p:nvSpPr>
        <p:spPr>
          <a:xfrm>
            <a:off x="6124367" y="3458476"/>
            <a:ext cx="627095" cy="307777"/>
          </a:xfrm>
          <a:prstGeom prst="rect">
            <a:avLst/>
          </a:prstGeom>
          <a:noFill/>
        </p:spPr>
        <p:txBody>
          <a:bodyPr wrap="none" rtlCol="0">
            <a:spAutoFit/>
          </a:bodyPr>
          <a:lstStyle/>
          <a:p>
            <a:r>
              <a:rPr lang="en-US" altLang="zh-CN" sz="1400" b="1" dirty="0" smtClean="0">
                <a:solidFill>
                  <a:srgbClr val="0070C0"/>
                </a:solidFill>
                <a:latin typeface="微软雅黑" pitchFamily="34" charset="-122"/>
                <a:ea typeface="微软雅黑" pitchFamily="34" charset="-122"/>
              </a:rPr>
              <a:t>2013</a:t>
            </a:r>
            <a:endParaRPr lang="en-US" altLang="zh-CN" sz="1400" b="1" dirty="0">
              <a:solidFill>
                <a:srgbClr val="0070C0"/>
              </a:solidFill>
              <a:latin typeface="微软雅黑" pitchFamily="34" charset="-122"/>
              <a:ea typeface="微软雅黑" pitchFamily="34" charset="-122"/>
            </a:endParaRPr>
          </a:p>
        </p:txBody>
      </p:sp>
      <p:sp>
        <p:nvSpPr>
          <p:cNvPr id="50" name="TextBox 49"/>
          <p:cNvSpPr txBox="1"/>
          <p:nvPr/>
        </p:nvSpPr>
        <p:spPr>
          <a:xfrm>
            <a:off x="4842996" y="4726305"/>
            <a:ext cx="1595309" cy="430887"/>
          </a:xfrm>
          <a:prstGeom prst="rect">
            <a:avLst/>
          </a:prstGeom>
          <a:noFill/>
        </p:spPr>
        <p:txBody>
          <a:bodyPr wrap="none" rtlCol="0">
            <a:spAutoFit/>
          </a:bodyPr>
          <a:lstStyle/>
          <a:p>
            <a:r>
              <a:rPr lang="zh-CN" altLang="en-US" sz="1100" dirty="0" smtClean="0">
                <a:solidFill>
                  <a:srgbClr val="484848"/>
                </a:solidFill>
                <a:latin typeface="微软雅黑" pitchFamily="34" charset="-122"/>
                <a:ea typeface="微软雅黑" pitchFamily="34" charset="-122"/>
              </a:rPr>
              <a:t>单击此处添加文本内容</a:t>
            </a:r>
            <a:endParaRPr lang="en-US" altLang="zh-CN" sz="1100" dirty="0" smtClean="0">
              <a:solidFill>
                <a:srgbClr val="484848"/>
              </a:solidFill>
              <a:latin typeface="微软雅黑" pitchFamily="34" charset="-122"/>
              <a:ea typeface="微软雅黑" pitchFamily="34" charset="-122"/>
            </a:endParaRPr>
          </a:p>
          <a:p>
            <a:r>
              <a:rPr lang="zh-CN" altLang="en-US" sz="1100" dirty="0">
                <a:solidFill>
                  <a:srgbClr val="484848"/>
                </a:solidFill>
                <a:latin typeface="微软雅黑" pitchFamily="34" charset="-122"/>
                <a:ea typeface="微软雅黑" pitchFamily="34" charset="-122"/>
              </a:rPr>
              <a:t>单击此处添加文本内容</a:t>
            </a:r>
            <a:endParaRPr lang="en-US" altLang="zh-CN" sz="1100" dirty="0">
              <a:solidFill>
                <a:srgbClr val="484848"/>
              </a:solidFill>
              <a:latin typeface="微软雅黑" pitchFamily="34" charset="-122"/>
              <a:ea typeface="微软雅黑" pitchFamily="34" charset="-122"/>
            </a:endParaRPr>
          </a:p>
        </p:txBody>
      </p:sp>
      <p:sp>
        <p:nvSpPr>
          <p:cNvPr id="51" name="TextBox 50"/>
          <p:cNvSpPr txBox="1"/>
          <p:nvPr/>
        </p:nvSpPr>
        <p:spPr>
          <a:xfrm>
            <a:off x="4846613" y="4353395"/>
            <a:ext cx="627095" cy="307777"/>
          </a:xfrm>
          <a:prstGeom prst="rect">
            <a:avLst/>
          </a:prstGeom>
          <a:noFill/>
        </p:spPr>
        <p:txBody>
          <a:bodyPr wrap="none" rtlCol="0">
            <a:spAutoFit/>
          </a:bodyPr>
          <a:lstStyle/>
          <a:p>
            <a:r>
              <a:rPr lang="en-US" altLang="zh-CN" sz="1400" b="1" dirty="0" smtClean="0">
                <a:solidFill>
                  <a:srgbClr val="0070C0"/>
                </a:solidFill>
                <a:latin typeface="微软雅黑" pitchFamily="34" charset="-122"/>
                <a:ea typeface="微软雅黑" pitchFamily="34" charset="-122"/>
              </a:rPr>
              <a:t>2014</a:t>
            </a:r>
            <a:endParaRPr lang="en-US" altLang="zh-CN" sz="1400" b="1" dirty="0">
              <a:solidFill>
                <a:srgbClr val="0070C0"/>
              </a:solidFill>
              <a:latin typeface="微软雅黑" pitchFamily="34" charset="-122"/>
              <a:ea typeface="微软雅黑" pitchFamily="34" charset="-122"/>
            </a:endParaRPr>
          </a:p>
        </p:txBody>
      </p:sp>
      <p:sp>
        <p:nvSpPr>
          <p:cNvPr id="52" name="TextBox 51"/>
          <p:cNvSpPr txBox="1"/>
          <p:nvPr/>
        </p:nvSpPr>
        <p:spPr>
          <a:xfrm>
            <a:off x="1721463" y="4019920"/>
            <a:ext cx="1595309" cy="430887"/>
          </a:xfrm>
          <a:prstGeom prst="rect">
            <a:avLst/>
          </a:prstGeom>
          <a:noFill/>
        </p:spPr>
        <p:txBody>
          <a:bodyPr wrap="none" rtlCol="0">
            <a:spAutoFit/>
          </a:bodyPr>
          <a:lstStyle/>
          <a:p>
            <a:r>
              <a:rPr lang="zh-CN" altLang="en-US" sz="1100" dirty="0" smtClean="0">
                <a:solidFill>
                  <a:srgbClr val="484848"/>
                </a:solidFill>
                <a:latin typeface="微软雅黑" pitchFamily="34" charset="-122"/>
                <a:ea typeface="微软雅黑" pitchFamily="34" charset="-122"/>
              </a:rPr>
              <a:t>单击此处添加文本内容</a:t>
            </a:r>
            <a:endParaRPr lang="en-US" altLang="zh-CN" sz="1100" dirty="0" smtClean="0">
              <a:solidFill>
                <a:srgbClr val="484848"/>
              </a:solidFill>
              <a:latin typeface="微软雅黑" pitchFamily="34" charset="-122"/>
              <a:ea typeface="微软雅黑" pitchFamily="34" charset="-122"/>
            </a:endParaRPr>
          </a:p>
          <a:p>
            <a:r>
              <a:rPr lang="zh-CN" altLang="en-US" sz="1100" dirty="0">
                <a:solidFill>
                  <a:srgbClr val="484848"/>
                </a:solidFill>
                <a:latin typeface="微软雅黑" pitchFamily="34" charset="-122"/>
                <a:ea typeface="微软雅黑" pitchFamily="34" charset="-122"/>
              </a:rPr>
              <a:t>单击此处添加文本内容</a:t>
            </a:r>
            <a:endParaRPr lang="en-US" altLang="zh-CN" sz="1100" dirty="0">
              <a:solidFill>
                <a:srgbClr val="484848"/>
              </a:solidFill>
              <a:latin typeface="微软雅黑" pitchFamily="34" charset="-122"/>
              <a:ea typeface="微软雅黑" pitchFamily="34" charset="-122"/>
            </a:endParaRPr>
          </a:p>
        </p:txBody>
      </p:sp>
      <p:sp>
        <p:nvSpPr>
          <p:cNvPr id="53" name="TextBox 52"/>
          <p:cNvSpPr txBox="1"/>
          <p:nvPr/>
        </p:nvSpPr>
        <p:spPr>
          <a:xfrm>
            <a:off x="1680237" y="3633458"/>
            <a:ext cx="627095" cy="307777"/>
          </a:xfrm>
          <a:prstGeom prst="rect">
            <a:avLst/>
          </a:prstGeom>
          <a:noFill/>
        </p:spPr>
        <p:txBody>
          <a:bodyPr wrap="none" rtlCol="0">
            <a:spAutoFit/>
          </a:bodyPr>
          <a:lstStyle/>
          <a:p>
            <a:r>
              <a:rPr lang="en-US" altLang="zh-CN" sz="1400" b="1" dirty="0" smtClean="0">
                <a:solidFill>
                  <a:srgbClr val="0070C0"/>
                </a:solidFill>
                <a:latin typeface="微软雅黑" pitchFamily="34" charset="-122"/>
                <a:ea typeface="微软雅黑" pitchFamily="34" charset="-122"/>
              </a:rPr>
              <a:t>2015</a:t>
            </a:r>
            <a:endParaRPr lang="en-US" altLang="zh-CN" sz="1400" b="1" dirty="0">
              <a:solidFill>
                <a:srgbClr val="0070C0"/>
              </a:solidFill>
              <a:latin typeface="微软雅黑" pitchFamily="34" charset="-122"/>
              <a:ea typeface="微软雅黑" pitchFamily="34" charset="-122"/>
            </a:endParaRPr>
          </a:p>
        </p:txBody>
      </p:sp>
      <p:sp>
        <p:nvSpPr>
          <p:cNvPr id="54" name="TextBox 53"/>
          <p:cNvSpPr txBox="1"/>
          <p:nvPr/>
        </p:nvSpPr>
        <p:spPr>
          <a:xfrm>
            <a:off x="911287" y="2279194"/>
            <a:ext cx="1595309" cy="430887"/>
          </a:xfrm>
          <a:prstGeom prst="rect">
            <a:avLst/>
          </a:prstGeom>
          <a:noFill/>
        </p:spPr>
        <p:txBody>
          <a:bodyPr wrap="none" rtlCol="0">
            <a:spAutoFit/>
          </a:bodyPr>
          <a:lstStyle/>
          <a:p>
            <a:r>
              <a:rPr lang="zh-CN" altLang="en-US" sz="1100" dirty="0" smtClean="0">
                <a:solidFill>
                  <a:srgbClr val="484848"/>
                </a:solidFill>
                <a:latin typeface="微软雅黑" pitchFamily="34" charset="-122"/>
                <a:ea typeface="微软雅黑" pitchFamily="34" charset="-122"/>
              </a:rPr>
              <a:t>单击此处添加文本内容</a:t>
            </a:r>
            <a:endParaRPr lang="en-US" altLang="zh-CN" sz="1100" dirty="0" smtClean="0">
              <a:solidFill>
                <a:srgbClr val="484848"/>
              </a:solidFill>
              <a:latin typeface="微软雅黑" pitchFamily="34" charset="-122"/>
              <a:ea typeface="微软雅黑" pitchFamily="34" charset="-122"/>
            </a:endParaRPr>
          </a:p>
          <a:p>
            <a:r>
              <a:rPr lang="zh-CN" altLang="en-US" sz="1100" dirty="0">
                <a:solidFill>
                  <a:srgbClr val="484848"/>
                </a:solidFill>
                <a:latin typeface="微软雅黑" pitchFamily="34" charset="-122"/>
                <a:ea typeface="微软雅黑" pitchFamily="34" charset="-122"/>
              </a:rPr>
              <a:t>单击此处添加文本内容</a:t>
            </a:r>
            <a:endParaRPr lang="en-US" altLang="zh-CN" sz="1100" dirty="0">
              <a:solidFill>
                <a:srgbClr val="484848"/>
              </a:solidFill>
              <a:latin typeface="微软雅黑" pitchFamily="34" charset="-122"/>
              <a:ea typeface="微软雅黑" pitchFamily="34" charset="-122"/>
            </a:endParaRPr>
          </a:p>
        </p:txBody>
      </p:sp>
      <p:sp>
        <p:nvSpPr>
          <p:cNvPr id="55" name="TextBox 54"/>
          <p:cNvSpPr txBox="1"/>
          <p:nvPr/>
        </p:nvSpPr>
        <p:spPr>
          <a:xfrm>
            <a:off x="911287" y="1926157"/>
            <a:ext cx="627095" cy="307777"/>
          </a:xfrm>
          <a:prstGeom prst="rect">
            <a:avLst/>
          </a:prstGeom>
          <a:noFill/>
        </p:spPr>
        <p:txBody>
          <a:bodyPr wrap="none" rtlCol="0">
            <a:spAutoFit/>
          </a:bodyPr>
          <a:lstStyle/>
          <a:p>
            <a:r>
              <a:rPr lang="en-US" altLang="zh-CN" sz="1400" b="1" dirty="0" smtClean="0">
                <a:solidFill>
                  <a:srgbClr val="0070C0"/>
                </a:solidFill>
                <a:latin typeface="微软雅黑" pitchFamily="34" charset="-122"/>
                <a:ea typeface="微软雅黑" pitchFamily="34" charset="-122"/>
              </a:rPr>
              <a:t>2016</a:t>
            </a:r>
            <a:endParaRPr lang="en-US" altLang="zh-CN" sz="1400" b="1" dirty="0">
              <a:solidFill>
                <a:srgbClr val="0070C0"/>
              </a:solidFill>
              <a:latin typeface="微软雅黑" pitchFamily="34" charset="-122"/>
              <a:ea typeface="微软雅黑" pitchFamily="34" charset="-122"/>
            </a:endParaRPr>
          </a:p>
        </p:txBody>
      </p:sp>
      <p:cxnSp>
        <p:nvCxnSpPr>
          <p:cNvPr id="56" name="直接连接符 55"/>
          <p:cNvCxnSpPr/>
          <p:nvPr/>
        </p:nvCxnSpPr>
        <p:spPr>
          <a:xfrm flipV="1">
            <a:off x="6568909" y="1610217"/>
            <a:ext cx="0" cy="544894"/>
          </a:xfrm>
          <a:prstGeom prst="line">
            <a:avLst/>
          </a:prstGeom>
          <a:noFill/>
          <a:ln w="12700" cap="flat" cmpd="sng" algn="ctr">
            <a:solidFill>
              <a:sysClr val="windowText" lastClr="000000"/>
            </a:solidFill>
            <a:prstDash val="dash"/>
          </a:ln>
          <a:effectLst/>
        </p:spPr>
      </p:cxnSp>
      <p:cxnSp>
        <p:nvCxnSpPr>
          <p:cNvPr id="57" name="直接连接符 56"/>
          <p:cNvCxnSpPr/>
          <p:nvPr/>
        </p:nvCxnSpPr>
        <p:spPr>
          <a:xfrm flipH="1" flipV="1">
            <a:off x="6119428" y="3458476"/>
            <a:ext cx="4076" cy="619757"/>
          </a:xfrm>
          <a:prstGeom prst="line">
            <a:avLst/>
          </a:prstGeom>
          <a:noFill/>
          <a:ln w="12700" cap="flat" cmpd="sng" algn="ctr">
            <a:solidFill>
              <a:sysClr val="windowText" lastClr="000000"/>
            </a:solidFill>
            <a:prstDash val="dash"/>
          </a:ln>
          <a:effectLst/>
        </p:spPr>
      </p:cxnSp>
      <p:cxnSp>
        <p:nvCxnSpPr>
          <p:cNvPr id="58" name="直接连接符 57"/>
          <p:cNvCxnSpPr/>
          <p:nvPr/>
        </p:nvCxnSpPr>
        <p:spPr>
          <a:xfrm flipH="1" flipV="1">
            <a:off x="6499180" y="2593668"/>
            <a:ext cx="3324" cy="620469"/>
          </a:xfrm>
          <a:prstGeom prst="line">
            <a:avLst/>
          </a:prstGeom>
          <a:noFill/>
          <a:ln w="12700" cap="flat" cmpd="sng" algn="ctr">
            <a:solidFill>
              <a:sysClr val="windowText" lastClr="000000"/>
            </a:solidFill>
            <a:prstDash val="dash"/>
          </a:ln>
          <a:effectLst/>
        </p:spPr>
      </p:cxnSp>
      <p:cxnSp>
        <p:nvCxnSpPr>
          <p:cNvPr id="59" name="直接连接符 58"/>
          <p:cNvCxnSpPr/>
          <p:nvPr/>
        </p:nvCxnSpPr>
        <p:spPr>
          <a:xfrm flipV="1">
            <a:off x="4842996" y="4353395"/>
            <a:ext cx="8518" cy="660954"/>
          </a:xfrm>
          <a:prstGeom prst="line">
            <a:avLst/>
          </a:prstGeom>
          <a:noFill/>
          <a:ln w="12700" cap="flat" cmpd="sng" algn="ctr">
            <a:solidFill>
              <a:sysClr val="windowText" lastClr="000000"/>
            </a:solidFill>
            <a:prstDash val="dash"/>
          </a:ln>
          <a:effectLst/>
        </p:spPr>
      </p:cxnSp>
      <p:cxnSp>
        <p:nvCxnSpPr>
          <p:cNvPr id="60" name="直接连接符 59"/>
          <p:cNvCxnSpPr/>
          <p:nvPr/>
        </p:nvCxnSpPr>
        <p:spPr>
          <a:xfrm flipV="1">
            <a:off x="1675336" y="3574177"/>
            <a:ext cx="4901" cy="734040"/>
          </a:xfrm>
          <a:prstGeom prst="line">
            <a:avLst/>
          </a:prstGeom>
          <a:noFill/>
          <a:ln w="12700" cap="flat" cmpd="sng" algn="ctr">
            <a:solidFill>
              <a:sysClr val="windowText" lastClr="000000"/>
            </a:solidFill>
            <a:prstDash val="dash"/>
          </a:ln>
          <a:effectLst/>
        </p:spPr>
      </p:cxnSp>
      <p:cxnSp>
        <p:nvCxnSpPr>
          <p:cNvPr id="61" name="直接连接符 60"/>
          <p:cNvCxnSpPr/>
          <p:nvPr/>
        </p:nvCxnSpPr>
        <p:spPr>
          <a:xfrm flipV="1">
            <a:off x="899592" y="1893501"/>
            <a:ext cx="0" cy="782048"/>
          </a:xfrm>
          <a:prstGeom prst="line">
            <a:avLst/>
          </a:prstGeom>
          <a:noFill/>
          <a:ln w="12700" cap="flat" cmpd="sng" algn="ctr">
            <a:solidFill>
              <a:sysClr val="windowText" lastClr="000000"/>
            </a:solidFill>
            <a:prstDash val="dash"/>
          </a:ln>
          <a:effectLst/>
        </p:spPr>
      </p:cxnSp>
    </p:spTree>
    <p:extLst>
      <p:ext uri="{BB962C8B-B14F-4D97-AF65-F5344CB8AC3E}">
        <p14:creationId xmlns:p14="http://schemas.microsoft.com/office/powerpoint/2010/main" val="1896267350"/>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0000">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14:bounceEnd="40000">
                                          <p:cBhvr additive="base">
                                            <p:cTn id="7" dur="500" fill="hold"/>
                                            <p:tgtEl>
                                              <p:spTgt spid="32"/>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additive="base">
                                            <p:cTn id="12" dur="500"/>
                                            <p:tgtEl>
                                              <p:spTgt spid="44"/>
                                            </p:tgtEl>
                                            <p:attrNameLst>
                                              <p:attrName>ppt_x</p:attrName>
                                            </p:attrNameLst>
                                          </p:cBhvr>
                                          <p:tavLst>
                                            <p:tav tm="0">
                                              <p:val>
                                                <p:strVal val="#ppt_x-#ppt_w*1.125000"/>
                                              </p:val>
                                            </p:tav>
                                            <p:tav tm="100000">
                                              <p:val>
                                                <p:strVal val="#ppt_x"/>
                                              </p:val>
                                            </p:tav>
                                          </p:tavLst>
                                        </p:anim>
                                        <p:animEffect transition="in" filter="wipe(right)">
                                          <p:cBhvr>
                                            <p:cTn id="13" dur="500"/>
                                            <p:tgtEl>
                                              <p:spTgt spid="44"/>
                                            </p:tgtEl>
                                          </p:cBhvr>
                                        </p:animEffect>
                                      </p:childTnLst>
                                    </p:cTn>
                                  </p:par>
                                  <p:par>
                                    <p:cTn id="14" presetID="12" presetClass="entr" presetSubtype="8" fill="hold" grpId="0" nodeType="withEffect">
                                      <p:stCondLst>
                                        <p:cond delay="0"/>
                                      </p:stCondLst>
                                      <p:childTnLst>
                                        <p:set>
                                          <p:cBhvr>
                                            <p:cTn id="15" dur="1" fill="hold">
                                              <p:stCondLst>
                                                <p:cond delay="0"/>
                                              </p:stCondLst>
                                            </p:cTn>
                                            <p:tgtEl>
                                              <p:spTgt spid="45"/>
                                            </p:tgtEl>
                                            <p:attrNameLst>
                                              <p:attrName>style.visibility</p:attrName>
                                            </p:attrNameLst>
                                          </p:cBhvr>
                                          <p:to>
                                            <p:strVal val="visible"/>
                                          </p:to>
                                        </p:set>
                                        <p:anim calcmode="lin" valueType="num">
                                          <p:cBhvr additive="base">
                                            <p:cTn id="16" dur="500"/>
                                            <p:tgtEl>
                                              <p:spTgt spid="45"/>
                                            </p:tgtEl>
                                            <p:attrNameLst>
                                              <p:attrName>ppt_x</p:attrName>
                                            </p:attrNameLst>
                                          </p:cBhvr>
                                          <p:tavLst>
                                            <p:tav tm="0">
                                              <p:val>
                                                <p:strVal val="#ppt_x-#ppt_w*1.125000"/>
                                              </p:val>
                                            </p:tav>
                                            <p:tav tm="100000">
                                              <p:val>
                                                <p:strVal val="#ppt_x"/>
                                              </p:val>
                                            </p:tav>
                                          </p:tavLst>
                                        </p:anim>
                                        <p:animEffect transition="in" filter="wipe(right)">
                                          <p:cBhvr>
                                            <p:cTn id="17" dur="500"/>
                                            <p:tgtEl>
                                              <p:spTgt spid="45"/>
                                            </p:tgtEl>
                                          </p:cBhvr>
                                        </p:animEffect>
                                      </p:childTnLst>
                                    </p:cTn>
                                  </p:par>
                                  <p:par>
                                    <p:cTn id="18" presetID="12" presetClass="entr" presetSubtype="8" fill="hold" nodeType="withEffect">
                                      <p:stCondLst>
                                        <p:cond delay="0"/>
                                      </p:stCondLst>
                                      <p:childTnLst>
                                        <p:set>
                                          <p:cBhvr>
                                            <p:cTn id="19" dur="1" fill="hold">
                                              <p:stCondLst>
                                                <p:cond delay="0"/>
                                              </p:stCondLst>
                                            </p:cTn>
                                            <p:tgtEl>
                                              <p:spTgt spid="56"/>
                                            </p:tgtEl>
                                            <p:attrNameLst>
                                              <p:attrName>style.visibility</p:attrName>
                                            </p:attrNameLst>
                                          </p:cBhvr>
                                          <p:to>
                                            <p:strVal val="visible"/>
                                          </p:to>
                                        </p:set>
                                        <p:anim calcmode="lin" valueType="num">
                                          <p:cBhvr additive="base">
                                            <p:cTn id="20" dur="500"/>
                                            <p:tgtEl>
                                              <p:spTgt spid="56"/>
                                            </p:tgtEl>
                                            <p:attrNameLst>
                                              <p:attrName>ppt_x</p:attrName>
                                            </p:attrNameLst>
                                          </p:cBhvr>
                                          <p:tavLst>
                                            <p:tav tm="0">
                                              <p:val>
                                                <p:strVal val="#ppt_x-#ppt_w*1.125000"/>
                                              </p:val>
                                            </p:tav>
                                            <p:tav tm="100000">
                                              <p:val>
                                                <p:strVal val="#ppt_x"/>
                                              </p:val>
                                            </p:tav>
                                          </p:tavLst>
                                        </p:anim>
                                        <p:animEffect transition="in" filter="wipe(right)">
                                          <p:cBhvr>
                                            <p:cTn id="21" dur="500"/>
                                            <p:tgtEl>
                                              <p:spTgt spid="56"/>
                                            </p:tgtEl>
                                          </p:cBhvr>
                                        </p:animEffect>
                                      </p:childTnLst>
                                    </p:cTn>
                                  </p:par>
                                </p:childTnLst>
                              </p:cTn>
                            </p:par>
                            <p:par>
                              <p:cTn id="22" fill="hold">
                                <p:stCondLst>
                                  <p:cond delay="1000"/>
                                </p:stCondLst>
                                <p:childTnLst>
                                  <p:par>
                                    <p:cTn id="23" presetID="2" presetClass="entr" presetSubtype="4" fill="hold" grpId="0" nodeType="afterEffect" p14:presetBounceEnd="40000">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14:bounceEnd="40000">
                                          <p:cBhvr additive="base">
                                            <p:cTn id="25" dur="500" fill="hold"/>
                                            <p:tgtEl>
                                              <p:spTgt spid="35"/>
                                            </p:tgtEl>
                                            <p:attrNameLst>
                                              <p:attrName>ppt_x</p:attrName>
                                            </p:attrNameLst>
                                          </p:cBhvr>
                                          <p:tavLst>
                                            <p:tav tm="0">
                                              <p:val>
                                                <p:strVal val="#ppt_x"/>
                                              </p:val>
                                            </p:tav>
                                            <p:tav tm="100000">
                                              <p:val>
                                                <p:strVal val="#ppt_x"/>
                                              </p:val>
                                            </p:tav>
                                          </p:tavLst>
                                        </p:anim>
                                        <p:anim calcmode="lin" valueType="num" p14:bounceEnd="40000">
                                          <p:cBhvr additive="base">
                                            <p:cTn id="26" dur="500" fill="hold"/>
                                            <p:tgtEl>
                                              <p:spTgt spid="35"/>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12" presetClass="entr" presetSubtype="8" fill="hold" grpId="0" nodeType="afterEffect">
                                      <p:stCondLst>
                                        <p:cond delay="0"/>
                                      </p:stCondLst>
                                      <p:childTnLst>
                                        <p:set>
                                          <p:cBhvr>
                                            <p:cTn id="29" dur="1" fill="hold">
                                              <p:stCondLst>
                                                <p:cond delay="0"/>
                                              </p:stCondLst>
                                            </p:cTn>
                                            <p:tgtEl>
                                              <p:spTgt spid="47"/>
                                            </p:tgtEl>
                                            <p:attrNameLst>
                                              <p:attrName>style.visibility</p:attrName>
                                            </p:attrNameLst>
                                          </p:cBhvr>
                                          <p:to>
                                            <p:strVal val="visible"/>
                                          </p:to>
                                        </p:set>
                                        <p:anim calcmode="lin" valueType="num">
                                          <p:cBhvr additive="base">
                                            <p:cTn id="30" dur="500"/>
                                            <p:tgtEl>
                                              <p:spTgt spid="47"/>
                                            </p:tgtEl>
                                            <p:attrNameLst>
                                              <p:attrName>ppt_x</p:attrName>
                                            </p:attrNameLst>
                                          </p:cBhvr>
                                          <p:tavLst>
                                            <p:tav tm="0">
                                              <p:val>
                                                <p:strVal val="#ppt_x-#ppt_w*1.125000"/>
                                              </p:val>
                                            </p:tav>
                                            <p:tav tm="100000">
                                              <p:val>
                                                <p:strVal val="#ppt_x"/>
                                              </p:val>
                                            </p:tav>
                                          </p:tavLst>
                                        </p:anim>
                                        <p:animEffect transition="in" filter="wipe(right)">
                                          <p:cBhvr>
                                            <p:cTn id="31" dur="500"/>
                                            <p:tgtEl>
                                              <p:spTgt spid="47"/>
                                            </p:tgtEl>
                                          </p:cBhvr>
                                        </p:animEffect>
                                      </p:childTnLst>
                                    </p:cTn>
                                  </p:par>
                                  <p:par>
                                    <p:cTn id="32" presetID="12" presetClass="entr" presetSubtype="8" fill="hold" grpId="0" nodeType="withEffect">
                                      <p:stCondLst>
                                        <p:cond delay="0"/>
                                      </p:stCondLst>
                                      <p:childTnLst>
                                        <p:set>
                                          <p:cBhvr>
                                            <p:cTn id="33" dur="1" fill="hold">
                                              <p:stCondLst>
                                                <p:cond delay="0"/>
                                              </p:stCondLst>
                                            </p:cTn>
                                            <p:tgtEl>
                                              <p:spTgt spid="46"/>
                                            </p:tgtEl>
                                            <p:attrNameLst>
                                              <p:attrName>style.visibility</p:attrName>
                                            </p:attrNameLst>
                                          </p:cBhvr>
                                          <p:to>
                                            <p:strVal val="visible"/>
                                          </p:to>
                                        </p:set>
                                        <p:anim calcmode="lin" valueType="num">
                                          <p:cBhvr additive="base">
                                            <p:cTn id="34" dur="500"/>
                                            <p:tgtEl>
                                              <p:spTgt spid="46"/>
                                            </p:tgtEl>
                                            <p:attrNameLst>
                                              <p:attrName>ppt_x</p:attrName>
                                            </p:attrNameLst>
                                          </p:cBhvr>
                                          <p:tavLst>
                                            <p:tav tm="0">
                                              <p:val>
                                                <p:strVal val="#ppt_x-#ppt_w*1.125000"/>
                                              </p:val>
                                            </p:tav>
                                            <p:tav tm="100000">
                                              <p:val>
                                                <p:strVal val="#ppt_x"/>
                                              </p:val>
                                            </p:tav>
                                          </p:tavLst>
                                        </p:anim>
                                        <p:animEffect transition="in" filter="wipe(right)">
                                          <p:cBhvr>
                                            <p:cTn id="35" dur="500"/>
                                            <p:tgtEl>
                                              <p:spTgt spid="46"/>
                                            </p:tgtEl>
                                          </p:cBhvr>
                                        </p:animEffect>
                                      </p:childTnLst>
                                    </p:cTn>
                                  </p:par>
                                  <p:par>
                                    <p:cTn id="36" presetID="12" presetClass="entr" presetSubtype="8" fill="hold" nodeType="withEffect">
                                      <p:stCondLst>
                                        <p:cond delay="0"/>
                                      </p:stCondLst>
                                      <p:childTnLst>
                                        <p:set>
                                          <p:cBhvr>
                                            <p:cTn id="37" dur="1" fill="hold">
                                              <p:stCondLst>
                                                <p:cond delay="0"/>
                                              </p:stCondLst>
                                            </p:cTn>
                                            <p:tgtEl>
                                              <p:spTgt spid="58"/>
                                            </p:tgtEl>
                                            <p:attrNameLst>
                                              <p:attrName>style.visibility</p:attrName>
                                            </p:attrNameLst>
                                          </p:cBhvr>
                                          <p:to>
                                            <p:strVal val="visible"/>
                                          </p:to>
                                        </p:set>
                                        <p:anim calcmode="lin" valueType="num">
                                          <p:cBhvr additive="base">
                                            <p:cTn id="38" dur="500"/>
                                            <p:tgtEl>
                                              <p:spTgt spid="58"/>
                                            </p:tgtEl>
                                            <p:attrNameLst>
                                              <p:attrName>ppt_x</p:attrName>
                                            </p:attrNameLst>
                                          </p:cBhvr>
                                          <p:tavLst>
                                            <p:tav tm="0">
                                              <p:val>
                                                <p:strVal val="#ppt_x-#ppt_w*1.125000"/>
                                              </p:val>
                                            </p:tav>
                                            <p:tav tm="100000">
                                              <p:val>
                                                <p:strVal val="#ppt_x"/>
                                              </p:val>
                                            </p:tav>
                                          </p:tavLst>
                                        </p:anim>
                                        <p:animEffect transition="in" filter="wipe(right)">
                                          <p:cBhvr>
                                            <p:cTn id="39" dur="500"/>
                                            <p:tgtEl>
                                              <p:spTgt spid="58"/>
                                            </p:tgtEl>
                                          </p:cBhvr>
                                        </p:animEffect>
                                      </p:childTnLst>
                                    </p:cTn>
                                  </p:par>
                                </p:childTnLst>
                              </p:cTn>
                            </p:par>
                            <p:par>
                              <p:cTn id="40" fill="hold">
                                <p:stCondLst>
                                  <p:cond delay="2000"/>
                                </p:stCondLst>
                                <p:childTnLst>
                                  <p:par>
                                    <p:cTn id="41" presetID="2" presetClass="entr" presetSubtype="4" fill="hold" nodeType="afterEffect" p14:presetBounceEnd="40000">
                                      <p:stCondLst>
                                        <p:cond delay="0"/>
                                      </p:stCondLst>
                                      <p:childTnLst>
                                        <p:set>
                                          <p:cBhvr>
                                            <p:cTn id="42" dur="1" fill="hold">
                                              <p:stCondLst>
                                                <p:cond delay="0"/>
                                              </p:stCondLst>
                                            </p:cTn>
                                            <p:tgtEl>
                                              <p:spTgt spid="36"/>
                                            </p:tgtEl>
                                            <p:attrNameLst>
                                              <p:attrName>style.visibility</p:attrName>
                                            </p:attrNameLst>
                                          </p:cBhvr>
                                          <p:to>
                                            <p:strVal val="visible"/>
                                          </p:to>
                                        </p:set>
                                        <p:anim calcmode="lin" valueType="num" p14:bounceEnd="40000">
                                          <p:cBhvr additive="base">
                                            <p:cTn id="43" dur="500" fill="hold"/>
                                            <p:tgtEl>
                                              <p:spTgt spid="36"/>
                                            </p:tgtEl>
                                            <p:attrNameLst>
                                              <p:attrName>ppt_x</p:attrName>
                                            </p:attrNameLst>
                                          </p:cBhvr>
                                          <p:tavLst>
                                            <p:tav tm="0">
                                              <p:val>
                                                <p:strVal val="#ppt_x"/>
                                              </p:val>
                                            </p:tav>
                                            <p:tav tm="100000">
                                              <p:val>
                                                <p:strVal val="#ppt_x"/>
                                              </p:val>
                                            </p:tav>
                                          </p:tavLst>
                                        </p:anim>
                                        <p:anim calcmode="lin" valueType="num" p14:bounceEnd="40000">
                                          <p:cBhvr additive="base">
                                            <p:cTn id="44" dur="500" fill="hold"/>
                                            <p:tgtEl>
                                              <p:spTgt spid="36"/>
                                            </p:tgtEl>
                                            <p:attrNameLst>
                                              <p:attrName>ppt_y</p:attrName>
                                            </p:attrNameLst>
                                          </p:cBhvr>
                                          <p:tavLst>
                                            <p:tav tm="0">
                                              <p:val>
                                                <p:strVal val="1+#ppt_h/2"/>
                                              </p:val>
                                            </p:tav>
                                            <p:tav tm="100000">
                                              <p:val>
                                                <p:strVal val="#ppt_y"/>
                                              </p:val>
                                            </p:tav>
                                          </p:tavLst>
                                        </p:anim>
                                      </p:childTnLst>
                                    </p:cTn>
                                  </p:par>
                                </p:childTnLst>
                              </p:cTn>
                            </p:par>
                            <p:par>
                              <p:cTn id="45" fill="hold">
                                <p:stCondLst>
                                  <p:cond delay="2500"/>
                                </p:stCondLst>
                                <p:childTnLst>
                                  <p:par>
                                    <p:cTn id="46" presetID="12" presetClass="entr" presetSubtype="8" fill="hold" grpId="0" nodeType="afterEffect">
                                      <p:stCondLst>
                                        <p:cond delay="0"/>
                                      </p:stCondLst>
                                      <p:childTnLst>
                                        <p:set>
                                          <p:cBhvr>
                                            <p:cTn id="47" dur="1" fill="hold">
                                              <p:stCondLst>
                                                <p:cond delay="0"/>
                                              </p:stCondLst>
                                            </p:cTn>
                                            <p:tgtEl>
                                              <p:spTgt spid="48"/>
                                            </p:tgtEl>
                                            <p:attrNameLst>
                                              <p:attrName>style.visibility</p:attrName>
                                            </p:attrNameLst>
                                          </p:cBhvr>
                                          <p:to>
                                            <p:strVal val="visible"/>
                                          </p:to>
                                        </p:set>
                                        <p:anim calcmode="lin" valueType="num">
                                          <p:cBhvr additive="base">
                                            <p:cTn id="48" dur="500"/>
                                            <p:tgtEl>
                                              <p:spTgt spid="48"/>
                                            </p:tgtEl>
                                            <p:attrNameLst>
                                              <p:attrName>ppt_x</p:attrName>
                                            </p:attrNameLst>
                                          </p:cBhvr>
                                          <p:tavLst>
                                            <p:tav tm="0">
                                              <p:val>
                                                <p:strVal val="#ppt_x-#ppt_w*1.125000"/>
                                              </p:val>
                                            </p:tav>
                                            <p:tav tm="100000">
                                              <p:val>
                                                <p:strVal val="#ppt_x"/>
                                              </p:val>
                                            </p:tav>
                                          </p:tavLst>
                                        </p:anim>
                                        <p:animEffect transition="in" filter="wipe(right)">
                                          <p:cBhvr>
                                            <p:cTn id="49" dur="500"/>
                                            <p:tgtEl>
                                              <p:spTgt spid="48"/>
                                            </p:tgtEl>
                                          </p:cBhvr>
                                        </p:animEffect>
                                      </p:childTnLst>
                                    </p:cTn>
                                  </p:par>
                                  <p:par>
                                    <p:cTn id="50" presetID="12" presetClass="entr" presetSubtype="8" fill="hold" grpId="0" nodeType="withEffect">
                                      <p:stCondLst>
                                        <p:cond delay="0"/>
                                      </p:stCondLst>
                                      <p:childTnLst>
                                        <p:set>
                                          <p:cBhvr>
                                            <p:cTn id="51" dur="1" fill="hold">
                                              <p:stCondLst>
                                                <p:cond delay="0"/>
                                              </p:stCondLst>
                                            </p:cTn>
                                            <p:tgtEl>
                                              <p:spTgt spid="49"/>
                                            </p:tgtEl>
                                            <p:attrNameLst>
                                              <p:attrName>style.visibility</p:attrName>
                                            </p:attrNameLst>
                                          </p:cBhvr>
                                          <p:to>
                                            <p:strVal val="visible"/>
                                          </p:to>
                                        </p:set>
                                        <p:anim calcmode="lin" valueType="num">
                                          <p:cBhvr additive="base">
                                            <p:cTn id="52" dur="500"/>
                                            <p:tgtEl>
                                              <p:spTgt spid="49"/>
                                            </p:tgtEl>
                                            <p:attrNameLst>
                                              <p:attrName>ppt_x</p:attrName>
                                            </p:attrNameLst>
                                          </p:cBhvr>
                                          <p:tavLst>
                                            <p:tav tm="0">
                                              <p:val>
                                                <p:strVal val="#ppt_x-#ppt_w*1.125000"/>
                                              </p:val>
                                            </p:tav>
                                            <p:tav tm="100000">
                                              <p:val>
                                                <p:strVal val="#ppt_x"/>
                                              </p:val>
                                            </p:tav>
                                          </p:tavLst>
                                        </p:anim>
                                        <p:animEffect transition="in" filter="wipe(right)">
                                          <p:cBhvr>
                                            <p:cTn id="53" dur="500"/>
                                            <p:tgtEl>
                                              <p:spTgt spid="49"/>
                                            </p:tgtEl>
                                          </p:cBhvr>
                                        </p:animEffect>
                                      </p:childTnLst>
                                    </p:cTn>
                                  </p:par>
                                  <p:par>
                                    <p:cTn id="54" presetID="12" presetClass="entr" presetSubtype="8" fill="hold" nodeType="withEffect">
                                      <p:stCondLst>
                                        <p:cond delay="0"/>
                                      </p:stCondLst>
                                      <p:childTnLst>
                                        <p:set>
                                          <p:cBhvr>
                                            <p:cTn id="55" dur="1" fill="hold">
                                              <p:stCondLst>
                                                <p:cond delay="0"/>
                                              </p:stCondLst>
                                            </p:cTn>
                                            <p:tgtEl>
                                              <p:spTgt spid="57"/>
                                            </p:tgtEl>
                                            <p:attrNameLst>
                                              <p:attrName>style.visibility</p:attrName>
                                            </p:attrNameLst>
                                          </p:cBhvr>
                                          <p:to>
                                            <p:strVal val="visible"/>
                                          </p:to>
                                        </p:set>
                                        <p:anim calcmode="lin" valueType="num">
                                          <p:cBhvr additive="base">
                                            <p:cTn id="56" dur="500"/>
                                            <p:tgtEl>
                                              <p:spTgt spid="57"/>
                                            </p:tgtEl>
                                            <p:attrNameLst>
                                              <p:attrName>ppt_x</p:attrName>
                                            </p:attrNameLst>
                                          </p:cBhvr>
                                          <p:tavLst>
                                            <p:tav tm="0">
                                              <p:val>
                                                <p:strVal val="#ppt_x-#ppt_w*1.125000"/>
                                              </p:val>
                                            </p:tav>
                                            <p:tav tm="100000">
                                              <p:val>
                                                <p:strVal val="#ppt_x"/>
                                              </p:val>
                                            </p:tav>
                                          </p:tavLst>
                                        </p:anim>
                                        <p:animEffect transition="in" filter="wipe(right)">
                                          <p:cBhvr>
                                            <p:cTn id="57" dur="500"/>
                                            <p:tgtEl>
                                              <p:spTgt spid="57"/>
                                            </p:tgtEl>
                                          </p:cBhvr>
                                        </p:animEffect>
                                      </p:childTnLst>
                                    </p:cTn>
                                  </p:par>
                                </p:childTnLst>
                              </p:cTn>
                            </p:par>
                            <p:par>
                              <p:cTn id="58" fill="hold">
                                <p:stCondLst>
                                  <p:cond delay="3000"/>
                                </p:stCondLst>
                                <p:childTnLst>
                                  <p:par>
                                    <p:cTn id="59" presetID="2" presetClass="entr" presetSubtype="4" fill="hold" grpId="0" nodeType="afterEffect" p14:presetBounceEnd="40000">
                                      <p:stCondLst>
                                        <p:cond delay="0"/>
                                      </p:stCondLst>
                                      <p:childTnLst>
                                        <p:set>
                                          <p:cBhvr>
                                            <p:cTn id="60" dur="1" fill="hold">
                                              <p:stCondLst>
                                                <p:cond delay="0"/>
                                              </p:stCondLst>
                                            </p:cTn>
                                            <p:tgtEl>
                                              <p:spTgt spid="39"/>
                                            </p:tgtEl>
                                            <p:attrNameLst>
                                              <p:attrName>style.visibility</p:attrName>
                                            </p:attrNameLst>
                                          </p:cBhvr>
                                          <p:to>
                                            <p:strVal val="visible"/>
                                          </p:to>
                                        </p:set>
                                        <p:anim calcmode="lin" valueType="num" p14:bounceEnd="40000">
                                          <p:cBhvr additive="base">
                                            <p:cTn id="61" dur="500" fill="hold"/>
                                            <p:tgtEl>
                                              <p:spTgt spid="39"/>
                                            </p:tgtEl>
                                            <p:attrNameLst>
                                              <p:attrName>ppt_x</p:attrName>
                                            </p:attrNameLst>
                                          </p:cBhvr>
                                          <p:tavLst>
                                            <p:tav tm="0">
                                              <p:val>
                                                <p:strVal val="#ppt_x"/>
                                              </p:val>
                                            </p:tav>
                                            <p:tav tm="100000">
                                              <p:val>
                                                <p:strVal val="#ppt_x"/>
                                              </p:val>
                                            </p:tav>
                                          </p:tavLst>
                                        </p:anim>
                                        <p:anim calcmode="lin" valueType="num" p14:bounceEnd="40000">
                                          <p:cBhvr additive="base">
                                            <p:cTn id="62" dur="500" fill="hold"/>
                                            <p:tgtEl>
                                              <p:spTgt spid="39"/>
                                            </p:tgtEl>
                                            <p:attrNameLst>
                                              <p:attrName>ppt_y</p:attrName>
                                            </p:attrNameLst>
                                          </p:cBhvr>
                                          <p:tavLst>
                                            <p:tav tm="0">
                                              <p:val>
                                                <p:strVal val="1+#ppt_h/2"/>
                                              </p:val>
                                            </p:tav>
                                            <p:tav tm="100000">
                                              <p:val>
                                                <p:strVal val="#ppt_y"/>
                                              </p:val>
                                            </p:tav>
                                          </p:tavLst>
                                        </p:anim>
                                      </p:childTnLst>
                                    </p:cTn>
                                  </p:par>
                                </p:childTnLst>
                              </p:cTn>
                            </p:par>
                            <p:par>
                              <p:cTn id="63" fill="hold">
                                <p:stCondLst>
                                  <p:cond delay="3500"/>
                                </p:stCondLst>
                                <p:childTnLst>
                                  <p:par>
                                    <p:cTn id="64" presetID="12" presetClass="entr" presetSubtype="8" fill="hold" grpId="0" nodeType="afterEffect">
                                      <p:stCondLst>
                                        <p:cond delay="0"/>
                                      </p:stCondLst>
                                      <p:childTnLst>
                                        <p:set>
                                          <p:cBhvr>
                                            <p:cTn id="65" dur="1" fill="hold">
                                              <p:stCondLst>
                                                <p:cond delay="0"/>
                                              </p:stCondLst>
                                            </p:cTn>
                                            <p:tgtEl>
                                              <p:spTgt spid="50"/>
                                            </p:tgtEl>
                                            <p:attrNameLst>
                                              <p:attrName>style.visibility</p:attrName>
                                            </p:attrNameLst>
                                          </p:cBhvr>
                                          <p:to>
                                            <p:strVal val="visible"/>
                                          </p:to>
                                        </p:set>
                                        <p:anim calcmode="lin" valueType="num">
                                          <p:cBhvr additive="base">
                                            <p:cTn id="66" dur="500"/>
                                            <p:tgtEl>
                                              <p:spTgt spid="50"/>
                                            </p:tgtEl>
                                            <p:attrNameLst>
                                              <p:attrName>ppt_x</p:attrName>
                                            </p:attrNameLst>
                                          </p:cBhvr>
                                          <p:tavLst>
                                            <p:tav tm="0">
                                              <p:val>
                                                <p:strVal val="#ppt_x-#ppt_w*1.125000"/>
                                              </p:val>
                                            </p:tav>
                                            <p:tav tm="100000">
                                              <p:val>
                                                <p:strVal val="#ppt_x"/>
                                              </p:val>
                                            </p:tav>
                                          </p:tavLst>
                                        </p:anim>
                                        <p:animEffect transition="in" filter="wipe(right)">
                                          <p:cBhvr>
                                            <p:cTn id="67" dur="500"/>
                                            <p:tgtEl>
                                              <p:spTgt spid="50"/>
                                            </p:tgtEl>
                                          </p:cBhvr>
                                        </p:animEffect>
                                      </p:childTnLst>
                                    </p:cTn>
                                  </p:par>
                                  <p:par>
                                    <p:cTn id="68" presetID="12" presetClass="entr" presetSubtype="8" fill="hold" nodeType="withEffect">
                                      <p:stCondLst>
                                        <p:cond delay="0"/>
                                      </p:stCondLst>
                                      <p:childTnLst>
                                        <p:set>
                                          <p:cBhvr>
                                            <p:cTn id="69" dur="1" fill="hold">
                                              <p:stCondLst>
                                                <p:cond delay="0"/>
                                              </p:stCondLst>
                                            </p:cTn>
                                            <p:tgtEl>
                                              <p:spTgt spid="59"/>
                                            </p:tgtEl>
                                            <p:attrNameLst>
                                              <p:attrName>style.visibility</p:attrName>
                                            </p:attrNameLst>
                                          </p:cBhvr>
                                          <p:to>
                                            <p:strVal val="visible"/>
                                          </p:to>
                                        </p:set>
                                        <p:anim calcmode="lin" valueType="num">
                                          <p:cBhvr additive="base">
                                            <p:cTn id="70" dur="500"/>
                                            <p:tgtEl>
                                              <p:spTgt spid="59"/>
                                            </p:tgtEl>
                                            <p:attrNameLst>
                                              <p:attrName>ppt_x</p:attrName>
                                            </p:attrNameLst>
                                          </p:cBhvr>
                                          <p:tavLst>
                                            <p:tav tm="0">
                                              <p:val>
                                                <p:strVal val="#ppt_x-#ppt_w*1.125000"/>
                                              </p:val>
                                            </p:tav>
                                            <p:tav tm="100000">
                                              <p:val>
                                                <p:strVal val="#ppt_x"/>
                                              </p:val>
                                            </p:tav>
                                          </p:tavLst>
                                        </p:anim>
                                        <p:animEffect transition="in" filter="wipe(right)">
                                          <p:cBhvr>
                                            <p:cTn id="71" dur="500"/>
                                            <p:tgtEl>
                                              <p:spTgt spid="59"/>
                                            </p:tgtEl>
                                          </p:cBhvr>
                                        </p:animEffect>
                                      </p:childTnLst>
                                    </p:cTn>
                                  </p:par>
                                  <p:par>
                                    <p:cTn id="72" presetID="12" presetClass="entr" presetSubtype="8" fill="hold" grpId="0" nodeType="withEffect">
                                      <p:stCondLst>
                                        <p:cond delay="0"/>
                                      </p:stCondLst>
                                      <p:childTnLst>
                                        <p:set>
                                          <p:cBhvr>
                                            <p:cTn id="73" dur="1" fill="hold">
                                              <p:stCondLst>
                                                <p:cond delay="0"/>
                                              </p:stCondLst>
                                            </p:cTn>
                                            <p:tgtEl>
                                              <p:spTgt spid="51"/>
                                            </p:tgtEl>
                                            <p:attrNameLst>
                                              <p:attrName>style.visibility</p:attrName>
                                            </p:attrNameLst>
                                          </p:cBhvr>
                                          <p:to>
                                            <p:strVal val="visible"/>
                                          </p:to>
                                        </p:set>
                                        <p:anim calcmode="lin" valueType="num">
                                          <p:cBhvr additive="base">
                                            <p:cTn id="74" dur="500"/>
                                            <p:tgtEl>
                                              <p:spTgt spid="51"/>
                                            </p:tgtEl>
                                            <p:attrNameLst>
                                              <p:attrName>ppt_x</p:attrName>
                                            </p:attrNameLst>
                                          </p:cBhvr>
                                          <p:tavLst>
                                            <p:tav tm="0">
                                              <p:val>
                                                <p:strVal val="#ppt_x-#ppt_w*1.125000"/>
                                              </p:val>
                                            </p:tav>
                                            <p:tav tm="100000">
                                              <p:val>
                                                <p:strVal val="#ppt_x"/>
                                              </p:val>
                                            </p:tav>
                                          </p:tavLst>
                                        </p:anim>
                                        <p:animEffect transition="in" filter="wipe(right)">
                                          <p:cBhvr>
                                            <p:cTn id="75" dur="500"/>
                                            <p:tgtEl>
                                              <p:spTgt spid="51"/>
                                            </p:tgtEl>
                                          </p:cBhvr>
                                        </p:animEffect>
                                      </p:childTnLst>
                                    </p:cTn>
                                  </p:par>
                                </p:childTnLst>
                              </p:cTn>
                            </p:par>
                            <p:par>
                              <p:cTn id="76" fill="hold">
                                <p:stCondLst>
                                  <p:cond delay="4000"/>
                                </p:stCondLst>
                                <p:childTnLst>
                                  <p:par>
                                    <p:cTn id="77" presetID="2" presetClass="entr" presetSubtype="4" fill="hold" nodeType="afterEffect" p14:presetBounceEnd="40000">
                                      <p:stCondLst>
                                        <p:cond delay="0"/>
                                      </p:stCondLst>
                                      <p:childTnLst>
                                        <p:set>
                                          <p:cBhvr>
                                            <p:cTn id="78" dur="1" fill="hold">
                                              <p:stCondLst>
                                                <p:cond delay="0"/>
                                              </p:stCondLst>
                                            </p:cTn>
                                            <p:tgtEl>
                                              <p:spTgt spid="40"/>
                                            </p:tgtEl>
                                            <p:attrNameLst>
                                              <p:attrName>style.visibility</p:attrName>
                                            </p:attrNameLst>
                                          </p:cBhvr>
                                          <p:to>
                                            <p:strVal val="visible"/>
                                          </p:to>
                                        </p:set>
                                        <p:anim calcmode="lin" valueType="num" p14:bounceEnd="40000">
                                          <p:cBhvr additive="base">
                                            <p:cTn id="79" dur="500" fill="hold"/>
                                            <p:tgtEl>
                                              <p:spTgt spid="40"/>
                                            </p:tgtEl>
                                            <p:attrNameLst>
                                              <p:attrName>ppt_x</p:attrName>
                                            </p:attrNameLst>
                                          </p:cBhvr>
                                          <p:tavLst>
                                            <p:tav tm="0">
                                              <p:val>
                                                <p:strVal val="#ppt_x"/>
                                              </p:val>
                                            </p:tav>
                                            <p:tav tm="100000">
                                              <p:val>
                                                <p:strVal val="#ppt_x"/>
                                              </p:val>
                                            </p:tav>
                                          </p:tavLst>
                                        </p:anim>
                                        <p:anim calcmode="lin" valueType="num" p14:bounceEnd="40000">
                                          <p:cBhvr additive="base">
                                            <p:cTn id="80" dur="500" fill="hold"/>
                                            <p:tgtEl>
                                              <p:spTgt spid="40"/>
                                            </p:tgtEl>
                                            <p:attrNameLst>
                                              <p:attrName>ppt_y</p:attrName>
                                            </p:attrNameLst>
                                          </p:cBhvr>
                                          <p:tavLst>
                                            <p:tav tm="0">
                                              <p:val>
                                                <p:strVal val="1+#ppt_h/2"/>
                                              </p:val>
                                            </p:tav>
                                            <p:tav tm="100000">
                                              <p:val>
                                                <p:strVal val="#ppt_y"/>
                                              </p:val>
                                            </p:tav>
                                          </p:tavLst>
                                        </p:anim>
                                      </p:childTnLst>
                                    </p:cTn>
                                  </p:par>
                                </p:childTnLst>
                              </p:cTn>
                            </p:par>
                            <p:par>
                              <p:cTn id="81" fill="hold">
                                <p:stCondLst>
                                  <p:cond delay="4500"/>
                                </p:stCondLst>
                                <p:childTnLst>
                                  <p:par>
                                    <p:cTn id="82" presetID="12" presetClass="entr" presetSubtype="8" fill="hold" grpId="0" nodeType="afterEffect">
                                      <p:stCondLst>
                                        <p:cond delay="0"/>
                                      </p:stCondLst>
                                      <p:childTnLst>
                                        <p:set>
                                          <p:cBhvr>
                                            <p:cTn id="83" dur="1" fill="hold">
                                              <p:stCondLst>
                                                <p:cond delay="0"/>
                                              </p:stCondLst>
                                            </p:cTn>
                                            <p:tgtEl>
                                              <p:spTgt spid="52"/>
                                            </p:tgtEl>
                                            <p:attrNameLst>
                                              <p:attrName>style.visibility</p:attrName>
                                            </p:attrNameLst>
                                          </p:cBhvr>
                                          <p:to>
                                            <p:strVal val="visible"/>
                                          </p:to>
                                        </p:set>
                                        <p:anim calcmode="lin" valueType="num">
                                          <p:cBhvr additive="base">
                                            <p:cTn id="84" dur="500"/>
                                            <p:tgtEl>
                                              <p:spTgt spid="52"/>
                                            </p:tgtEl>
                                            <p:attrNameLst>
                                              <p:attrName>ppt_x</p:attrName>
                                            </p:attrNameLst>
                                          </p:cBhvr>
                                          <p:tavLst>
                                            <p:tav tm="0">
                                              <p:val>
                                                <p:strVal val="#ppt_x-#ppt_w*1.125000"/>
                                              </p:val>
                                            </p:tav>
                                            <p:tav tm="100000">
                                              <p:val>
                                                <p:strVal val="#ppt_x"/>
                                              </p:val>
                                            </p:tav>
                                          </p:tavLst>
                                        </p:anim>
                                        <p:animEffect transition="in" filter="wipe(right)">
                                          <p:cBhvr>
                                            <p:cTn id="85" dur="500"/>
                                            <p:tgtEl>
                                              <p:spTgt spid="52"/>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53"/>
                                            </p:tgtEl>
                                            <p:attrNameLst>
                                              <p:attrName>style.visibility</p:attrName>
                                            </p:attrNameLst>
                                          </p:cBhvr>
                                          <p:to>
                                            <p:strVal val="visible"/>
                                          </p:to>
                                        </p:set>
                                        <p:anim calcmode="lin" valueType="num">
                                          <p:cBhvr additive="base">
                                            <p:cTn id="88" dur="500"/>
                                            <p:tgtEl>
                                              <p:spTgt spid="53"/>
                                            </p:tgtEl>
                                            <p:attrNameLst>
                                              <p:attrName>ppt_x</p:attrName>
                                            </p:attrNameLst>
                                          </p:cBhvr>
                                          <p:tavLst>
                                            <p:tav tm="0">
                                              <p:val>
                                                <p:strVal val="#ppt_x-#ppt_w*1.125000"/>
                                              </p:val>
                                            </p:tav>
                                            <p:tav tm="100000">
                                              <p:val>
                                                <p:strVal val="#ppt_x"/>
                                              </p:val>
                                            </p:tav>
                                          </p:tavLst>
                                        </p:anim>
                                        <p:animEffect transition="in" filter="wipe(right)">
                                          <p:cBhvr>
                                            <p:cTn id="89" dur="500"/>
                                            <p:tgtEl>
                                              <p:spTgt spid="53"/>
                                            </p:tgtEl>
                                          </p:cBhvr>
                                        </p:animEffect>
                                      </p:childTnLst>
                                    </p:cTn>
                                  </p:par>
                                  <p:par>
                                    <p:cTn id="90" presetID="12" presetClass="entr" presetSubtype="2" fill="hold" nodeType="withEffect">
                                      <p:stCondLst>
                                        <p:cond delay="0"/>
                                      </p:stCondLst>
                                      <p:childTnLst>
                                        <p:set>
                                          <p:cBhvr>
                                            <p:cTn id="91" dur="1" fill="hold">
                                              <p:stCondLst>
                                                <p:cond delay="0"/>
                                              </p:stCondLst>
                                            </p:cTn>
                                            <p:tgtEl>
                                              <p:spTgt spid="60"/>
                                            </p:tgtEl>
                                            <p:attrNameLst>
                                              <p:attrName>style.visibility</p:attrName>
                                            </p:attrNameLst>
                                          </p:cBhvr>
                                          <p:to>
                                            <p:strVal val="visible"/>
                                          </p:to>
                                        </p:set>
                                        <p:anim calcmode="lin" valueType="num">
                                          <p:cBhvr additive="base">
                                            <p:cTn id="92" dur="500"/>
                                            <p:tgtEl>
                                              <p:spTgt spid="60"/>
                                            </p:tgtEl>
                                            <p:attrNameLst>
                                              <p:attrName>ppt_x</p:attrName>
                                            </p:attrNameLst>
                                          </p:cBhvr>
                                          <p:tavLst>
                                            <p:tav tm="0">
                                              <p:val>
                                                <p:strVal val="#ppt_x+#ppt_w*1.125000"/>
                                              </p:val>
                                            </p:tav>
                                            <p:tav tm="100000">
                                              <p:val>
                                                <p:strVal val="#ppt_x"/>
                                              </p:val>
                                            </p:tav>
                                          </p:tavLst>
                                        </p:anim>
                                        <p:animEffect transition="in" filter="wipe(left)">
                                          <p:cBhvr>
                                            <p:cTn id="93" dur="500"/>
                                            <p:tgtEl>
                                              <p:spTgt spid="60"/>
                                            </p:tgtEl>
                                          </p:cBhvr>
                                        </p:animEffect>
                                      </p:childTnLst>
                                    </p:cTn>
                                  </p:par>
                                </p:childTnLst>
                              </p:cTn>
                            </p:par>
                            <p:par>
                              <p:cTn id="94" fill="hold">
                                <p:stCondLst>
                                  <p:cond delay="5000"/>
                                </p:stCondLst>
                                <p:childTnLst>
                                  <p:par>
                                    <p:cTn id="95" presetID="2" presetClass="entr" presetSubtype="4" fill="hold" grpId="0" nodeType="afterEffect" p14:presetBounceEnd="40000">
                                      <p:stCondLst>
                                        <p:cond delay="0"/>
                                      </p:stCondLst>
                                      <p:childTnLst>
                                        <p:set>
                                          <p:cBhvr>
                                            <p:cTn id="96" dur="1" fill="hold">
                                              <p:stCondLst>
                                                <p:cond delay="0"/>
                                              </p:stCondLst>
                                            </p:cTn>
                                            <p:tgtEl>
                                              <p:spTgt spid="43"/>
                                            </p:tgtEl>
                                            <p:attrNameLst>
                                              <p:attrName>style.visibility</p:attrName>
                                            </p:attrNameLst>
                                          </p:cBhvr>
                                          <p:to>
                                            <p:strVal val="visible"/>
                                          </p:to>
                                        </p:set>
                                        <p:anim calcmode="lin" valueType="num" p14:bounceEnd="40000">
                                          <p:cBhvr additive="base">
                                            <p:cTn id="97" dur="500" fill="hold"/>
                                            <p:tgtEl>
                                              <p:spTgt spid="43"/>
                                            </p:tgtEl>
                                            <p:attrNameLst>
                                              <p:attrName>ppt_x</p:attrName>
                                            </p:attrNameLst>
                                          </p:cBhvr>
                                          <p:tavLst>
                                            <p:tav tm="0">
                                              <p:val>
                                                <p:strVal val="#ppt_x"/>
                                              </p:val>
                                            </p:tav>
                                            <p:tav tm="100000">
                                              <p:val>
                                                <p:strVal val="#ppt_x"/>
                                              </p:val>
                                            </p:tav>
                                          </p:tavLst>
                                        </p:anim>
                                        <p:anim calcmode="lin" valueType="num" p14:bounceEnd="40000">
                                          <p:cBhvr additive="base">
                                            <p:cTn id="98" dur="500" fill="hold"/>
                                            <p:tgtEl>
                                              <p:spTgt spid="43"/>
                                            </p:tgtEl>
                                            <p:attrNameLst>
                                              <p:attrName>ppt_y</p:attrName>
                                            </p:attrNameLst>
                                          </p:cBhvr>
                                          <p:tavLst>
                                            <p:tav tm="0">
                                              <p:val>
                                                <p:strVal val="1+#ppt_h/2"/>
                                              </p:val>
                                            </p:tav>
                                            <p:tav tm="100000">
                                              <p:val>
                                                <p:strVal val="#ppt_y"/>
                                              </p:val>
                                            </p:tav>
                                          </p:tavLst>
                                        </p:anim>
                                      </p:childTnLst>
                                    </p:cTn>
                                  </p:par>
                                </p:childTnLst>
                              </p:cTn>
                            </p:par>
                            <p:par>
                              <p:cTn id="99" fill="hold">
                                <p:stCondLst>
                                  <p:cond delay="5500"/>
                                </p:stCondLst>
                                <p:childTnLst>
                                  <p:par>
                                    <p:cTn id="100" presetID="12" presetClass="entr" presetSubtype="8" fill="hold" grpId="0" nodeType="afterEffect">
                                      <p:stCondLst>
                                        <p:cond delay="0"/>
                                      </p:stCondLst>
                                      <p:childTnLst>
                                        <p:set>
                                          <p:cBhvr>
                                            <p:cTn id="101" dur="1" fill="hold">
                                              <p:stCondLst>
                                                <p:cond delay="0"/>
                                              </p:stCondLst>
                                            </p:cTn>
                                            <p:tgtEl>
                                              <p:spTgt spid="54"/>
                                            </p:tgtEl>
                                            <p:attrNameLst>
                                              <p:attrName>style.visibility</p:attrName>
                                            </p:attrNameLst>
                                          </p:cBhvr>
                                          <p:to>
                                            <p:strVal val="visible"/>
                                          </p:to>
                                        </p:set>
                                        <p:anim calcmode="lin" valueType="num">
                                          <p:cBhvr additive="base">
                                            <p:cTn id="102" dur="500"/>
                                            <p:tgtEl>
                                              <p:spTgt spid="54"/>
                                            </p:tgtEl>
                                            <p:attrNameLst>
                                              <p:attrName>ppt_x</p:attrName>
                                            </p:attrNameLst>
                                          </p:cBhvr>
                                          <p:tavLst>
                                            <p:tav tm="0">
                                              <p:val>
                                                <p:strVal val="#ppt_x-#ppt_w*1.125000"/>
                                              </p:val>
                                            </p:tav>
                                            <p:tav tm="100000">
                                              <p:val>
                                                <p:strVal val="#ppt_x"/>
                                              </p:val>
                                            </p:tav>
                                          </p:tavLst>
                                        </p:anim>
                                        <p:animEffect transition="in" filter="wipe(right)">
                                          <p:cBhvr>
                                            <p:cTn id="103" dur="500"/>
                                            <p:tgtEl>
                                              <p:spTgt spid="54"/>
                                            </p:tgtEl>
                                          </p:cBhvr>
                                        </p:animEffect>
                                      </p:childTnLst>
                                    </p:cTn>
                                  </p:par>
                                  <p:par>
                                    <p:cTn id="104" presetID="12" presetClass="entr" presetSubtype="8" fill="hold" grpId="0" nodeType="withEffect">
                                      <p:stCondLst>
                                        <p:cond delay="0"/>
                                      </p:stCondLst>
                                      <p:childTnLst>
                                        <p:set>
                                          <p:cBhvr>
                                            <p:cTn id="105" dur="1" fill="hold">
                                              <p:stCondLst>
                                                <p:cond delay="0"/>
                                              </p:stCondLst>
                                            </p:cTn>
                                            <p:tgtEl>
                                              <p:spTgt spid="55"/>
                                            </p:tgtEl>
                                            <p:attrNameLst>
                                              <p:attrName>style.visibility</p:attrName>
                                            </p:attrNameLst>
                                          </p:cBhvr>
                                          <p:to>
                                            <p:strVal val="visible"/>
                                          </p:to>
                                        </p:set>
                                        <p:anim calcmode="lin" valueType="num">
                                          <p:cBhvr additive="base">
                                            <p:cTn id="106" dur="500"/>
                                            <p:tgtEl>
                                              <p:spTgt spid="55"/>
                                            </p:tgtEl>
                                            <p:attrNameLst>
                                              <p:attrName>ppt_x</p:attrName>
                                            </p:attrNameLst>
                                          </p:cBhvr>
                                          <p:tavLst>
                                            <p:tav tm="0">
                                              <p:val>
                                                <p:strVal val="#ppt_x-#ppt_w*1.125000"/>
                                              </p:val>
                                            </p:tav>
                                            <p:tav tm="100000">
                                              <p:val>
                                                <p:strVal val="#ppt_x"/>
                                              </p:val>
                                            </p:tav>
                                          </p:tavLst>
                                        </p:anim>
                                        <p:animEffect transition="in" filter="wipe(right)">
                                          <p:cBhvr>
                                            <p:cTn id="107" dur="500"/>
                                            <p:tgtEl>
                                              <p:spTgt spid="55"/>
                                            </p:tgtEl>
                                          </p:cBhvr>
                                        </p:animEffect>
                                      </p:childTnLst>
                                    </p:cTn>
                                  </p:par>
                                  <p:par>
                                    <p:cTn id="108" presetID="12" presetClass="entr" presetSubtype="2" fill="hold" nodeType="withEffect">
                                      <p:stCondLst>
                                        <p:cond delay="0"/>
                                      </p:stCondLst>
                                      <p:childTnLst>
                                        <p:set>
                                          <p:cBhvr>
                                            <p:cTn id="109" dur="1" fill="hold">
                                              <p:stCondLst>
                                                <p:cond delay="0"/>
                                              </p:stCondLst>
                                            </p:cTn>
                                            <p:tgtEl>
                                              <p:spTgt spid="61"/>
                                            </p:tgtEl>
                                            <p:attrNameLst>
                                              <p:attrName>style.visibility</p:attrName>
                                            </p:attrNameLst>
                                          </p:cBhvr>
                                          <p:to>
                                            <p:strVal val="visible"/>
                                          </p:to>
                                        </p:set>
                                        <p:anim calcmode="lin" valueType="num">
                                          <p:cBhvr additive="base">
                                            <p:cTn id="110" dur="500"/>
                                            <p:tgtEl>
                                              <p:spTgt spid="61"/>
                                            </p:tgtEl>
                                            <p:attrNameLst>
                                              <p:attrName>ppt_x</p:attrName>
                                            </p:attrNameLst>
                                          </p:cBhvr>
                                          <p:tavLst>
                                            <p:tav tm="0">
                                              <p:val>
                                                <p:strVal val="#ppt_x+#ppt_w*1.125000"/>
                                              </p:val>
                                            </p:tav>
                                            <p:tav tm="100000">
                                              <p:val>
                                                <p:strVal val="#ppt_x"/>
                                              </p:val>
                                            </p:tav>
                                          </p:tavLst>
                                        </p:anim>
                                        <p:animEffect transition="in" filter="wipe(left)">
                                          <p:cBhvr>
                                            <p:cTn id="111"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9" grpId="0" animBg="1"/>
          <p:bldP spid="43" grpId="0" animBg="1"/>
          <p:bldP spid="44" grpId="0"/>
          <p:bldP spid="45" grpId="0"/>
          <p:bldP spid="46" grpId="0"/>
          <p:bldP spid="47" grpId="0"/>
          <p:bldP spid="48" grpId="0"/>
          <p:bldP spid="49" grpId="0"/>
          <p:bldP spid="50" grpId="0"/>
          <p:bldP spid="51" grpId="0"/>
          <p:bldP spid="52" grpId="0"/>
          <p:bldP spid="53" grpId="0"/>
          <p:bldP spid="54" grpId="0"/>
          <p:bldP spid="5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additive="base">
                                            <p:cTn id="12" dur="500"/>
                                            <p:tgtEl>
                                              <p:spTgt spid="44"/>
                                            </p:tgtEl>
                                            <p:attrNameLst>
                                              <p:attrName>ppt_x</p:attrName>
                                            </p:attrNameLst>
                                          </p:cBhvr>
                                          <p:tavLst>
                                            <p:tav tm="0">
                                              <p:val>
                                                <p:strVal val="#ppt_x-#ppt_w*1.125000"/>
                                              </p:val>
                                            </p:tav>
                                            <p:tav tm="100000">
                                              <p:val>
                                                <p:strVal val="#ppt_x"/>
                                              </p:val>
                                            </p:tav>
                                          </p:tavLst>
                                        </p:anim>
                                        <p:animEffect transition="in" filter="wipe(right)">
                                          <p:cBhvr>
                                            <p:cTn id="13" dur="500"/>
                                            <p:tgtEl>
                                              <p:spTgt spid="44"/>
                                            </p:tgtEl>
                                          </p:cBhvr>
                                        </p:animEffect>
                                      </p:childTnLst>
                                    </p:cTn>
                                  </p:par>
                                  <p:par>
                                    <p:cTn id="14" presetID="12" presetClass="entr" presetSubtype="8" fill="hold" grpId="0" nodeType="withEffect">
                                      <p:stCondLst>
                                        <p:cond delay="0"/>
                                      </p:stCondLst>
                                      <p:childTnLst>
                                        <p:set>
                                          <p:cBhvr>
                                            <p:cTn id="15" dur="1" fill="hold">
                                              <p:stCondLst>
                                                <p:cond delay="0"/>
                                              </p:stCondLst>
                                            </p:cTn>
                                            <p:tgtEl>
                                              <p:spTgt spid="45"/>
                                            </p:tgtEl>
                                            <p:attrNameLst>
                                              <p:attrName>style.visibility</p:attrName>
                                            </p:attrNameLst>
                                          </p:cBhvr>
                                          <p:to>
                                            <p:strVal val="visible"/>
                                          </p:to>
                                        </p:set>
                                        <p:anim calcmode="lin" valueType="num">
                                          <p:cBhvr additive="base">
                                            <p:cTn id="16" dur="500"/>
                                            <p:tgtEl>
                                              <p:spTgt spid="45"/>
                                            </p:tgtEl>
                                            <p:attrNameLst>
                                              <p:attrName>ppt_x</p:attrName>
                                            </p:attrNameLst>
                                          </p:cBhvr>
                                          <p:tavLst>
                                            <p:tav tm="0">
                                              <p:val>
                                                <p:strVal val="#ppt_x-#ppt_w*1.125000"/>
                                              </p:val>
                                            </p:tav>
                                            <p:tav tm="100000">
                                              <p:val>
                                                <p:strVal val="#ppt_x"/>
                                              </p:val>
                                            </p:tav>
                                          </p:tavLst>
                                        </p:anim>
                                        <p:animEffect transition="in" filter="wipe(right)">
                                          <p:cBhvr>
                                            <p:cTn id="17" dur="500"/>
                                            <p:tgtEl>
                                              <p:spTgt spid="45"/>
                                            </p:tgtEl>
                                          </p:cBhvr>
                                        </p:animEffect>
                                      </p:childTnLst>
                                    </p:cTn>
                                  </p:par>
                                  <p:par>
                                    <p:cTn id="18" presetID="12" presetClass="entr" presetSubtype="8" fill="hold" nodeType="withEffect">
                                      <p:stCondLst>
                                        <p:cond delay="0"/>
                                      </p:stCondLst>
                                      <p:childTnLst>
                                        <p:set>
                                          <p:cBhvr>
                                            <p:cTn id="19" dur="1" fill="hold">
                                              <p:stCondLst>
                                                <p:cond delay="0"/>
                                              </p:stCondLst>
                                            </p:cTn>
                                            <p:tgtEl>
                                              <p:spTgt spid="56"/>
                                            </p:tgtEl>
                                            <p:attrNameLst>
                                              <p:attrName>style.visibility</p:attrName>
                                            </p:attrNameLst>
                                          </p:cBhvr>
                                          <p:to>
                                            <p:strVal val="visible"/>
                                          </p:to>
                                        </p:set>
                                        <p:anim calcmode="lin" valueType="num">
                                          <p:cBhvr additive="base">
                                            <p:cTn id="20" dur="500"/>
                                            <p:tgtEl>
                                              <p:spTgt spid="56"/>
                                            </p:tgtEl>
                                            <p:attrNameLst>
                                              <p:attrName>ppt_x</p:attrName>
                                            </p:attrNameLst>
                                          </p:cBhvr>
                                          <p:tavLst>
                                            <p:tav tm="0">
                                              <p:val>
                                                <p:strVal val="#ppt_x-#ppt_w*1.125000"/>
                                              </p:val>
                                            </p:tav>
                                            <p:tav tm="100000">
                                              <p:val>
                                                <p:strVal val="#ppt_x"/>
                                              </p:val>
                                            </p:tav>
                                          </p:tavLst>
                                        </p:anim>
                                        <p:animEffect transition="in" filter="wipe(right)">
                                          <p:cBhvr>
                                            <p:cTn id="21" dur="500"/>
                                            <p:tgtEl>
                                              <p:spTgt spid="56"/>
                                            </p:tgtEl>
                                          </p:cBhvr>
                                        </p:animEffect>
                                      </p:childTnLst>
                                    </p:cTn>
                                  </p:par>
                                </p:childTnLst>
                              </p:cTn>
                            </p:par>
                            <p:par>
                              <p:cTn id="22" fill="hold">
                                <p:stCondLst>
                                  <p:cond delay="1000"/>
                                </p:stCondLst>
                                <p:childTnLst>
                                  <p:par>
                                    <p:cTn id="23" presetID="2" presetClass="entr" presetSubtype="4" fill="hold" grpId="0" nodeType="after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additive="base">
                                            <p:cTn id="25" dur="500" fill="hold"/>
                                            <p:tgtEl>
                                              <p:spTgt spid="35"/>
                                            </p:tgtEl>
                                            <p:attrNameLst>
                                              <p:attrName>ppt_x</p:attrName>
                                            </p:attrNameLst>
                                          </p:cBhvr>
                                          <p:tavLst>
                                            <p:tav tm="0">
                                              <p:val>
                                                <p:strVal val="#ppt_x"/>
                                              </p:val>
                                            </p:tav>
                                            <p:tav tm="100000">
                                              <p:val>
                                                <p:strVal val="#ppt_x"/>
                                              </p:val>
                                            </p:tav>
                                          </p:tavLst>
                                        </p:anim>
                                        <p:anim calcmode="lin" valueType="num">
                                          <p:cBhvr additive="base">
                                            <p:cTn id="26" dur="500" fill="hold"/>
                                            <p:tgtEl>
                                              <p:spTgt spid="35"/>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12" presetClass="entr" presetSubtype="8" fill="hold" grpId="0" nodeType="afterEffect">
                                      <p:stCondLst>
                                        <p:cond delay="0"/>
                                      </p:stCondLst>
                                      <p:childTnLst>
                                        <p:set>
                                          <p:cBhvr>
                                            <p:cTn id="29" dur="1" fill="hold">
                                              <p:stCondLst>
                                                <p:cond delay="0"/>
                                              </p:stCondLst>
                                            </p:cTn>
                                            <p:tgtEl>
                                              <p:spTgt spid="47"/>
                                            </p:tgtEl>
                                            <p:attrNameLst>
                                              <p:attrName>style.visibility</p:attrName>
                                            </p:attrNameLst>
                                          </p:cBhvr>
                                          <p:to>
                                            <p:strVal val="visible"/>
                                          </p:to>
                                        </p:set>
                                        <p:anim calcmode="lin" valueType="num">
                                          <p:cBhvr additive="base">
                                            <p:cTn id="30" dur="500"/>
                                            <p:tgtEl>
                                              <p:spTgt spid="47"/>
                                            </p:tgtEl>
                                            <p:attrNameLst>
                                              <p:attrName>ppt_x</p:attrName>
                                            </p:attrNameLst>
                                          </p:cBhvr>
                                          <p:tavLst>
                                            <p:tav tm="0">
                                              <p:val>
                                                <p:strVal val="#ppt_x-#ppt_w*1.125000"/>
                                              </p:val>
                                            </p:tav>
                                            <p:tav tm="100000">
                                              <p:val>
                                                <p:strVal val="#ppt_x"/>
                                              </p:val>
                                            </p:tav>
                                          </p:tavLst>
                                        </p:anim>
                                        <p:animEffect transition="in" filter="wipe(right)">
                                          <p:cBhvr>
                                            <p:cTn id="31" dur="500"/>
                                            <p:tgtEl>
                                              <p:spTgt spid="47"/>
                                            </p:tgtEl>
                                          </p:cBhvr>
                                        </p:animEffect>
                                      </p:childTnLst>
                                    </p:cTn>
                                  </p:par>
                                  <p:par>
                                    <p:cTn id="32" presetID="12" presetClass="entr" presetSubtype="8" fill="hold" grpId="0" nodeType="withEffect">
                                      <p:stCondLst>
                                        <p:cond delay="0"/>
                                      </p:stCondLst>
                                      <p:childTnLst>
                                        <p:set>
                                          <p:cBhvr>
                                            <p:cTn id="33" dur="1" fill="hold">
                                              <p:stCondLst>
                                                <p:cond delay="0"/>
                                              </p:stCondLst>
                                            </p:cTn>
                                            <p:tgtEl>
                                              <p:spTgt spid="46"/>
                                            </p:tgtEl>
                                            <p:attrNameLst>
                                              <p:attrName>style.visibility</p:attrName>
                                            </p:attrNameLst>
                                          </p:cBhvr>
                                          <p:to>
                                            <p:strVal val="visible"/>
                                          </p:to>
                                        </p:set>
                                        <p:anim calcmode="lin" valueType="num">
                                          <p:cBhvr additive="base">
                                            <p:cTn id="34" dur="500"/>
                                            <p:tgtEl>
                                              <p:spTgt spid="46"/>
                                            </p:tgtEl>
                                            <p:attrNameLst>
                                              <p:attrName>ppt_x</p:attrName>
                                            </p:attrNameLst>
                                          </p:cBhvr>
                                          <p:tavLst>
                                            <p:tav tm="0">
                                              <p:val>
                                                <p:strVal val="#ppt_x-#ppt_w*1.125000"/>
                                              </p:val>
                                            </p:tav>
                                            <p:tav tm="100000">
                                              <p:val>
                                                <p:strVal val="#ppt_x"/>
                                              </p:val>
                                            </p:tav>
                                          </p:tavLst>
                                        </p:anim>
                                        <p:animEffect transition="in" filter="wipe(right)">
                                          <p:cBhvr>
                                            <p:cTn id="35" dur="500"/>
                                            <p:tgtEl>
                                              <p:spTgt spid="46"/>
                                            </p:tgtEl>
                                          </p:cBhvr>
                                        </p:animEffect>
                                      </p:childTnLst>
                                    </p:cTn>
                                  </p:par>
                                  <p:par>
                                    <p:cTn id="36" presetID="12" presetClass="entr" presetSubtype="8" fill="hold" nodeType="withEffect">
                                      <p:stCondLst>
                                        <p:cond delay="0"/>
                                      </p:stCondLst>
                                      <p:childTnLst>
                                        <p:set>
                                          <p:cBhvr>
                                            <p:cTn id="37" dur="1" fill="hold">
                                              <p:stCondLst>
                                                <p:cond delay="0"/>
                                              </p:stCondLst>
                                            </p:cTn>
                                            <p:tgtEl>
                                              <p:spTgt spid="58"/>
                                            </p:tgtEl>
                                            <p:attrNameLst>
                                              <p:attrName>style.visibility</p:attrName>
                                            </p:attrNameLst>
                                          </p:cBhvr>
                                          <p:to>
                                            <p:strVal val="visible"/>
                                          </p:to>
                                        </p:set>
                                        <p:anim calcmode="lin" valueType="num">
                                          <p:cBhvr additive="base">
                                            <p:cTn id="38" dur="500"/>
                                            <p:tgtEl>
                                              <p:spTgt spid="58"/>
                                            </p:tgtEl>
                                            <p:attrNameLst>
                                              <p:attrName>ppt_x</p:attrName>
                                            </p:attrNameLst>
                                          </p:cBhvr>
                                          <p:tavLst>
                                            <p:tav tm="0">
                                              <p:val>
                                                <p:strVal val="#ppt_x-#ppt_w*1.125000"/>
                                              </p:val>
                                            </p:tav>
                                            <p:tav tm="100000">
                                              <p:val>
                                                <p:strVal val="#ppt_x"/>
                                              </p:val>
                                            </p:tav>
                                          </p:tavLst>
                                        </p:anim>
                                        <p:animEffect transition="in" filter="wipe(right)">
                                          <p:cBhvr>
                                            <p:cTn id="39" dur="500"/>
                                            <p:tgtEl>
                                              <p:spTgt spid="58"/>
                                            </p:tgtEl>
                                          </p:cBhvr>
                                        </p:animEffect>
                                      </p:childTnLst>
                                    </p:cTn>
                                  </p:par>
                                </p:childTnLst>
                              </p:cTn>
                            </p:par>
                            <p:par>
                              <p:cTn id="40" fill="hold">
                                <p:stCondLst>
                                  <p:cond delay="2000"/>
                                </p:stCondLst>
                                <p:childTnLst>
                                  <p:par>
                                    <p:cTn id="41" presetID="2" presetClass="entr" presetSubtype="4" fill="hold" nodeType="afterEffect">
                                      <p:stCondLst>
                                        <p:cond delay="0"/>
                                      </p:stCondLst>
                                      <p:childTnLst>
                                        <p:set>
                                          <p:cBhvr>
                                            <p:cTn id="42" dur="1" fill="hold">
                                              <p:stCondLst>
                                                <p:cond delay="0"/>
                                              </p:stCondLst>
                                            </p:cTn>
                                            <p:tgtEl>
                                              <p:spTgt spid="36"/>
                                            </p:tgtEl>
                                            <p:attrNameLst>
                                              <p:attrName>style.visibility</p:attrName>
                                            </p:attrNameLst>
                                          </p:cBhvr>
                                          <p:to>
                                            <p:strVal val="visible"/>
                                          </p:to>
                                        </p:set>
                                        <p:anim calcmode="lin" valueType="num">
                                          <p:cBhvr additive="base">
                                            <p:cTn id="43" dur="500" fill="hold"/>
                                            <p:tgtEl>
                                              <p:spTgt spid="36"/>
                                            </p:tgtEl>
                                            <p:attrNameLst>
                                              <p:attrName>ppt_x</p:attrName>
                                            </p:attrNameLst>
                                          </p:cBhvr>
                                          <p:tavLst>
                                            <p:tav tm="0">
                                              <p:val>
                                                <p:strVal val="#ppt_x"/>
                                              </p:val>
                                            </p:tav>
                                            <p:tav tm="100000">
                                              <p:val>
                                                <p:strVal val="#ppt_x"/>
                                              </p:val>
                                            </p:tav>
                                          </p:tavLst>
                                        </p:anim>
                                        <p:anim calcmode="lin" valueType="num">
                                          <p:cBhvr additive="base">
                                            <p:cTn id="44" dur="500" fill="hold"/>
                                            <p:tgtEl>
                                              <p:spTgt spid="36"/>
                                            </p:tgtEl>
                                            <p:attrNameLst>
                                              <p:attrName>ppt_y</p:attrName>
                                            </p:attrNameLst>
                                          </p:cBhvr>
                                          <p:tavLst>
                                            <p:tav tm="0">
                                              <p:val>
                                                <p:strVal val="1+#ppt_h/2"/>
                                              </p:val>
                                            </p:tav>
                                            <p:tav tm="100000">
                                              <p:val>
                                                <p:strVal val="#ppt_y"/>
                                              </p:val>
                                            </p:tav>
                                          </p:tavLst>
                                        </p:anim>
                                      </p:childTnLst>
                                    </p:cTn>
                                  </p:par>
                                </p:childTnLst>
                              </p:cTn>
                            </p:par>
                            <p:par>
                              <p:cTn id="45" fill="hold">
                                <p:stCondLst>
                                  <p:cond delay="2500"/>
                                </p:stCondLst>
                                <p:childTnLst>
                                  <p:par>
                                    <p:cTn id="46" presetID="12" presetClass="entr" presetSubtype="8" fill="hold" grpId="0" nodeType="afterEffect">
                                      <p:stCondLst>
                                        <p:cond delay="0"/>
                                      </p:stCondLst>
                                      <p:childTnLst>
                                        <p:set>
                                          <p:cBhvr>
                                            <p:cTn id="47" dur="1" fill="hold">
                                              <p:stCondLst>
                                                <p:cond delay="0"/>
                                              </p:stCondLst>
                                            </p:cTn>
                                            <p:tgtEl>
                                              <p:spTgt spid="48"/>
                                            </p:tgtEl>
                                            <p:attrNameLst>
                                              <p:attrName>style.visibility</p:attrName>
                                            </p:attrNameLst>
                                          </p:cBhvr>
                                          <p:to>
                                            <p:strVal val="visible"/>
                                          </p:to>
                                        </p:set>
                                        <p:anim calcmode="lin" valueType="num">
                                          <p:cBhvr additive="base">
                                            <p:cTn id="48" dur="500"/>
                                            <p:tgtEl>
                                              <p:spTgt spid="48"/>
                                            </p:tgtEl>
                                            <p:attrNameLst>
                                              <p:attrName>ppt_x</p:attrName>
                                            </p:attrNameLst>
                                          </p:cBhvr>
                                          <p:tavLst>
                                            <p:tav tm="0">
                                              <p:val>
                                                <p:strVal val="#ppt_x-#ppt_w*1.125000"/>
                                              </p:val>
                                            </p:tav>
                                            <p:tav tm="100000">
                                              <p:val>
                                                <p:strVal val="#ppt_x"/>
                                              </p:val>
                                            </p:tav>
                                          </p:tavLst>
                                        </p:anim>
                                        <p:animEffect transition="in" filter="wipe(right)">
                                          <p:cBhvr>
                                            <p:cTn id="49" dur="500"/>
                                            <p:tgtEl>
                                              <p:spTgt spid="48"/>
                                            </p:tgtEl>
                                          </p:cBhvr>
                                        </p:animEffect>
                                      </p:childTnLst>
                                    </p:cTn>
                                  </p:par>
                                  <p:par>
                                    <p:cTn id="50" presetID="12" presetClass="entr" presetSubtype="8" fill="hold" grpId="0" nodeType="withEffect">
                                      <p:stCondLst>
                                        <p:cond delay="0"/>
                                      </p:stCondLst>
                                      <p:childTnLst>
                                        <p:set>
                                          <p:cBhvr>
                                            <p:cTn id="51" dur="1" fill="hold">
                                              <p:stCondLst>
                                                <p:cond delay="0"/>
                                              </p:stCondLst>
                                            </p:cTn>
                                            <p:tgtEl>
                                              <p:spTgt spid="49"/>
                                            </p:tgtEl>
                                            <p:attrNameLst>
                                              <p:attrName>style.visibility</p:attrName>
                                            </p:attrNameLst>
                                          </p:cBhvr>
                                          <p:to>
                                            <p:strVal val="visible"/>
                                          </p:to>
                                        </p:set>
                                        <p:anim calcmode="lin" valueType="num">
                                          <p:cBhvr additive="base">
                                            <p:cTn id="52" dur="500"/>
                                            <p:tgtEl>
                                              <p:spTgt spid="49"/>
                                            </p:tgtEl>
                                            <p:attrNameLst>
                                              <p:attrName>ppt_x</p:attrName>
                                            </p:attrNameLst>
                                          </p:cBhvr>
                                          <p:tavLst>
                                            <p:tav tm="0">
                                              <p:val>
                                                <p:strVal val="#ppt_x-#ppt_w*1.125000"/>
                                              </p:val>
                                            </p:tav>
                                            <p:tav tm="100000">
                                              <p:val>
                                                <p:strVal val="#ppt_x"/>
                                              </p:val>
                                            </p:tav>
                                          </p:tavLst>
                                        </p:anim>
                                        <p:animEffect transition="in" filter="wipe(right)">
                                          <p:cBhvr>
                                            <p:cTn id="53" dur="500"/>
                                            <p:tgtEl>
                                              <p:spTgt spid="49"/>
                                            </p:tgtEl>
                                          </p:cBhvr>
                                        </p:animEffect>
                                      </p:childTnLst>
                                    </p:cTn>
                                  </p:par>
                                  <p:par>
                                    <p:cTn id="54" presetID="12" presetClass="entr" presetSubtype="8" fill="hold" nodeType="withEffect">
                                      <p:stCondLst>
                                        <p:cond delay="0"/>
                                      </p:stCondLst>
                                      <p:childTnLst>
                                        <p:set>
                                          <p:cBhvr>
                                            <p:cTn id="55" dur="1" fill="hold">
                                              <p:stCondLst>
                                                <p:cond delay="0"/>
                                              </p:stCondLst>
                                            </p:cTn>
                                            <p:tgtEl>
                                              <p:spTgt spid="57"/>
                                            </p:tgtEl>
                                            <p:attrNameLst>
                                              <p:attrName>style.visibility</p:attrName>
                                            </p:attrNameLst>
                                          </p:cBhvr>
                                          <p:to>
                                            <p:strVal val="visible"/>
                                          </p:to>
                                        </p:set>
                                        <p:anim calcmode="lin" valueType="num">
                                          <p:cBhvr additive="base">
                                            <p:cTn id="56" dur="500"/>
                                            <p:tgtEl>
                                              <p:spTgt spid="57"/>
                                            </p:tgtEl>
                                            <p:attrNameLst>
                                              <p:attrName>ppt_x</p:attrName>
                                            </p:attrNameLst>
                                          </p:cBhvr>
                                          <p:tavLst>
                                            <p:tav tm="0">
                                              <p:val>
                                                <p:strVal val="#ppt_x-#ppt_w*1.125000"/>
                                              </p:val>
                                            </p:tav>
                                            <p:tav tm="100000">
                                              <p:val>
                                                <p:strVal val="#ppt_x"/>
                                              </p:val>
                                            </p:tav>
                                          </p:tavLst>
                                        </p:anim>
                                        <p:animEffect transition="in" filter="wipe(right)">
                                          <p:cBhvr>
                                            <p:cTn id="57" dur="500"/>
                                            <p:tgtEl>
                                              <p:spTgt spid="57"/>
                                            </p:tgtEl>
                                          </p:cBhvr>
                                        </p:animEffect>
                                      </p:childTnLst>
                                    </p:cTn>
                                  </p:par>
                                </p:childTnLst>
                              </p:cTn>
                            </p:par>
                            <p:par>
                              <p:cTn id="58" fill="hold">
                                <p:stCondLst>
                                  <p:cond delay="3000"/>
                                </p:stCondLst>
                                <p:childTnLst>
                                  <p:par>
                                    <p:cTn id="59" presetID="2" presetClass="entr" presetSubtype="4" fill="hold" grpId="0" nodeType="afterEffect">
                                      <p:stCondLst>
                                        <p:cond delay="0"/>
                                      </p:stCondLst>
                                      <p:childTnLst>
                                        <p:set>
                                          <p:cBhvr>
                                            <p:cTn id="60" dur="1" fill="hold">
                                              <p:stCondLst>
                                                <p:cond delay="0"/>
                                              </p:stCondLst>
                                            </p:cTn>
                                            <p:tgtEl>
                                              <p:spTgt spid="39"/>
                                            </p:tgtEl>
                                            <p:attrNameLst>
                                              <p:attrName>style.visibility</p:attrName>
                                            </p:attrNameLst>
                                          </p:cBhvr>
                                          <p:to>
                                            <p:strVal val="visible"/>
                                          </p:to>
                                        </p:set>
                                        <p:anim calcmode="lin" valueType="num">
                                          <p:cBhvr additive="base">
                                            <p:cTn id="61" dur="500" fill="hold"/>
                                            <p:tgtEl>
                                              <p:spTgt spid="39"/>
                                            </p:tgtEl>
                                            <p:attrNameLst>
                                              <p:attrName>ppt_x</p:attrName>
                                            </p:attrNameLst>
                                          </p:cBhvr>
                                          <p:tavLst>
                                            <p:tav tm="0">
                                              <p:val>
                                                <p:strVal val="#ppt_x"/>
                                              </p:val>
                                            </p:tav>
                                            <p:tav tm="100000">
                                              <p:val>
                                                <p:strVal val="#ppt_x"/>
                                              </p:val>
                                            </p:tav>
                                          </p:tavLst>
                                        </p:anim>
                                        <p:anim calcmode="lin" valueType="num">
                                          <p:cBhvr additive="base">
                                            <p:cTn id="62" dur="500" fill="hold"/>
                                            <p:tgtEl>
                                              <p:spTgt spid="39"/>
                                            </p:tgtEl>
                                            <p:attrNameLst>
                                              <p:attrName>ppt_y</p:attrName>
                                            </p:attrNameLst>
                                          </p:cBhvr>
                                          <p:tavLst>
                                            <p:tav tm="0">
                                              <p:val>
                                                <p:strVal val="1+#ppt_h/2"/>
                                              </p:val>
                                            </p:tav>
                                            <p:tav tm="100000">
                                              <p:val>
                                                <p:strVal val="#ppt_y"/>
                                              </p:val>
                                            </p:tav>
                                          </p:tavLst>
                                        </p:anim>
                                      </p:childTnLst>
                                    </p:cTn>
                                  </p:par>
                                </p:childTnLst>
                              </p:cTn>
                            </p:par>
                            <p:par>
                              <p:cTn id="63" fill="hold">
                                <p:stCondLst>
                                  <p:cond delay="3500"/>
                                </p:stCondLst>
                                <p:childTnLst>
                                  <p:par>
                                    <p:cTn id="64" presetID="12" presetClass="entr" presetSubtype="8" fill="hold" grpId="0" nodeType="afterEffect">
                                      <p:stCondLst>
                                        <p:cond delay="0"/>
                                      </p:stCondLst>
                                      <p:childTnLst>
                                        <p:set>
                                          <p:cBhvr>
                                            <p:cTn id="65" dur="1" fill="hold">
                                              <p:stCondLst>
                                                <p:cond delay="0"/>
                                              </p:stCondLst>
                                            </p:cTn>
                                            <p:tgtEl>
                                              <p:spTgt spid="50"/>
                                            </p:tgtEl>
                                            <p:attrNameLst>
                                              <p:attrName>style.visibility</p:attrName>
                                            </p:attrNameLst>
                                          </p:cBhvr>
                                          <p:to>
                                            <p:strVal val="visible"/>
                                          </p:to>
                                        </p:set>
                                        <p:anim calcmode="lin" valueType="num">
                                          <p:cBhvr additive="base">
                                            <p:cTn id="66" dur="500"/>
                                            <p:tgtEl>
                                              <p:spTgt spid="50"/>
                                            </p:tgtEl>
                                            <p:attrNameLst>
                                              <p:attrName>ppt_x</p:attrName>
                                            </p:attrNameLst>
                                          </p:cBhvr>
                                          <p:tavLst>
                                            <p:tav tm="0">
                                              <p:val>
                                                <p:strVal val="#ppt_x-#ppt_w*1.125000"/>
                                              </p:val>
                                            </p:tav>
                                            <p:tav tm="100000">
                                              <p:val>
                                                <p:strVal val="#ppt_x"/>
                                              </p:val>
                                            </p:tav>
                                          </p:tavLst>
                                        </p:anim>
                                        <p:animEffect transition="in" filter="wipe(right)">
                                          <p:cBhvr>
                                            <p:cTn id="67" dur="500"/>
                                            <p:tgtEl>
                                              <p:spTgt spid="50"/>
                                            </p:tgtEl>
                                          </p:cBhvr>
                                        </p:animEffect>
                                      </p:childTnLst>
                                    </p:cTn>
                                  </p:par>
                                  <p:par>
                                    <p:cTn id="68" presetID="12" presetClass="entr" presetSubtype="8" fill="hold" nodeType="withEffect">
                                      <p:stCondLst>
                                        <p:cond delay="0"/>
                                      </p:stCondLst>
                                      <p:childTnLst>
                                        <p:set>
                                          <p:cBhvr>
                                            <p:cTn id="69" dur="1" fill="hold">
                                              <p:stCondLst>
                                                <p:cond delay="0"/>
                                              </p:stCondLst>
                                            </p:cTn>
                                            <p:tgtEl>
                                              <p:spTgt spid="59"/>
                                            </p:tgtEl>
                                            <p:attrNameLst>
                                              <p:attrName>style.visibility</p:attrName>
                                            </p:attrNameLst>
                                          </p:cBhvr>
                                          <p:to>
                                            <p:strVal val="visible"/>
                                          </p:to>
                                        </p:set>
                                        <p:anim calcmode="lin" valueType="num">
                                          <p:cBhvr additive="base">
                                            <p:cTn id="70" dur="500"/>
                                            <p:tgtEl>
                                              <p:spTgt spid="59"/>
                                            </p:tgtEl>
                                            <p:attrNameLst>
                                              <p:attrName>ppt_x</p:attrName>
                                            </p:attrNameLst>
                                          </p:cBhvr>
                                          <p:tavLst>
                                            <p:tav tm="0">
                                              <p:val>
                                                <p:strVal val="#ppt_x-#ppt_w*1.125000"/>
                                              </p:val>
                                            </p:tav>
                                            <p:tav tm="100000">
                                              <p:val>
                                                <p:strVal val="#ppt_x"/>
                                              </p:val>
                                            </p:tav>
                                          </p:tavLst>
                                        </p:anim>
                                        <p:animEffect transition="in" filter="wipe(right)">
                                          <p:cBhvr>
                                            <p:cTn id="71" dur="500"/>
                                            <p:tgtEl>
                                              <p:spTgt spid="59"/>
                                            </p:tgtEl>
                                          </p:cBhvr>
                                        </p:animEffect>
                                      </p:childTnLst>
                                    </p:cTn>
                                  </p:par>
                                  <p:par>
                                    <p:cTn id="72" presetID="12" presetClass="entr" presetSubtype="8" fill="hold" grpId="0" nodeType="withEffect">
                                      <p:stCondLst>
                                        <p:cond delay="0"/>
                                      </p:stCondLst>
                                      <p:childTnLst>
                                        <p:set>
                                          <p:cBhvr>
                                            <p:cTn id="73" dur="1" fill="hold">
                                              <p:stCondLst>
                                                <p:cond delay="0"/>
                                              </p:stCondLst>
                                            </p:cTn>
                                            <p:tgtEl>
                                              <p:spTgt spid="51"/>
                                            </p:tgtEl>
                                            <p:attrNameLst>
                                              <p:attrName>style.visibility</p:attrName>
                                            </p:attrNameLst>
                                          </p:cBhvr>
                                          <p:to>
                                            <p:strVal val="visible"/>
                                          </p:to>
                                        </p:set>
                                        <p:anim calcmode="lin" valueType="num">
                                          <p:cBhvr additive="base">
                                            <p:cTn id="74" dur="500"/>
                                            <p:tgtEl>
                                              <p:spTgt spid="51"/>
                                            </p:tgtEl>
                                            <p:attrNameLst>
                                              <p:attrName>ppt_x</p:attrName>
                                            </p:attrNameLst>
                                          </p:cBhvr>
                                          <p:tavLst>
                                            <p:tav tm="0">
                                              <p:val>
                                                <p:strVal val="#ppt_x-#ppt_w*1.125000"/>
                                              </p:val>
                                            </p:tav>
                                            <p:tav tm="100000">
                                              <p:val>
                                                <p:strVal val="#ppt_x"/>
                                              </p:val>
                                            </p:tav>
                                          </p:tavLst>
                                        </p:anim>
                                        <p:animEffect transition="in" filter="wipe(right)">
                                          <p:cBhvr>
                                            <p:cTn id="75" dur="500"/>
                                            <p:tgtEl>
                                              <p:spTgt spid="51"/>
                                            </p:tgtEl>
                                          </p:cBhvr>
                                        </p:animEffect>
                                      </p:childTnLst>
                                    </p:cTn>
                                  </p:par>
                                </p:childTnLst>
                              </p:cTn>
                            </p:par>
                            <p:par>
                              <p:cTn id="76" fill="hold">
                                <p:stCondLst>
                                  <p:cond delay="4000"/>
                                </p:stCondLst>
                                <p:childTnLst>
                                  <p:par>
                                    <p:cTn id="77" presetID="2" presetClass="entr" presetSubtype="4" fill="hold" nodeType="afterEffect">
                                      <p:stCondLst>
                                        <p:cond delay="0"/>
                                      </p:stCondLst>
                                      <p:childTnLst>
                                        <p:set>
                                          <p:cBhvr>
                                            <p:cTn id="78" dur="1" fill="hold">
                                              <p:stCondLst>
                                                <p:cond delay="0"/>
                                              </p:stCondLst>
                                            </p:cTn>
                                            <p:tgtEl>
                                              <p:spTgt spid="40"/>
                                            </p:tgtEl>
                                            <p:attrNameLst>
                                              <p:attrName>style.visibility</p:attrName>
                                            </p:attrNameLst>
                                          </p:cBhvr>
                                          <p:to>
                                            <p:strVal val="visible"/>
                                          </p:to>
                                        </p:set>
                                        <p:anim calcmode="lin" valueType="num">
                                          <p:cBhvr additive="base">
                                            <p:cTn id="79" dur="500" fill="hold"/>
                                            <p:tgtEl>
                                              <p:spTgt spid="40"/>
                                            </p:tgtEl>
                                            <p:attrNameLst>
                                              <p:attrName>ppt_x</p:attrName>
                                            </p:attrNameLst>
                                          </p:cBhvr>
                                          <p:tavLst>
                                            <p:tav tm="0">
                                              <p:val>
                                                <p:strVal val="#ppt_x"/>
                                              </p:val>
                                            </p:tav>
                                            <p:tav tm="100000">
                                              <p:val>
                                                <p:strVal val="#ppt_x"/>
                                              </p:val>
                                            </p:tav>
                                          </p:tavLst>
                                        </p:anim>
                                        <p:anim calcmode="lin" valueType="num">
                                          <p:cBhvr additive="base">
                                            <p:cTn id="80" dur="500" fill="hold"/>
                                            <p:tgtEl>
                                              <p:spTgt spid="40"/>
                                            </p:tgtEl>
                                            <p:attrNameLst>
                                              <p:attrName>ppt_y</p:attrName>
                                            </p:attrNameLst>
                                          </p:cBhvr>
                                          <p:tavLst>
                                            <p:tav tm="0">
                                              <p:val>
                                                <p:strVal val="1+#ppt_h/2"/>
                                              </p:val>
                                            </p:tav>
                                            <p:tav tm="100000">
                                              <p:val>
                                                <p:strVal val="#ppt_y"/>
                                              </p:val>
                                            </p:tav>
                                          </p:tavLst>
                                        </p:anim>
                                      </p:childTnLst>
                                    </p:cTn>
                                  </p:par>
                                </p:childTnLst>
                              </p:cTn>
                            </p:par>
                            <p:par>
                              <p:cTn id="81" fill="hold">
                                <p:stCondLst>
                                  <p:cond delay="4500"/>
                                </p:stCondLst>
                                <p:childTnLst>
                                  <p:par>
                                    <p:cTn id="82" presetID="12" presetClass="entr" presetSubtype="8" fill="hold" grpId="0" nodeType="afterEffect">
                                      <p:stCondLst>
                                        <p:cond delay="0"/>
                                      </p:stCondLst>
                                      <p:childTnLst>
                                        <p:set>
                                          <p:cBhvr>
                                            <p:cTn id="83" dur="1" fill="hold">
                                              <p:stCondLst>
                                                <p:cond delay="0"/>
                                              </p:stCondLst>
                                            </p:cTn>
                                            <p:tgtEl>
                                              <p:spTgt spid="52"/>
                                            </p:tgtEl>
                                            <p:attrNameLst>
                                              <p:attrName>style.visibility</p:attrName>
                                            </p:attrNameLst>
                                          </p:cBhvr>
                                          <p:to>
                                            <p:strVal val="visible"/>
                                          </p:to>
                                        </p:set>
                                        <p:anim calcmode="lin" valueType="num">
                                          <p:cBhvr additive="base">
                                            <p:cTn id="84" dur="500"/>
                                            <p:tgtEl>
                                              <p:spTgt spid="52"/>
                                            </p:tgtEl>
                                            <p:attrNameLst>
                                              <p:attrName>ppt_x</p:attrName>
                                            </p:attrNameLst>
                                          </p:cBhvr>
                                          <p:tavLst>
                                            <p:tav tm="0">
                                              <p:val>
                                                <p:strVal val="#ppt_x-#ppt_w*1.125000"/>
                                              </p:val>
                                            </p:tav>
                                            <p:tav tm="100000">
                                              <p:val>
                                                <p:strVal val="#ppt_x"/>
                                              </p:val>
                                            </p:tav>
                                          </p:tavLst>
                                        </p:anim>
                                        <p:animEffect transition="in" filter="wipe(right)">
                                          <p:cBhvr>
                                            <p:cTn id="85" dur="500"/>
                                            <p:tgtEl>
                                              <p:spTgt spid="52"/>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53"/>
                                            </p:tgtEl>
                                            <p:attrNameLst>
                                              <p:attrName>style.visibility</p:attrName>
                                            </p:attrNameLst>
                                          </p:cBhvr>
                                          <p:to>
                                            <p:strVal val="visible"/>
                                          </p:to>
                                        </p:set>
                                        <p:anim calcmode="lin" valueType="num">
                                          <p:cBhvr additive="base">
                                            <p:cTn id="88" dur="500"/>
                                            <p:tgtEl>
                                              <p:spTgt spid="53"/>
                                            </p:tgtEl>
                                            <p:attrNameLst>
                                              <p:attrName>ppt_x</p:attrName>
                                            </p:attrNameLst>
                                          </p:cBhvr>
                                          <p:tavLst>
                                            <p:tav tm="0">
                                              <p:val>
                                                <p:strVal val="#ppt_x-#ppt_w*1.125000"/>
                                              </p:val>
                                            </p:tav>
                                            <p:tav tm="100000">
                                              <p:val>
                                                <p:strVal val="#ppt_x"/>
                                              </p:val>
                                            </p:tav>
                                          </p:tavLst>
                                        </p:anim>
                                        <p:animEffect transition="in" filter="wipe(right)">
                                          <p:cBhvr>
                                            <p:cTn id="89" dur="500"/>
                                            <p:tgtEl>
                                              <p:spTgt spid="53"/>
                                            </p:tgtEl>
                                          </p:cBhvr>
                                        </p:animEffect>
                                      </p:childTnLst>
                                    </p:cTn>
                                  </p:par>
                                  <p:par>
                                    <p:cTn id="90" presetID="12" presetClass="entr" presetSubtype="2" fill="hold" nodeType="withEffect">
                                      <p:stCondLst>
                                        <p:cond delay="0"/>
                                      </p:stCondLst>
                                      <p:childTnLst>
                                        <p:set>
                                          <p:cBhvr>
                                            <p:cTn id="91" dur="1" fill="hold">
                                              <p:stCondLst>
                                                <p:cond delay="0"/>
                                              </p:stCondLst>
                                            </p:cTn>
                                            <p:tgtEl>
                                              <p:spTgt spid="60"/>
                                            </p:tgtEl>
                                            <p:attrNameLst>
                                              <p:attrName>style.visibility</p:attrName>
                                            </p:attrNameLst>
                                          </p:cBhvr>
                                          <p:to>
                                            <p:strVal val="visible"/>
                                          </p:to>
                                        </p:set>
                                        <p:anim calcmode="lin" valueType="num">
                                          <p:cBhvr additive="base">
                                            <p:cTn id="92" dur="500"/>
                                            <p:tgtEl>
                                              <p:spTgt spid="60"/>
                                            </p:tgtEl>
                                            <p:attrNameLst>
                                              <p:attrName>ppt_x</p:attrName>
                                            </p:attrNameLst>
                                          </p:cBhvr>
                                          <p:tavLst>
                                            <p:tav tm="0">
                                              <p:val>
                                                <p:strVal val="#ppt_x+#ppt_w*1.125000"/>
                                              </p:val>
                                            </p:tav>
                                            <p:tav tm="100000">
                                              <p:val>
                                                <p:strVal val="#ppt_x"/>
                                              </p:val>
                                            </p:tav>
                                          </p:tavLst>
                                        </p:anim>
                                        <p:animEffect transition="in" filter="wipe(left)">
                                          <p:cBhvr>
                                            <p:cTn id="93" dur="500"/>
                                            <p:tgtEl>
                                              <p:spTgt spid="60"/>
                                            </p:tgtEl>
                                          </p:cBhvr>
                                        </p:animEffect>
                                      </p:childTnLst>
                                    </p:cTn>
                                  </p:par>
                                </p:childTnLst>
                              </p:cTn>
                            </p:par>
                            <p:par>
                              <p:cTn id="94" fill="hold">
                                <p:stCondLst>
                                  <p:cond delay="5000"/>
                                </p:stCondLst>
                                <p:childTnLst>
                                  <p:par>
                                    <p:cTn id="95" presetID="2" presetClass="entr" presetSubtype="4" fill="hold" grpId="0" nodeType="afterEffect">
                                      <p:stCondLst>
                                        <p:cond delay="0"/>
                                      </p:stCondLst>
                                      <p:childTnLst>
                                        <p:set>
                                          <p:cBhvr>
                                            <p:cTn id="96" dur="1" fill="hold">
                                              <p:stCondLst>
                                                <p:cond delay="0"/>
                                              </p:stCondLst>
                                            </p:cTn>
                                            <p:tgtEl>
                                              <p:spTgt spid="43"/>
                                            </p:tgtEl>
                                            <p:attrNameLst>
                                              <p:attrName>style.visibility</p:attrName>
                                            </p:attrNameLst>
                                          </p:cBhvr>
                                          <p:to>
                                            <p:strVal val="visible"/>
                                          </p:to>
                                        </p:set>
                                        <p:anim calcmode="lin" valueType="num">
                                          <p:cBhvr additive="base">
                                            <p:cTn id="97" dur="500" fill="hold"/>
                                            <p:tgtEl>
                                              <p:spTgt spid="43"/>
                                            </p:tgtEl>
                                            <p:attrNameLst>
                                              <p:attrName>ppt_x</p:attrName>
                                            </p:attrNameLst>
                                          </p:cBhvr>
                                          <p:tavLst>
                                            <p:tav tm="0">
                                              <p:val>
                                                <p:strVal val="#ppt_x"/>
                                              </p:val>
                                            </p:tav>
                                            <p:tav tm="100000">
                                              <p:val>
                                                <p:strVal val="#ppt_x"/>
                                              </p:val>
                                            </p:tav>
                                          </p:tavLst>
                                        </p:anim>
                                        <p:anim calcmode="lin" valueType="num">
                                          <p:cBhvr additive="base">
                                            <p:cTn id="98" dur="500" fill="hold"/>
                                            <p:tgtEl>
                                              <p:spTgt spid="43"/>
                                            </p:tgtEl>
                                            <p:attrNameLst>
                                              <p:attrName>ppt_y</p:attrName>
                                            </p:attrNameLst>
                                          </p:cBhvr>
                                          <p:tavLst>
                                            <p:tav tm="0">
                                              <p:val>
                                                <p:strVal val="1+#ppt_h/2"/>
                                              </p:val>
                                            </p:tav>
                                            <p:tav tm="100000">
                                              <p:val>
                                                <p:strVal val="#ppt_y"/>
                                              </p:val>
                                            </p:tav>
                                          </p:tavLst>
                                        </p:anim>
                                      </p:childTnLst>
                                    </p:cTn>
                                  </p:par>
                                </p:childTnLst>
                              </p:cTn>
                            </p:par>
                            <p:par>
                              <p:cTn id="99" fill="hold">
                                <p:stCondLst>
                                  <p:cond delay="5500"/>
                                </p:stCondLst>
                                <p:childTnLst>
                                  <p:par>
                                    <p:cTn id="100" presetID="12" presetClass="entr" presetSubtype="8" fill="hold" grpId="0" nodeType="afterEffect">
                                      <p:stCondLst>
                                        <p:cond delay="0"/>
                                      </p:stCondLst>
                                      <p:childTnLst>
                                        <p:set>
                                          <p:cBhvr>
                                            <p:cTn id="101" dur="1" fill="hold">
                                              <p:stCondLst>
                                                <p:cond delay="0"/>
                                              </p:stCondLst>
                                            </p:cTn>
                                            <p:tgtEl>
                                              <p:spTgt spid="54"/>
                                            </p:tgtEl>
                                            <p:attrNameLst>
                                              <p:attrName>style.visibility</p:attrName>
                                            </p:attrNameLst>
                                          </p:cBhvr>
                                          <p:to>
                                            <p:strVal val="visible"/>
                                          </p:to>
                                        </p:set>
                                        <p:anim calcmode="lin" valueType="num">
                                          <p:cBhvr additive="base">
                                            <p:cTn id="102" dur="500"/>
                                            <p:tgtEl>
                                              <p:spTgt spid="54"/>
                                            </p:tgtEl>
                                            <p:attrNameLst>
                                              <p:attrName>ppt_x</p:attrName>
                                            </p:attrNameLst>
                                          </p:cBhvr>
                                          <p:tavLst>
                                            <p:tav tm="0">
                                              <p:val>
                                                <p:strVal val="#ppt_x-#ppt_w*1.125000"/>
                                              </p:val>
                                            </p:tav>
                                            <p:tav tm="100000">
                                              <p:val>
                                                <p:strVal val="#ppt_x"/>
                                              </p:val>
                                            </p:tav>
                                          </p:tavLst>
                                        </p:anim>
                                        <p:animEffect transition="in" filter="wipe(right)">
                                          <p:cBhvr>
                                            <p:cTn id="103" dur="500"/>
                                            <p:tgtEl>
                                              <p:spTgt spid="54"/>
                                            </p:tgtEl>
                                          </p:cBhvr>
                                        </p:animEffect>
                                      </p:childTnLst>
                                    </p:cTn>
                                  </p:par>
                                  <p:par>
                                    <p:cTn id="104" presetID="12" presetClass="entr" presetSubtype="8" fill="hold" grpId="0" nodeType="withEffect">
                                      <p:stCondLst>
                                        <p:cond delay="0"/>
                                      </p:stCondLst>
                                      <p:childTnLst>
                                        <p:set>
                                          <p:cBhvr>
                                            <p:cTn id="105" dur="1" fill="hold">
                                              <p:stCondLst>
                                                <p:cond delay="0"/>
                                              </p:stCondLst>
                                            </p:cTn>
                                            <p:tgtEl>
                                              <p:spTgt spid="55"/>
                                            </p:tgtEl>
                                            <p:attrNameLst>
                                              <p:attrName>style.visibility</p:attrName>
                                            </p:attrNameLst>
                                          </p:cBhvr>
                                          <p:to>
                                            <p:strVal val="visible"/>
                                          </p:to>
                                        </p:set>
                                        <p:anim calcmode="lin" valueType="num">
                                          <p:cBhvr additive="base">
                                            <p:cTn id="106" dur="500"/>
                                            <p:tgtEl>
                                              <p:spTgt spid="55"/>
                                            </p:tgtEl>
                                            <p:attrNameLst>
                                              <p:attrName>ppt_x</p:attrName>
                                            </p:attrNameLst>
                                          </p:cBhvr>
                                          <p:tavLst>
                                            <p:tav tm="0">
                                              <p:val>
                                                <p:strVal val="#ppt_x-#ppt_w*1.125000"/>
                                              </p:val>
                                            </p:tav>
                                            <p:tav tm="100000">
                                              <p:val>
                                                <p:strVal val="#ppt_x"/>
                                              </p:val>
                                            </p:tav>
                                          </p:tavLst>
                                        </p:anim>
                                        <p:animEffect transition="in" filter="wipe(right)">
                                          <p:cBhvr>
                                            <p:cTn id="107" dur="500"/>
                                            <p:tgtEl>
                                              <p:spTgt spid="55"/>
                                            </p:tgtEl>
                                          </p:cBhvr>
                                        </p:animEffect>
                                      </p:childTnLst>
                                    </p:cTn>
                                  </p:par>
                                  <p:par>
                                    <p:cTn id="108" presetID="12" presetClass="entr" presetSubtype="2" fill="hold" nodeType="withEffect">
                                      <p:stCondLst>
                                        <p:cond delay="0"/>
                                      </p:stCondLst>
                                      <p:childTnLst>
                                        <p:set>
                                          <p:cBhvr>
                                            <p:cTn id="109" dur="1" fill="hold">
                                              <p:stCondLst>
                                                <p:cond delay="0"/>
                                              </p:stCondLst>
                                            </p:cTn>
                                            <p:tgtEl>
                                              <p:spTgt spid="61"/>
                                            </p:tgtEl>
                                            <p:attrNameLst>
                                              <p:attrName>style.visibility</p:attrName>
                                            </p:attrNameLst>
                                          </p:cBhvr>
                                          <p:to>
                                            <p:strVal val="visible"/>
                                          </p:to>
                                        </p:set>
                                        <p:anim calcmode="lin" valueType="num">
                                          <p:cBhvr additive="base">
                                            <p:cTn id="110" dur="500"/>
                                            <p:tgtEl>
                                              <p:spTgt spid="61"/>
                                            </p:tgtEl>
                                            <p:attrNameLst>
                                              <p:attrName>ppt_x</p:attrName>
                                            </p:attrNameLst>
                                          </p:cBhvr>
                                          <p:tavLst>
                                            <p:tav tm="0">
                                              <p:val>
                                                <p:strVal val="#ppt_x+#ppt_w*1.125000"/>
                                              </p:val>
                                            </p:tav>
                                            <p:tav tm="100000">
                                              <p:val>
                                                <p:strVal val="#ppt_x"/>
                                              </p:val>
                                            </p:tav>
                                          </p:tavLst>
                                        </p:anim>
                                        <p:animEffect transition="in" filter="wipe(left)">
                                          <p:cBhvr>
                                            <p:cTn id="111"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9" grpId="0" animBg="1"/>
          <p:bldP spid="43" grpId="0" animBg="1"/>
          <p:bldP spid="44" grpId="0"/>
          <p:bldP spid="45" grpId="0"/>
          <p:bldP spid="46" grpId="0"/>
          <p:bldP spid="47" grpId="0"/>
          <p:bldP spid="48" grpId="0"/>
          <p:bldP spid="49" grpId="0"/>
          <p:bldP spid="50" grpId="0"/>
          <p:bldP spid="51" grpId="0"/>
          <p:bldP spid="52" grpId="0"/>
          <p:bldP spid="53" grpId="0"/>
          <p:bldP spid="54" grpId="0"/>
          <p:bldP spid="55" grpId="0"/>
        </p:bldLst>
      </p:timing>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AutoShape 14"/>
          <p:cNvSpPr>
            <a:spLocks noChangeArrowheads="1"/>
          </p:cNvSpPr>
          <p:nvPr/>
        </p:nvSpPr>
        <p:spPr bwMode="auto">
          <a:xfrm>
            <a:off x="5976526" y="2100753"/>
            <a:ext cx="2382750" cy="3077766"/>
          </a:xfrm>
          <a:prstGeom prst="roundRect">
            <a:avLst>
              <a:gd name="adj" fmla="val 16667"/>
            </a:avLst>
          </a:prstGeom>
          <a:noFill/>
          <a:ln w="25400">
            <a:solidFill>
              <a:srgbClr val="0070C0"/>
            </a:solidFill>
            <a:prstDash val="sysDot"/>
            <a:round/>
            <a:headEnd/>
            <a:tailEnd/>
          </a:ln>
          <a:effectLst/>
          <a:extLst>
            <a:ext uri="{909E8E84-426E-40DD-AFC4-6F175D3DCCD1}">
              <a14:hiddenFill xmlns:a14="http://schemas.microsoft.com/office/drawing/2010/main">
                <a:solidFill>
                  <a:schemeClr val="bg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57" name="Oval 53"/>
          <p:cNvSpPr>
            <a:spLocks noChangeArrowheads="1"/>
          </p:cNvSpPr>
          <p:nvPr/>
        </p:nvSpPr>
        <p:spPr bwMode="auto">
          <a:xfrm>
            <a:off x="6471120" y="1348768"/>
            <a:ext cx="1440000" cy="1440000"/>
          </a:xfrm>
          <a:prstGeom prst="ellipse">
            <a:avLst/>
          </a:pr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nvGrpSpPr>
          <p:cNvPr id="58" name="组合 1"/>
          <p:cNvGrpSpPr/>
          <p:nvPr/>
        </p:nvGrpSpPr>
        <p:grpSpPr>
          <a:xfrm>
            <a:off x="478204" y="1406964"/>
            <a:ext cx="4175854" cy="3573567"/>
            <a:chOff x="1243649" y="1306887"/>
            <a:chExt cx="6153580" cy="5266736"/>
          </a:xfrm>
          <a:solidFill>
            <a:srgbClr val="0070C0"/>
          </a:solidFill>
        </p:grpSpPr>
        <p:sp>
          <p:nvSpPr>
            <p:cNvPr id="59" name="任意多边形 58"/>
            <p:cNvSpPr>
              <a:spLocks/>
            </p:cNvSpPr>
            <p:nvPr/>
          </p:nvSpPr>
          <p:spPr bwMode="gray">
            <a:xfrm>
              <a:off x="3611263" y="4109462"/>
              <a:ext cx="1445846" cy="1188744"/>
            </a:xfrm>
            <a:custGeom>
              <a:avLst/>
              <a:gdLst>
                <a:gd name="connsiteX0" fmla="*/ 1597670 w 5621432"/>
                <a:gd name="connsiteY0" fmla="*/ 4265814 h 4315196"/>
                <a:gd name="connsiteX1" fmla="*/ 1601110 w 5621432"/>
                <a:gd name="connsiteY1" fmla="*/ 4267402 h 4315196"/>
                <a:gd name="connsiteX2" fmla="*/ 1601110 w 5621432"/>
                <a:gd name="connsiteY2" fmla="*/ 4315196 h 4315196"/>
                <a:gd name="connsiteX3" fmla="*/ 1597670 w 5621432"/>
                <a:gd name="connsiteY3" fmla="*/ 4315196 h 4315196"/>
                <a:gd name="connsiteX4" fmla="*/ 1479324 w 5621432"/>
                <a:gd name="connsiteY4" fmla="*/ 3933314 h 4315196"/>
                <a:gd name="connsiteX5" fmla="*/ 1482764 w 5621432"/>
                <a:gd name="connsiteY5" fmla="*/ 3939665 h 4315196"/>
                <a:gd name="connsiteX6" fmla="*/ 1482764 w 5621432"/>
                <a:gd name="connsiteY6" fmla="*/ 4207538 h 4315196"/>
                <a:gd name="connsiteX7" fmla="*/ 1479324 w 5621432"/>
                <a:gd name="connsiteY7" fmla="*/ 4205951 h 4315196"/>
                <a:gd name="connsiteX8" fmla="*/ 3551353 w 5621432"/>
                <a:gd name="connsiteY8" fmla="*/ 3386610 h 4315196"/>
                <a:gd name="connsiteX9" fmla="*/ 3727897 w 5621432"/>
                <a:gd name="connsiteY9" fmla="*/ 3386610 h 4315196"/>
                <a:gd name="connsiteX10" fmla="*/ 3729746 w 5621432"/>
                <a:gd name="connsiteY10" fmla="*/ 3393438 h 4315196"/>
                <a:gd name="connsiteX11" fmla="*/ 3553818 w 5621432"/>
                <a:gd name="connsiteY11" fmla="*/ 3393438 h 4315196"/>
                <a:gd name="connsiteX12" fmla="*/ 1005046 w 5621432"/>
                <a:gd name="connsiteY12" fmla="*/ 3223568 h 4315196"/>
                <a:gd name="connsiteX13" fmla="*/ 1009381 w 5621432"/>
                <a:gd name="connsiteY13" fmla="*/ 3229570 h 4315196"/>
                <a:gd name="connsiteX14" fmla="*/ 951103 w 5621432"/>
                <a:gd name="connsiteY14" fmla="*/ 3283367 h 4315196"/>
                <a:gd name="connsiteX15" fmla="*/ 946768 w 5621432"/>
                <a:gd name="connsiteY15" fmla="*/ 3277364 h 4315196"/>
                <a:gd name="connsiteX16" fmla="*/ 2899475 w 5621432"/>
                <a:gd name="connsiteY16" fmla="*/ 3120324 h 4315196"/>
                <a:gd name="connsiteX17" fmla="*/ 2902915 w 5621432"/>
                <a:gd name="connsiteY17" fmla="*/ 3120324 h 4315196"/>
                <a:gd name="connsiteX18" fmla="*/ 2902915 w 5621432"/>
                <a:gd name="connsiteY18" fmla="*/ 3443350 h 4315196"/>
                <a:gd name="connsiteX19" fmla="*/ 2899475 w 5621432"/>
                <a:gd name="connsiteY19" fmla="*/ 3441233 h 4315196"/>
                <a:gd name="connsiteX20" fmla="*/ 532481 w 5621432"/>
                <a:gd name="connsiteY20" fmla="*/ 1695265 h 4315196"/>
                <a:gd name="connsiteX21" fmla="*/ 535997 w 5621432"/>
                <a:gd name="connsiteY21" fmla="*/ 1700133 h 4315196"/>
                <a:gd name="connsiteX22" fmla="*/ 477156 w 5621432"/>
                <a:gd name="connsiteY22" fmla="*/ 3221001 h 4315196"/>
                <a:gd name="connsiteX23" fmla="*/ 473384 w 5621432"/>
                <a:gd name="connsiteY23" fmla="*/ 3222742 h 4315196"/>
                <a:gd name="connsiteX24" fmla="*/ 531945 w 5621432"/>
                <a:gd name="connsiteY24" fmla="*/ 1475097 h 4315196"/>
                <a:gd name="connsiteX25" fmla="*/ 535997 w 5621432"/>
                <a:gd name="connsiteY25" fmla="*/ 1481642 h 4315196"/>
                <a:gd name="connsiteX26" fmla="*/ 418770 w 5621432"/>
                <a:gd name="connsiteY26" fmla="*/ 1535749 h 4315196"/>
                <a:gd name="connsiteX27" fmla="*/ 414211 w 5621432"/>
                <a:gd name="connsiteY27" fmla="*/ 1529437 h 4315196"/>
                <a:gd name="connsiteX28" fmla="*/ 295865 w 5621432"/>
                <a:gd name="connsiteY28" fmla="*/ 932240 h 4315196"/>
                <a:gd name="connsiteX29" fmla="*/ 299305 w 5621432"/>
                <a:gd name="connsiteY29" fmla="*/ 935415 h 4315196"/>
                <a:gd name="connsiteX30" fmla="*/ 299305 w 5621432"/>
                <a:gd name="connsiteY30" fmla="*/ 1098012 h 4315196"/>
                <a:gd name="connsiteX31" fmla="*/ 295865 w 5621432"/>
                <a:gd name="connsiteY31" fmla="*/ 1092455 h 4315196"/>
                <a:gd name="connsiteX32" fmla="*/ 3668724 w 5621432"/>
                <a:gd name="connsiteY32" fmla="*/ 873964 h 4315196"/>
                <a:gd name="connsiteX33" fmla="*/ 3787070 w 5621432"/>
                <a:gd name="connsiteY33" fmla="*/ 928587 h 4315196"/>
                <a:gd name="connsiteX34" fmla="*/ 3846243 w 5621432"/>
                <a:gd name="connsiteY34" fmla="*/ 1037832 h 4315196"/>
                <a:gd name="connsiteX35" fmla="*/ 4082934 w 5621432"/>
                <a:gd name="connsiteY35" fmla="*/ 983209 h 4315196"/>
                <a:gd name="connsiteX36" fmla="*/ 4378799 w 5621432"/>
                <a:gd name="connsiteY36" fmla="*/ 1201700 h 4315196"/>
                <a:gd name="connsiteX37" fmla="*/ 4615491 w 5621432"/>
                <a:gd name="connsiteY37" fmla="*/ 1256323 h 4315196"/>
                <a:gd name="connsiteX38" fmla="*/ 4852183 w 5621432"/>
                <a:gd name="connsiteY38" fmla="*/ 1310946 h 4315196"/>
                <a:gd name="connsiteX39" fmla="*/ 5207221 w 5621432"/>
                <a:gd name="connsiteY39" fmla="*/ 1529437 h 4315196"/>
                <a:gd name="connsiteX40" fmla="*/ 5384740 w 5621432"/>
                <a:gd name="connsiteY40" fmla="*/ 1584060 h 4315196"/>
                <a:gd name="connsiteX41" fmla="*/ 5621432 w 5621432"/>
                <a:gd name="connsiteY41" fmla="*/ 1747928 h 4315196"/>
                <a:gd name="connsiteX42" fmla="*/ 5621432 w 5621432"/>
                <a:gd name="connsiteY42" fmla="*/ 2021041 h 4315196"/>
                <a:gd name="connsiteX43" fmla="*/ 5503086 w 5621432"/>
                <a:gd name="connsiteY43" fmla="*/ 2021041 h 4315196"/>
                <a:gd name="connsiteX44" fmla="*/ 5266394 w 5621432"/>
                <a:gd name="connsiteY44" fmla="*/ 2130287 h 4315196"/>
                <a:gd name="connsiteX45" fmla="*/ 4911356 w 5621432"/>
                <a:gd name="connsiteY45" fmla="*/ 2130287 h 4315196"/>
                <a:gd name="connsiteX46" fmla="*/ 4793010 w 5621432"/>
                <a:gd name="connsiteY46" fmla="*/ 2239532 h 4315196"/>
                <a:gd name="connsiteX47" fmla="*/ 4793010 w 5621432"/>
                <a:gd name="connsiteY47" fmla="*/ 2294155 h 4315196"/>
                <a:gd name="connsiteX48" fmla="*/ 4852183 w 5621432"/>
                <a:gd name="connsiteY48" fmla="*/ 2403401 h 4315196"/>
                <a:gd name="connsiteX49" fmla="*/ 4852183 w 5621432"/>
                <a:gd name="connsiteY49" fmla="*/ 2458023 h 4315196"/>
                <a:gd name="connsiteX50" fmla="*/ 4793010 w 5621432"/>
                <a:gd name="connsiteY50" fmla="*/ 2567269 h 4315196"/>
                <a:gd name="connsiteX51" fmla="*/ 4852183 w 5621432"/>
                <a:gd name="connsiteY51" fmla="*/ 2567269 h 4315196"/>
                <a:gd name="connsiteX52" fmla="*/ 5148048 w 5621432"/>
                <a:gd name="connsiteY52" fmla="*/ 2895005 h 4315196"/>
                <a:gd name="connsiteX53" fmla="*/ 5207221 w 5621432"/>
                <a:gd name="connsiteY53" fmla="*/ 3113496 h 4315196"/>
                <a:gd name="connsiteX54" fmla="*/ 5148048 w 5621432"/>
                <a:gd name="connsiteY54" fmla="*/ 3277364 h 4315196"/>
                <a:gd name="connsiteX55" fmla="*/ 5148048 w 5621432"/>
                <a:gd name="connsiteY55" fmla="*/ 3331987 h 4315196"/>
                <a:gd name="connsiteX56" fmla="*/ 5088875 w 5621432"/>
                <a:gd name="connsiteY56" fmla="*/ 3441233 h 4315196"/>
                <a:gd name="connsiteX57" fmla="*/ 4970529 w 5621432"/>
                <a:gd name="connsiteY57" fmla="*/ 3441233 h 4315196"/>
                <a:gd name="connsiteX58" fmla="*/ 4911356 w 5621432"/>
                <a:gd name="connsiteY58" fmla="*/ 3331987 h 4315196"/>
                <a:gd name="connsiteX59" fmla="*/ 4852183 w 5621432"/>
                <a:gd name="connsiteY59" fmla="*/ 3331987 h 4315196"/>
                <a:gd name="connsiteX60" fmla="*/ 4674664 w 5621432"/>
                <a:gd name="connsiteY60" fmla="*/ 2949628 h 4315196"/>
                <a:gd name="connsiteX61" fmla="*/ 4497145 w 5621432"/>
                <a:gd name="connsiteY61" fmla="*/ 2949628 h 4315196"/>
                <a:gd name="connsiteX62" fmla="*/ 4378799 w 5621432"/>
                <a:gd name="connsiteY62" fmla="*/ 2840382 h 4315196"/>
                <a:gd name="connsiteX63" fmla="*/ 4319626 w 5621432"/>
                <a:gd name="connsiteY63" fmla="*/ 2895005 h 4315196"/>
                <a:gd name="connsiteX64" fmla="*/ 4260454 w 5621432"/>
                <a:gd name="connsiteY64" fmla="*/ 3113496 h 4315196"/>
                <a:gd name="connsiteX65" fmla="*/ 4082934 w 5621432"/>
                <a:gd name="connsiteY65" fmla="*/ 3004251 h 4315196"/>
                <a:gd name="connsiteX66" fmla="*/ 4082934 w 5621432"/>
                <a:gd name="connsiteY66" fmla="*/ 3168119 h 4315196"/>
                <a:gd name="connsiteX67" fmla="*/ 3964589 w 5621432"/>
                <a:gd name="connsiteY67" fmla="*/ 3222742 h 4315196"/>
                <a:gd name="connsiteX68" fmla="*/ 3905416 w 5621432"/>
                <a:gd name="connsiteY68" fmla="*/ 3168119 h 4315196"/>
                <a:gd name="connsiteX69" fmla="*/ 3787070 w 5621432"/>
                <a:gd name="connsiteY69" fmla="*/ 3168119 h 4315196"/>
                <a:gd name="connsiteX70" fmla="*/ 3734248 w 5621432"/>
                <a:gd name="connsiteY70" fmla="*/ 3151866 h 4315196"/>
                <a:gd name="connsiteX71" fmla="*/ 3723828 w 5621432"/>
                <a:gd name="connsiteY71" fmla="*/ 3131027 h 4315196"/>
                <a:gd name="connsiteX72" fmla="*/ 3638103 w 5621432"/>
                <a:gd name="connsiteY72" fmla="*/ 3035777 h 4315196"/>
                <a:gd name="connsiteX73" fmla="*/ 3561903 w 5621432"/>
                <a:gd name="connsiteY73" fmla="*/ 3073877 h 4315196"/>
                <a:gd name="connsiteX74" fmla="*/ 3495228 w 5621432"/>
                <a:gd name="connsiteY74" fmla="*/ 2997677 h 4315196"/>
                <a:gd name="connsiteX75" fmla="*/ 3438078 w 5621432"/>
                <a:gd name="connsiteY75" fmla="*/ 2892902 h 4315196"/>
                <a:gd name="connsiteX76" fmla="*/ 3323778 w 5621432"/>
                <a:gd name="connsiteY76" fmla="*/ 2854802 h 4315196"/>
                <a:gd name="connsiteX77" fmla="*/ 3285678 w 5621432"/>
                <a:gd name="connsiteY77" fmla="*/ 2778602 h 4315196"/>
                <a:gd name="connsiteX78" fmla="*/ 3266628 w 5621432"/>
                <a:gd name="connsiteY78" fmla="*/ 2673827 h 4315196"/>
                <a:gd name="connsiteX79" fmla="*/ 3342828 w 5621432"/>
                <a:gd name="connsiteY79" fmla="*/ 2607152 h 4315196"/>
                <a:gd name="connsiteX80" fmla="*/ 3457128 w 5621432"/>
                <a:gd name="connsiteY80" fmla="*/ 2530952 h 4315196"/>
                <a:gd name="connsiteX81" fmla="*/ 3428553 w 5621432"/>
                <a:gd name="connsiteY81" fmla="*/ 2435702 h 4315196"/>
                <a:gd name="connsiteX82" fmla="*/ 3352353 w 5621432"/>
                <a:gd name="connsiteY82" fmla="*/ 2349977 h 4315196"/>
                <a:gd name="connsiteX83" fmla="*/ 3466653 w 5621432"/>
                <a:gd name="connsiteY83" fmla="*/ 2302352 h 4315196"/>
                <a:gd name="connsiteX84" fmla="*/ 3466653 w 5621432"/>
                <a:gd name="connsiteY84" fmla="*/ 2254727 h 4315196"/>
                <a:gd name="connsiteX85" fmla="*/ 3580953 w 5621432"/>
                <a:gd name="connsiteY85" fmla="*/ 2235677 h 4315196"/>
                <a:gd name="connsiteX86" fmla="*/ 3733353 w 5621432"/>
                <a:gd name="connsiteY86" fmla="*/ 2340452 h 4315196"/>
                <a:gd name="connsiteX87" fmla="*/ 3800028 w 5621432"/>
                <a:gd name="connsiteY87" fmla="*/ 2330927 h 4315196"/>
                <a:gd name="connsiteX88" fmla="*/ 3923853 w 5621432"/>
                <a:gd name="connsiteY88" fmla="*/ 2283302 h 4315196"/>
                <a:gd name="connsiteX89" fmla="*/ 3961953 w 5621432"/>
                <a:gd name="connsiteY89" fmla="*/ 2369027 h 4315196"/>
                <a:gd name="connsiteX90" fmla="*/ 4038153 w 5621432"/>
                <a:gd name="connsiteY90" fmla="*/ 2426177 h 4315196"/>
                <a:gd name="connsiteX91" fmla="*/ 4123878 w 5621432"/>
                <a:gd name="connsiteY91" fmla="*/ 2407127 h 4315196"/>
                <a:gd name="connsiteX92" fmla="*/ 4200078 w 5621432"/>
                <a:gd name="connsiteY92" fmla="*/ 2340452 h 4315196"/>
                <a:gd name="connsiteX93" fmla="*/ 4247703 w 5621432"/>
                <a:gd name="connsiteY93" fmla="*/ 2216627 h 4315196"/>
                <a:gd name="connsiteX94" fmla="*/ 4285803 w 5621432"/>
                <a:gd name="connsiteY94" fmla="*/ 2149952 h 4315196"/>
                <a:gd name="connsiteX95" fmla="*/ 4257228 w 5621432"/>
                <a:gd name="connsiteY95" fmla="*/ 2092802 h 4315196"/>
                <a:gd name="connsiteX96" fmla="*/ 4304853 w 5621432"/>
                <a:gd name="connsiteY96" fmla="*/ 2016602 h 4315196"/>
                <a:gd name="connsiteX97" fmla="*/ 4371528 w 5621432"/>
                <a:gd name="connsiteY97" fmla="*/ 2026127 h 4315196"/>
                <a:gd name="connsiteX98" fmla="*/ 4447728 w 5621432"/>
                <a:gd name="connsiteY98" fmla="*/ 1988027 h 4315196"/>
                <a:gd name="connsiteX99" fmla="*/ 4495353 w 5621432"/>
                <a:gd name="connsiteY99" fmla="*/ 2035652 h 4315196"/>
                <a:gd name="connsiteX100" fmla="*/ 4533453 w 5621432"/>
                <a:gd name="connsiteY100" fmla="*/ 2016602 h 4315196"/>
                <a:gd name="connsiteX101" fmla="*/ 4523928 w 5621432"/>
                <a:gd name="connsiteY101" fmla="*/ 1959452 h 4315196"/>
                <a:gd name="connsiteX102" fmla="*/ 4562028 w 5621432"/>
                <a:gd name="connsiteY102" fmla="*/ 1911827 h 4315196"/>
                <a:gd name="connsiteX103" fmla="*/ 4562028 w 5621432"/>
                <a:gd name="connsiteY103" fmla="*/ 1835627 h 4315196"/>
                <a:gd name="connsiteX104" fmla="*/ 4619178 w 5621432"/>
                <a:gd name="connsiteY104" fmla="*/ 1788002 h 4315196"/>
                <a:gd name="connsiteX105" fmla="*/ 4600128 w 5621432"/>
                <a:gd name="connsiteY105" fmla="*/ 1759427 h 4315196"/>
                <a:gd name="connsiteX106" fmla="*/ 4657278 w 5621432"/>
                <a:gd name="connsiteY106" fmla="*/ 1711802 h 4315196"/>
                <a:gd name="connsiteX107" fmla="*/ 4666803 w 5621432"/>
                <a:gd name="connsiteY107" fmla="*/ 1673702 h 4315196"/>
                <a:gd name="connsiteX108" fmla="*/ 4733478 w 5621432"/>
                <a:gd name="connsiteY108" fmla="*/ 1664177 h 4315196"/>
                <a:gd name="connsiteX109" fmla="*/ 4771578 w 5621432"/>
                <a:gd name="connsiteY109" fmla="*/ 1635602 h 4315196"/>
                <a:gd name="connsiteX110" fmla="*/ 4819203 w 5621432"/>
                <a:gd name="connsiteY110" fmla="*/ 1587977 h 4315196"/>
                <a:gd name="connsiteX111" fmla="*/ 4800153 w 5621432"/>
                <a:gd name="connsiteY111" fmla="*/ 1559402 h 4315196"/>
                <a:gd name="connsiteX112" fmla="*/ 4723953 w 5621432"/>
                <a:gd name="connsiteY112" fmla="*/ 1483202 h 4315196"/>
                <a:gd name="connsiteX113" fmla="*/ 4685853 w 5621432"/>
                <a:gd name="connsiteY113" fmla="*/ 1435577 h 4315196"/>
                <a:gd name="connsiteX114" fmla="*/ 4723953 w 5621432"/>
                <a:gd name="connsiteY114" fmla="*/ 1416527 h 4315196"/>
                <a:gd name="connsiteX115" fmla="*/ 4733478 w 5621432"/>
                <a:gd name="connsiteY115" fmla="*/ 1378427 h 4315196"/>
                <a:gd name="connsiteX116" fmla="*/ 4762053 w 5621432"/>
                <a:gd name="connsiteY116" fmla="*/ 1321277 h 4315196"/>
                <a:gd name="connsiteX117" fmla="*/ 4883954 w 5621432"/>
                <a:gd name="connsiteY117" fmla="*/ 1335209 h 4315196"/>
                <a:gd name="connsiteX118" fmla="*/ 4855623 w 5621432"/>
                <a:gd name="connsiteY118" fmla="*/ 1317774 h 4315196"/>
                <a:gd name="connsiteX119" fmla="*/ 4618931 w 5621432"/>
                <a:gd name="connsiteY119" fmla="*/ 1263151 h 4315196"/>
                <a:gd name="connsiteX120" fmla="*/ 4382239 w 5621432"/>
                <a:gd name="connsiteY120" fmla="*/ 1208528 h 4315196"/>
                <a:gd name="connsiteX121" fmla="*/ 4086374 w 5621432"/>
                <a:gd name="connsiteY121" fmla="*/ 990037 h 4315196"/>
                <a:gd name="connsiteX122" fmla="*/ 3849683 w 5621432"/>
                <a:gd name="connsiteY122" fmla="*/ 1044660 h 4315196"/>
                <a:gd name="connsiteX123" fmla="*/ 3790510 w 5621432"/>
                <a:gd name="connsiteY123" fmla="*/ 935415 h 4315196"/>
                <a:gd name="connsiteX124" fmla="*/ 3672164 w 5621432"/>
                <a:gd name="connsiteY124" fmla="*/ 880792 h 4315196"/>
                <a:gd name="connsiteX125" fmla="*/ 3494645 w 5621432"/>
                <a:gd name="connsiteY125" fmla="*/ 1099283 h 4315196"/>
                <a:gd name="connsiteX126" fmla="*/ 3198780 w 5621432"/>
                <a:gd name="connsiteY126" fmla="*/ 1044660 h 4315196"/>
                <a:gd name="connsiteX127" fmla="*/ 3080434 w 5621432"/>
                <a:gd name="connsiteY127" fmla="*/ 935415 h 4315196"/>
                <a:gd name="connsiteX128" fmla="*/ 3078456 w 5621432"/>
                <a:gd name="connsiteY128" fmla="*/ 929936 h 4315196"/>
                <a:gd name="connsiteX129" fmla="*/ 3195340 w 5621432"/>
                <a:gd name="connsiteY129" fmla="*/ 1037832 h 4315196"/>
                <a:gd name="connsiteX130" fmla="*/ 3491205 w 5621432"/>
                <a:gd name="connsiteY130" fmla="*/ 1092455 h 4315196"/>
                <a:gd name="connsiteX131" fmla="*/ 2545655 w 5621432"/>
                <a:gd name="connsiteY131" fmla="*/ 328411 h 4315196"/>
                <a:gd name="connsiteX132" fmla="*/ 2840302 w 5621432"/>
                <a:gd name="connsiteY132" fmla="*/ 491605 h 4315196"/>
                <a:gd name="connsiteX133" fmla="*/ 2958648 w 5621432"/>
                <a:gd name="connsiteY133" fmla="*/ 491605 h 4315196"/>
                <a:gd name="connsiteX134" fmla="*/ 2958648 w 5621432"/>
                <a:gd name="connsiteY134" fmla="*/ 498433 h 4315196"/>
                <a:gd name="connsiteX135" fmla="*/ 2843742 w 5621432"/>
                <a:gd name="connsiteY135" fmla="*/ 498433 h 4315196"/>
                <a:gd name="connsiteX136" fmla="*/ 2547877 w 5621432"/>
                <a:gd name="connsiteY136" fmla="*/ 334565 h 4315196"/>
                <a:gd name="connsiteX137" fmla="*/ 177347 w 5621432"/>
                <a:gd name="connsiteY137" fmla="*/ 327896 h 4315196"/>
                <a:gd name="connsiteX138" fmla="*/ 180959 w 5621432"/>
                <a:gd name="connsiteY138" fmla="*/ 334565 h 4315196"/>
                <a:gd name="connsiteX139" fmla="*/ 62613 w 5621432"/>
                <a:gd name="connsiteY139" fmla="*/ 443810 h 4315196"/>
                <a:gd name="connsiteX140" fmla="*/ 3440 w 5621432"/>
                <a:gd name="connsiteY140" fmla="*/ 662301 h 4315196"/>
                <a:gd name="connsiteX141" fmla="*/ 3440 w 5621432"/>
                <a:gd name="connsiteY141" fmla="*/ 711683 h 4315196"/>
                <a:gd name="connsiteX142" fmla="*/ 0 w 5621432"/>
                <a:gd name="connsiteY142" fmla="*/ 710096 h 4315196"/>
                <a:gd name="connsiteX143" fmla="*/ 0 w 5621432"/>
                <a:gd name="connsiteY143" fmla="*/ 655473 h 4315196"/>
                <a:gd name="connsiteX144" fmla="*/ 59173 w 5621432"/>
                <a:gd name="connsiteY144" fmla="*/ 436982 h 4315196"/>
                <a:gd name="connsiteX145" fmla="*/ 2485265 w 5621432"/>
                <a:gd name="connsiteY145" fmla="*/ 163868 h 4315196"/>
                <a:gd name="connsiteX146" fmla="*/ 2487869 w 5621432"/>
                <a:gd name="connsiteY146" fmla="*/ 171082 h 4315196"/>
                <a:gd name="connsiteX147" fmla="*/ 2370359 w 5621432"/>
                <a:gd name="connsiteY147" fmla="*/ 225319 h 4315196"/>
                <a:gd name="connsiteX148" fmla="*/ 2192840 w 5621432"/>
                <a:gd name="connsiteY148" fmla="*/ 225319 h 4315196"/>
                <a:gd name="connsiteX149" fmla="*/ 2192840 w 5621432"/>
                <a:gd name="connsiteY149" fmla="*/ 279942 h 4315196"/>
                <a:gd name="connsiteX150" fmla="*/ 2252013 w 5621432"/>
                <a:gd name="connsiteY150" fmla="*/ 498433 h 4315196"/>
                <a:gd name="connsiteX151" fmla="*/ 2133667 w 5621432"/>
                <a:gd name="connsiteY151" fmla="*/ 662301 h 4315196"/>
                <a:gd name="connsiteX152" fmla="*/ 1896975 w 5621432"/>
                <a:gd name="connsiteY152" fmla="*/ 607678 h 4315196"/>
                <a:gd name="connsiteX153" fmla="*/ 1660283 w 5621432"/>
                <a:gd name="connsiteY153" fmla="*/ 662301 h 4315196"/>
                <a:gd name="connsiteX154" fmla="*/ 1601110 w 5621432"/>
                <a:gd name="connsiteY154" fmla="*/ 880792 h 4315196"/>
                <a:gd name="connsiteX155" fmla="*/ 1305245 w 5621432"/>
                <a:gd name="connsiteY155" fmla="*/ 880792 h 4315196"/>
                <a:gd name="connsiteX156" fmla="*/ 1186899 w 5621432"/>
                <a:gd name="connsiteY156" fmla="*/ 771546 h 4315196"/>
                <a:gd name="connsiteX157" fmla="*/ 1127727 w 5621432"/>
                <a:gd name="connsiteY157" fmla="*/ 716924 h 4315196"/>
                <a:gd name="connsiteX158" fmla="*/ 1127727 w 5621432"/>
                <a:gd name="connsiteY158" fmla="*/ 771546 h 4315196"/>
                <a:gd name="connsiteX159" fmla="*/ 950208 w 5621432"/>
                <a:gd name="connsiteY159" fmla="*/ 826169 h 4315196"/>
                <a:gd name="connsiteX160" fmla="*/ 772689 w 5621432"/>
                <a:gd name="connsiteY160" fmla="*/ 553056 h 4315196"/>
                <a:gd name="connsiteX161" fmla="*/ 654343 w 5621432"/>
                <a:gd name="connsiteY161" fmla="*/ 553056 h 4315196"/>
                <a:gd name="connsiteX162" fmla="*/ 654343 w 5621432"/>
                <a:gd name="connsiteY162" fmla="*/ 546228 h 4315196"/>
                <a:gd name="connsiteX163" fmla="*/ 769249 w 5621432"/>
                <a:gd name="connsiteY163" fmla="*/ 546228 h 4315196"/>
                <a:gd name="connsiteX164" fmla="*/ 946768 w 5621432"/>
                <a:gd name="connsiteY164" fmla="*/ 819341 h 4315196"/>
                <a:gd name="connsiteX165" fmla="*/ 1124286 w 5621432"/>
                <a:gd name="connsiteY165" fmla="*/ 764718 h 4315196"/>
                <a:gd name="connsiteX166" fmla="*/ 1124286 w 5621432"/>
                <a:gd name="connsiteY166" fmla="*/ 710096 h 4315196"/>
                <a:gd name="connsiteX167" fmla="*/ 1183459 w 5621432"/>
                <a:gd name="connsiteY167" fmla="*/ 764718 h 4315196"/>
                <a:gd name="connsiteX168" fmla="*/ 1301805 w 5621432"/>
                <a:gd name="connsiteY168" fmla="*/ 873964 h 4315196"/>
                <a:gd name="connsiteX169" fmla="*/ 1597670 w 5621432"/>
                <a:gd name="connsiteY169" fmla="*/ 873964 h 4315196"/>
                <a:gd name="connsiteX170" fmla="*/ 1656843 w 5621432"/>
                <a:gd name="connsiteY170" fmla="*/ 655473 h 4315196"/>
                <a:gd name="connsiteX171" fmla="*/ 1893535 w 5621432"/>
                <a:gd name="connsiteY171" fmla="*/ 600850 h 4315196"/>
                <a:gd name="connsiteX172" fmla="*/ 2130227 w 5621432"/>
                <a:gd name="connsiteY172" fmla="*/ 655473 h 4315196"/>
                <a:gd name="connsiteX173" fmla="*/ 2248573 w 5621432"/>
                <a:gd name="connsiteY173" fmla="*/ 491605 h 4315196"/>
                <a:gd name="connsiteX174" fmla="*/ 2189400 w 5621432"/>
                <a:gd name="connsiteY174" fmla="*/ 273114 h 4315196"/>
                <a:gd name="connsiteX175" fmla="*/ 2189400 w 5621432"/>
                <a:gd name="connsiteY175" fmla="*/ 218491 h 4315196"/>
                <a:gd name="connsiteX176" fmla="*/ 2366919 w 5621432"/>
                <a:gd name="connsiteY176" fmla="*/ 218491 h 4315196"/>
                <a:gd name="connsiteX177" fmla="*/ 118346 w 5621432"/>
                <a:gd name="connsiteY177" fmla="*/ 0 h 4315196"/>
                <a:gd name="connsiteX178" fmla="*/ 236692 w 5621432"/>
                <a:gd name="connsiteY178" fmla="*/ 0 h 4315196"/>
                <a:gd name="connsiteX179" fmla="*/ 295865 w 5621432"/>
                <a:gd name="connsiteY179" fmla="*/ 109246 h 4315196"/>
                <a:gd name="connsiteX180" fmla="*/ 473384 w 5621432"/>
                <a:gd name="connsiteY180" fmla="*/ 109246 h 4315196"/>
                <a:gd name="connsiteX181" fmla="*/ 650903 w 5621432"/>
                <a:gd name="connsiteY181" fmla="*/ 273114 h 4315196"/>
                <a:gd name="connsiteX182" fmla="*/ 650903 w 5621432"/>
                <a:gd name="connsiteY182" fmla="*/ 276766 h 4315196"/>
                <a:gd name="connsiteX183" fmla="*/ 476824 w 5621432"/>
                <a:gd name="connsiteY183" fmla="*/ 116074 h 4315196"/>
                <a:gd name="connsiteX184" fmla="*/ 299305 w 5621432"/>
                <a:gd name="connsiteY184" fmla="*/ 116074 h 4315196"/>
                <a:gd name="connsiteX185" fmla="*/ 240132 w 5621432"/>
                <a:gd name="connsiteY185" fmla="*/ 6828 h 4315196"/>
                <a:gd name="connsiteX186" fmla="*/ 121786 w 5621432"/>
                <a:gd name="connsiteY186" fmla="*/ 6828 h 4315196"/>
                <a:gd name="connsiteX187" fmla="*/ 121786 w 5621432"/>
                <a:gd name="connsiteY187" fmla="*/ 224842 h 4315196"/>
                <a:gd name="connsiteX188" fmla="*/ 118346 w 5621432"/>
                <a:gd name="connsiteY188" fmla="*/ 218491 h 4315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Lst>
              <a:rect l="l" t="t" r="r" b="b"/>
              <a:pathLst>
                <a:path w="5621432" h="4315196">
                  <a:moveTo>
                    <a:pt x="1597670" y="4265814"/>
                  </a:moveTo>
                  <a:lnTo>
                    <a:pt x="1601110" y="4267402"/>
                  </a:lnTo>
                  <a:lnTo>
                    <a:pt x="1601110" y="4315196"/>
                  </a:lnTo>
                  <a:lnTo>
                    <a:pt x="1597670" y="4315196"/>
                  </a:lnTo>
                  <a:close/>
                  <a:moveTo>
                    <a:pt x="1479324" y="3933314"/>
                  </a:moveTo>
                  <a:lnTo>
                    <a:pt x="1482764" y="3939665"/>
                  </a:lnTo>
                  <a:lnTo>
                    <a:pt x="1482764" y="4207538"/>
                  </a:lnTo>
                  <a:lnTo>
                    <a:pt x="1479324" y="4205951"/>
                  </a:lnTo>
                  <a:close/>
                  <a:moveTo>
                    <a:pt x="3551353" y="3386610"/>
                  </a:moveTo>
                  <a:lnTo>
                    <a:pt x="3727897" y="3386610"/>
                  </a:lnTo>
                  <a:lnTo>
                    <a:pt x="3729746" y="3393438"/>
                  </a:lnTo>
                  <a:lnTo>
                    <a:pt x="3553818" y="3393438"/>
                  </a:lnTo>
                  <a:close/>
                  <a:moveTo>
                    <a:pt x="1005046" y="3223568"/>
                  </a:moveTo>
                  <a:lnTo>
                    <a:pt x="1009381" y="3229570"/>
                  </a:lnTo>
                  <a:lnTo>
                    <a:pt x="951103" y="3283367"/>
                  </a:lnTo>
                  <a:lnTo>
                    <a:pt x="946768" y="3277364"/>
                  </a:lnTo>
                  <a:close/>
                  <a:moveTo>
                    <a:pt x="2899475" y="3120324"/>
                  </a:moveTo>
                  <a:lnTo>
                    <a:pt x="2902915" y="3120324"/>
                  </a:lnTo>
                  <a:lnTo>
                    <a:pt x="2902915" y="3443350"/>
                  </a:lnTo>
                  <a:lnTo>
                    <a:pt x="2899475" y="3441233"/>
                  </a:lnTo>
                  <a:close/>
                  <a:moveTo>
                    <a:pt x="532481" y="1695265"/>
                  </a:moveTo>
                  <a:lnTo>
                    <a:pt x="535997" y="1700133"/>
                  </a:lnTo>
                  <a:lnTo>
                    <a:pt x="477156" y="3221001"/>
                  </a:lnTo>
                  <a:lnTo>
                    <a:pt x="473384" y="3222742"/>
                  </a:lnTo>
                  <a:close/>
                  <a:moveTo>
                    <a:pt x="531945" y="1475097"/>
                  </a:moveTo>
                  <a:lnTo>
                    <a:pt x="535997" y="1481642"/>
                  </a:lnTo>
                  <a:lnTo>
                    <a:pt x="418770" y="1535749"/>
                  </a:lnTo>
                  <a:lnTo>
                    <a:pt x="414211" y="1529437"/>
                  </a:lnTo>
                  <a:close/>
                  <a:moveTo>
                    <a:pt x="295865" y="932240"/>
                  </a:moveTo>
                  <a:lnTo>
                    <a:pt x="299305" y="935415"/>
                  </a:lnTo>
                  <a:lnTo>
                    <a:pt x="299305" y="1098012"/>
                  </a:lnTo>
                  <a:lnTo>
                    <a:pt x="295865" y="1092455"/>
                  </a:lnTo>
                  <a:close/>
                  <a:moveTo>
                    <a:pt x="3668724" y="873964"/>
                  </a:moveTo>
                  <a:lnTo>
                    <a:pt x="3787070" y="928587"/>
                  </a:lnTo>
                  <a:lnTo>
                    <a:pt x="3846243" y="1037832"/>
                  </a:lnTo>
                  <a:lnTo>
                    <a:pt x="4082934" y="983209"/>
                  </a:lnTo>
                  <a:lnTo>
                    <a:pt x="4378799" y="1201700"/>
                  </a:lnTo>
                  <a:lnTo>
                    <a:pt x="4615491" y="1256323"/>
                  </a:lnTo>
                  <a:lnTo>
                    <a:pt x="4852183" y="1310946"/>
                  </a:lnTo>
                  <a:lnTo>
                    <a:pt x="5207221" y="1529437"/>
                  </a:lnTo>
                  <a:lnTo>
                    <a:pt x="5384740" y="1584060"/>
                  </a:lnTo>
                  <a:lnTo>
                    <a:pt x="5621432" y="1747928"/>
                  </a:lnTo>
                  <a:lnTo>
                    <a:pt x="5621432" y="2021041"/>
                  </a:lnTo>
                  <a:lnTo>
                    <a:pt x="5503086" y="2021041"/>
                  </a:lnTo>
                  <a:lnTo>
                    <a:pt x="5266394" y="2130287"/>
                  </a:lnTo>
                  <a:lnTo>
                    <a:pt x="4911356" y="2130287"/>
                  </a:lnTo>
                  <a:lnTo>
                    <a:pt x="4793010" y="2239532"/>
                  </a:lnTo>
                  <a:lnTo>
                    <a:pt x="4793010" y="2294155"/>
                  </a:lnTo>
                  <a:lnTo>
                    <a:pt x="4852183" y="2403401"/>
                  </a:lnTo>
                  <a:lnTo>
                    <a:pt x="4852183" y="2458023"/>
                  </a:lnTo>
                  <a:lnTo>
                    <a:pt x="4793010" y="2567269"/>
                  </a:lnTo>
                  <a:lnTo>
                    <a:pt x="4852183" y="2567269"/>
                  </a:lnTo>
                  <a:lnTo>
                    <a:pt x="5148048" y="2895005"/>
                  </a:lnTo>
                  <a:lnTo>
                    <a:pt x="5207221" y="3113496"/>
                  </a:lnTo>
                  <a:lnTo>
                    <a:pt x="5148048" y="3277364"/>
                  </a:lnTo>
                  <a:lnTo>
                    <a:pt x="5148048" y="3331987"/>
                  </a:lnTo>
                  <a:lnTo>
                    <a:pt x="5088875" y="3441233"/>
                  </a:lnTo>
                  <a:lnTo>
                    <a:pt x="4970529" y="3441233"/>
                  </a:lnTo>
                  <a:lnTo>
                    <a:pt x="4911356" y="3331987"/>
                  </a:lnTo>
                  <a:lnTo>
                    <a:pt x="4852183" y="3331987"/>
                  </a:lnTo>
                  <a:lnTo>
                    <a:pt x="4674664" y="2949628"/>
                  </a:lnTo>
                  <a:lnTo>
                    <a:pt x="4497145" y="2949628"/>
                  </a:lnTo>
                  <a:lnTo>
                    <a:pt x="4378799" y="2840382"/>
                  </a:lnTo>
                  <a:lnTo>
                    <a:pt x="4319626" y="2895005"/>
                  </a:lnTo>
                  <a:lnTo>
                    <a:pt x="4260454" y="3113496"/>
                  </a:lnTo>
                  <a:lnTo>
                    <a:pt x="4082934" y="3004251"/>
                  </a:lnTo>
                  <a:lnTo>
                    <a:pt x="4082934" y="3168119"/>
                  </a:lnTo>
                  <a:lnTo>
                    <a:pt x="3964589" y="3222742"/>
                  </a:lnTo>
                  <a:lnTo>
                    <a:pt x="3905416" y="3168119"/>
                  </a:lnTo>
                  <a:lnTo>
                    <a:pt x="3787070" y="3168119"/>
                  </a:lnTo>
                  <a:lnTo>
                    <a:pt x="3734248" y="3151866"/>
                  </a:lnTo>
                  <a:lnTo>
                    <a:pt x="3723828" y="3131027"/>
                  </a:lnTo>
                  <a:lnTo>
                    <a:pt x="3638103" y="3035777"/>
                  </a:lnTo>
                  <a:lnTo>
                    <a:pt x="3561903" y="3073877"/>
                  </a:lnTo>
                  <a:lnTo>
                    <a:pt x="3495228" y="2997677"/>
                  </a:lnTo>
                  <a:lnTo>
                    <a:pt x="3438078" y="2892902"/>
                  </a:lnTo>
                  <a:lnTo>
                    <a:pt x="3323778" y="2854802"/>
                  </a:lnTo>
                  <a:lnTo>
                    <a:pt x="3285678" y="2778602"/>
                  </a:lnTo>
                  <a:lnTo>
                    <a:pt x="3266628" y="2673827"/>
                  </a:lnTo>
                  <a:lnTo>
                    <a:pt x="3342828" y="2607152"/>
                  </a:lnTo>
                  <a:lnTo>
                    <a:pt x="3457128" y="2530952"/>
                  </a:lnTo>
                  <a:lnTo>
                    <a:pt x="3428553" y="2435702"/>
                  </a:lnTo>
                  <a:lnTo>
                    <a:pt x="3352353" y="2349977"/>
                  </a:lnTo>
                  <a:lnTo>
                    <a:pt x="3466653" y="2302352"/>
                  </a:lnTo>
                  <a:lnTo>
                    <a:pt x="3466653" y="2254727"/>
                  </a:lnTo>
                  <a:lnTo>
                    <a:pt x="3580953" y="2235677"/>
                  </a:lnTo>
                  <a:lnTo>
                    <a:pt x="3733353" y="2340452"/>
                  </a:lnTo>
                  <a:lnTo>
                    <a:pt x="3800028" y="2330927"/>
                  </a:lnTo>
                  <a:lnTo>
                    <a:pt x="3923853" y="2283302"/>
                  </a:lnTo>
                  <a:lnTo>
                    <a:pt x="3961953" y="2369027"/>
                  </a:lnTo>
                  <a:lnTo>
                    <a:pt x="4038153" y="2426177"/>
                  </a:lnTo>
                  <a:lnTo>
                    <a:pt x="4123878" y="2407127"/>
                  </a:lnTo>
                  <a:lnTo>
                    <a:pt x="4200078" y="2340452"/>
                  </a:lnTo>
                  <a:lnTo>
                    <a:pt x="4247703" y="2216627"/>
                  </a:lnTo>
                  <a:lnTo>
                    <a:pt x="4285803" y="2149952"/>
                  </a:lnTo>
                  <a:lnTo>
                    <a:pt x="4257228" y="2092802"/>
                  </a:lnTo>
                  <a:lnTo>
                    <a:pt x="4304853" y="2016602"/>
                  </a:lnTo>
                  <a:lnTo>
                    <a:pt x="4371528" y="2026127"/>
                  </a:lnTo>
                  <a:lnTo>
                    <a:pt x="4447728" y="1988027"/>
                  </a:lnTo>
                  <a:lnTo>
                    <a:pt x="4495353" y="2035652"/>
                  </a:lnTo>
                  <a:lnTo>
                    <a:pt x="4533453" y="2016602"/>
                  </a:lnTo>
                  <a:lnTo>
                    <a:pt x="4523928" y="1959452"/>
                  </a:lnTo>
                  <a:lnTo>
                    <a:pt x="4562028" y="1911827"/>
                  </a:lnTo>
                  <a:lnTo>
                    <a:pt x="4562028" y="1835627"/>
                  </a:lnTo>
                  <a:lnTo>
                    <a:pt x="4619178" y="1788002"/>
                  </a:lnTo>
                  <a:lnTo>
                    <a:pt x="4600128" y="1759427"/>
                  </a:lnTo>
                  <a:lnTo>
                    <a:pt x="4657278" y="1711802"/>
                  </a:lnTo>
                  <a:lnTo>
                    <a:pt x="4666803" y="1673702"/>
                  </a:lnTo>
                  <a:lnTo>
                    <a:pt x="4733478" y="1664177"/>
                  </a:lnTo>
                  <a:lnTo>
                    <a:pt x="4771578" y="1635602"/>
                  </a:lnTo>
                  <a:lnTo>
                    <a:pt x="4819203" y="1587977"/>
                  </a:lnTo>
                  <a:lnTo>
                    <a:pt x="4800153" y="1559402"/>
                  </a:lnTo>
                  <a:lnTo>
                    <a:pt x="4723953" y="1483202"/>
                  </a:lnTo>
                  <a:lnTo>
                    <a:pt x="4685853" y="1435577"/>
                  </a:lnTo>
                  <a:lnTo>
                    <a:pt x="4723953" y="1416527"/>
                  </a:lnTo>
                  <a:lnTo>
                    <a:pt x="4733478" y="1378427"/>
                  </a:lnTo>
                  <a:lnTo>
                    <a:pt x="4762053" y="1321277"/>
                  </a:lnTo>
                  <a:lnTo>
                    <a:pt x="4883954" y="1335209"/>
                  </a:lnTo>
                  <a:lnTo>
                    <a:pt x="4855623" y="1317774"/>
                  </a:lnTo>
                  <a:lnTo>
                    <a:pt x="4618931" y="1263151"/>
                  </a:lnTo>
                  <a:lnTo>
                    <a:pt x="4382239" y="1208528"/>
                  </a:lnTo>
                  <a:lnTo>
                    <a:pt x="4086374" y="990037"/>
                  </a:lnTo>
                  <a:lnTo>
                    <a:pt x="3849683" y="1044660"/>
                  </a:lnTo>
                  <a:lnTo>
                    <a:pt x="3790510" y="935415"/>
                  </a:lnTo>
                  <a:lnTo>
                    <a:pt x="3672164" y="880792"/>
                  </a:lnTo>
                  <a:lnTo>
                    <a:pt x="3494645" y="1099283"/>
                  </a:lnTo>
                  <a:lnTo>
                    <a:pt x="3198780" y="1044660"/>
                  </a:lnTo>
                  <a:lnTo>
                    <a:pt x="3080434" y="935415"/>
                  </a:lnTo>
                  <a:lnTo>
                    <a:pt x="3078456" y="929936"/>
                  </a:lnTo>
                  <a:lnTo>
                    <a:pt x="3195340" y="1037832"/>
                  </a:lnTo>
                  <a:lnTo>
                    <a:pt x="3491205" y="1092455"/>
                  </a:lnTo>
                  <a:close/>
                  <a:moveTo>
                    <a:pt x="2545655" y="328411"/>
                  </a:moveTo>
                  <a:lnTo>
                    <a:pt x="2840302" y="491605"/>
                  </a:lnTo>
                  <a:lnTo>
                    <a:pt x="2958648" y="491605"/>
                  </a:lnTo>
                  <a:lnTo>
                    <a:pt x="2958648" y="498433"/>
                  </a:lnTo>
                  <a:lnTo>
                    <a:pt x="2843742" y="498433"/>
                  </a:lnTo>
                  <a:lnTo>
                    <a:pt x="2547877" y="334565"/>
                  </a:lnTo>
                  <a:close/>
                  <a:moveTo>
                    <a:pt x="177347" y="327896"/>
                  </a:moveTo>
                  <a:lnTo>
                    <a:pt x="180959" y="334565"/>
                  </a:lnTo>
                  <a:lnTo>
                    <a:pt x="62613" y="443810"/>
                  </a:lnTo>
                  <a:lnTo>
                    <a:pt x="3440" y="662301"/>
                  </a:lnTo>
                  <a:lnTo>
                    <a:pt x="3440" y="711683"/>
                  </a:lnTo>
                  <a:lnTo>
                    <a:pt x="0" y="710096"/>
                  </a:lnTo>
                  <a:lnTo>
                    <a:pt x="0" y="655473"/>
                  </a:lnTo>
                  <a:lnTo>
                    <a:pt x="59173" y="436982"/>
                  </a:lnTo>
                  <a:close/>
                  <a:moveTo>
                    <a:pt x="2485265" y="163868"/>
                  </a:moveTo>
                  <a:lnTo>
                    <a:pt x="2487869" y="171082"/>
                  </a:lnTo>
                  <a:lnTo>
                    <a:pt x="2370359" y="225319"/>
                  </a:lnTo>
                  <a:lnTo>
                    <a:pt x="2192840" y="225319"/>
                  </a:lnTo>
                  <a:lnTo>
                    <a:pt x="2192840" y="279942"/>
                  </a:lnTo>
                  <a:lnTo>
                    <a:pt x="2252013" y="498433"/>
                  </a:lnTo>
                  <a:lnTo>
                    <a:pt x="2133667" y="662301"/>
                  </a:lnTo>
                  <a:lnTo>
                    <a:pt x="1896975" y="607678"/>
                  </a:lnTo>
                  <a:lnTo>
                    <a:pt x="1660283" y="662301"/>
                  </a:lnTo>
                  <a:lnTo>
                    <a:pt x="1601110" y="880792"/>
                  </a:lnTo>
                  <a:lnTo>
                    <a:pt x="1305245" y="880792"/>
                  </a:lnTo>
                  <a:lnTo>
                    <a:pt x="1186899" y="771546"/>
                  </a:lnTo>
                  <a:lnTo>
                    <a:pt x="1127727" y="716924"/>
                  </a:lnTo>
                  <a:lnTo>
                    <a:pt x="1127727" y="771546"/>
                  </a:lnTo>
                  <a:lnTo>
                    <a:pt x="950208" y="826169"/>
                  </a:lnTo>
                  <a:lnTo>
                    <a:pt x="772689" y="553056"/>
                  </a:lnTo>
                  <a:lnTo>
                    <a:pt x="654343" y="553056"/>
                  </a:lnTo>
                  <a:lnTo>
                    <a:pt x="654343" y="546228"/>
                  </a:lnTo>
                  <a:lnTo>
                    <a:pt x="769249" y="546228"/>
                  </a:lnTo>
                  <a:lnTo>
                    <a:pt x="946768" y="819341"/>
                  </a:lnTo>
                  <a:lnTo>
                    <a:pt x="1124286" y="764718"/>
                  </a:lnTo>
                  <a:lnTo>
                    <a:pt x="1124286" y="710096"/>
                  </a:lnTo>
                  <a:lnTo>
                    <a:pt x="1183459" y="764718"/>
                  </a:lnTo>
                  <a:lnTo>
                    <a:pt x="1301805" y="873964"/>
                  </a:lnTo>
                  <a:lnTo>
                    <a:pt x="1597670" y="873964"/>
                  </a:lnTo>
                  <a:lnTo>
                    <a:pt x="1656843" y="655473"/>
                  </a:lnTo>
                  <a:lnTo>
                    <a:pt x="1893535" y="600850"/>
                  </a:lnTo>
                  <a:lnTo>
                    <a:pt x="2130227" y="655473"/>
                  </a:lnTo>
                  <a:lnTo>
                    <a:pt x="2248573" y="491605"/>
                  </a:lnTo>
                  <a:lnTo>
                    <a:pt x="2189400" y="273114"/>
                  </a:lnTo>
                  <a:lnTo>
                    <a:pt x="2189400" y="218491"/>
                  </a:lnTo>
                  <a:lnTo>
                    <a:pt x="2366919" y="218491"/>
                  </a:lnTo>
                  <a:close/>
                  <a:moveTo>
                    <a:pt x="118346" y="0"/>
                  </a:moveTo>
                  <a:lnTo>
                    <a:pt x="236692" y="0"/>
                  </a:lnTo>
                  <a:lnTo>
                    <a:pt x="295865" y="109246"/>
                  </a:lnTo>
                  <a:lnTo>
                    <a:pt x="473384" y="109246"/>
                  </a:lnTo>
                  <a:lnTo>
                    <a:pt x="650903" y="273114"/>
                  </a:lnTo>
                  <a:lnTo>
                    <a:pt x="650903" y="276766"/>
                  </a:lnTo>
                  <a:lnTo>
                    <a:pt x="476824" y="116074"/>
                  </a:lnTo>
                  <a:lnTo>
                    <a:pt x="299305" y="116074"/>
                  </a:lnTo>
                  <a:lnTo>
                    <a:pt x="240132" y="6828"/>
                  </a:lnTo>
                  <a:lnTo>
                    <a:pt x="121786" y="6828"/>
                  </a:lnTo>
                  <a:lnTo>
                    <a:pt x="121786" y="224842"/>
                  </a:lnTo>
                  <a:lnTo>
                    <a:pt x="118346" y="218491"/>
                  </a:lnTo>
                  <a:close/>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60" name="任意多边形 59"/>
            <p:cNvSpPr>
              <a:spLocks/>
            </p:cNvSpPr>
            <p:nvPr/>
          </p:nvSpPr>
          <p:spPr bwMode="gray">
            <a:xfrm>
              <a:off x="3608512" y="4113168"/>
              <a:ext cx="1255281" cy="1188744"/>
            </a:xfrm>
            <a:custGeom>
              <a:avLst/>
              <a:gdLst>
                <a:gd name="connsiteX0" fmla="*/ 118346 w 4880514"/>
                <a:gd name="connsiteY0" fmla="*/ 0 h 4315196"/>
                <a:gd name="connsiteX1" fmla="*/ 236692 w 4880514"/>
                <a:gd name="connsiteY1" fmla="*/ 0 h 4315196"/>
                <a:gd name="connsiteX2" fmla="*/ 295865 w 4880514"/>
                <a:gd name="connsiteY2" fmla="*/ 109246 h 4315196"/>
                <a:gd name="connsiteX3" fmla="*/ 473384 w 4880514"/>
                <a:gd name="connsiteY3" fmla="*/ 109246 h 4315196"/>
                <a:gd name="connsiteX4" fmla="*/ 650903 w 4880514"/>
                <a:gd name="connsiteY4" fmla="*/ 273114 h 4315196"/>
                <a:gd name="connsiteX5" fmla="*/ 650903 w 4880514"/>
                <a:gd name="connsiteY5" fmla="*/ 546228 h 4315196"/>
                <a:gd name="connsiteX6" fmla="*/ 769249 w 4880514"/>
                <a:gd name="connsiteY6" fmla="*/ 546228 h 4315196"/>
                <a:gd name="connsiteX7" fmla="*/ 946768 w 4880514"/>
                <a:gd name="connsiteY7" fmla="*/ 819341 h 4315196"/>
                <a:gd name="connsiteX8" fmla="*/ 1124287 w 4880514"/>
                <a:gd name="connsiteY8" fmla="*/ 764718 h 4315196"/>
                <a:gd name="connsiteX9" fmla="*/ 1124287 w 4880514"/>
                <a:gd name="connsiteY9" fmla="*/ 710096 h 4315196"/>
                <a:gd name="connsiteX10" fmla="*/ 1183459 w 4880514"/>
                <a:gd name="connsiteY10" fmla="*/ 764718 h 4315196"/>
                <a:gd name="connsiteX11" fmla="*/ 1301805 w 4880514"/>
                <a:gd name="connsiteY11" fmla="*/ 873964 h 4315196"/>
                <a:gd name="connsiteX12" fmla="*/ 1597670 w 4880514"/>
                <a:gd name="connsiteY12" fmla="*/ 873964 h 4315196"/>
                <a:gd name="connsiteX13" fmla="*/ 1656843 w 4880514"/>
                <a:gd name="connsiteY13" fmla="*/ 655473 h 4315196"/>
                <a:gd name="connsiteX14" fmla="*/ 1893535 w 4880514"/>
                <a:gd name="connsiteY14" fmla="*/ 600850 h 4315196"/>
                <a:gd name="connsiteX15" fmla="*/ 2130227 w 4880514"/>
                <a:gd name="connsiteY15" fmla="*/ 655473 h 4315196"/>
                <a:gd name="connsiteX16" fmla="*/ 2248573 w 4880514"/>
                <a:gd name="connsiteY16" fmla="*/ 491605 h 4315196"/>
                <a:gd name="connsiteX17" fmla="*/ 2189400 w 4880514"/>
                <a:gd name="connsiteY17" fmla="*/ 273114 h 4315196"/>
                <a:gd name="connsiteX18" fmla="*/ 2189400 w 4880514"/>
                <a:gd name="connsiteY18" fmla="*/ 218491 h 4315196"/>
                <a:gd name="connsiteX19" fmla="*/ 2366919 w 4880514"/>
                <a:gd name="connsiteY19" fmla="*/ 218491 h 4315196"/>
                <a:gd name="connsiteX20" fmla="*/ 2485265 w 4880514"/>
                <a:gd name="connsiteY20" fmla="*/ 163868 h 4315196"/>
                <a:gd name="connsiteX21" fmla="*/ 2544437 w 4880514"/>
                <a:gd name="connsiteY21" fmla="*/ 327737 h 4315196"/>
                <a:gd name="connsiteX22" fmla="*/ 2840302 w 4880514"/>
                <a:gd name="connsiteY22" fmla="*/ 491605 h 4315196"/>
                <a:gd name="connsiteX23" fmla="*/ 2958648 w 4880514"/>
                <a:gd name="connsiteY23" fmla="*/ 491605 h 4315196"/>
                <a:gd name="connsiteX24" fmla="*/ 2958648 w 4880514"/>
                <a:gd name="connsiteY24" fmla="*/ 600850 h 4315196"/>
                <a:gd name="connsiteX25" fmla="*/ 3076994 w 4880514"/>
                <a:gd name="connsiteY25" fmla="*/ 928587 h 4315196"/>
                <a:gd name="connsiteX26" fmla="*/ 3195340 w 4880514"/>
                <a:gd name="connsiteY26" fmla="*/ 1037832 h 4315196"/>
                <a:gd name="connsiteX27" fmla="*/ 3491205 w 4880514"/>
                <a:gd name="connsiteY27" fmla="*/ 1092455 h 4315196"/>
                <a:gd name="connsiteX28" fmla="*/ 3668724 w 4880514"/>
                <a:gd name="connsiteY28" fmla="*/ 873964 h 4315196"/>
                <a:gd name="connsiteX29" fmla="*/ 3787070 w 4880514"/>
                <a:gd name="connsiteY29" fmla="*/ 928587 h 4315196"/>
                <a:gd name="connsiteX30" fmla="*/ 3846243 w 4880514"/>
                <a:gd name="connsiteY30" fmla="*/ 1037832 h 4315196"/>
                <a:gd name="connsiteX31" fmla="*/ 4082934 w 4880514"/>
                <a:gd name="connsiteY31" fmla="*/ 983209 h 4315196"/>
                <a:gd name="connsiteX32" fmla="*/ 4378799 w 4880514"/>
                <a:gd name="connsiteY32" fmla="*/ 1201700 h 4315196"/>
                <a:gd name="connsiteX33" fmla="*/ 4615491 w 4880514"/>
                <a:gd name="connsiteY33" fmla="*/ 1256323 h 4315196"/>
                <a:gd name="connsiteX34" fmla="*/ 4852183 w 4880514"/>
                <a:gd name="connsiteY34" fmla="*/ 1310946 h 4315196"/>
                <a:gd name="connsiteX35" fmla="*/ 4880514 w 4880514"/>
                <a:gd name="connsiteY35" fmla="*/ 1328381 h 4315196"/>
                <a:gd name="connsiteX36" fmla="*/ 4758613 w 4880514"/>
                <a:gd name="connsiteY36" fmla="*/ 1314449 h 4315196"/>
                <a:gd name="connsiteX37" fmla="*/ 4730038 w 4880514"/>
                <a:gd name="connsiteY37" fmla="*/ 1371599 h 4315196"/>
                <a:gd name="connsiteX38" fmla="*/ 4720513 w 4880514"/>
                <a:gd name="connsiteY38" fmla="*/ 1409699 h 4315196"/>
                <a:gd name="connsiteX39" fmla="*/ 4682413 w 4880514"/>
                <a:gd name="connsiteY39" fmla="*/ 1428749 h 4315196"/>
                <a:gd name="connsiteX40" fmla="*/ 4720513 w 4880514"/>
                <a:gd name="connsiteY40" fmla="*/ 1476374 h 4315196"/>
                <a:gd name="connsiteX41" fmla="*/ 4796713 w 4880514"/>
                <a:gd name="connsiteY41" fmla="*/ 1552574 h 4315196"/>
                <a:gd name="connsiteX42" fmla="*/ 4815763 w 4880514"/>
                <a:gd name="connsiteY42" fmla="*/ 1581149 h 4315196"/>
                <a:gd name="connsiteX43" fmla="*/ 4768138 w 4880514"/>
                <a:gd name="connsiteY43" fmla="*/ 1628774 h 4315196"/>
                <a:gd name="connsiteX44" fmla="*/ 4730038 w 4880514"/>
                <a:gd name="connsiteY44" fmla="*/ 1657349 h 4315196"/>
                <a:gd name="connsiteX45" fmla="*/ 4663363 w 4880514"/>
                <a:gd name="connsiteY45" fmla="*/ 1666874 h 4315196"/>
                <a:gd name="connsiteX46" fmla="*/ 4653838 w 4880514"/>
                <a:gd name="connsiteY46" fmla="*/ 1704974 h 4315196"/>
                <a:gd name="connsiteX47" fmla="*/ 4596688 w 4880514"/>
                <a:gd name="connsiteY47" fmla="*/ 1752599 h 4315196"/>
                <a:gd name="connsiteX48" fmla="*/ 4615738 w 4880514"/>
                <a:gd name="connsiteY48" fmla="*/ 1781174 h 4315196"/>
                <a:gd name="connsiteX49" fmla="*/ 4558588 w 4880514"/>
                <a:gd name="connsiteY49" fmla="*/ 1828799 h 4315196"/>
                <a:gd name="connsiteX50" fmla="*/ 4558588 w 4880514"/>
                <a:gd name="connsiteY50" fmla="*/ 1904999 h 4315196"/>
                <a:gd name="connsiteX51" fmla="*/ 4520488 w 4880514"/>
                <a:gd name="connsiteY51" fmla="*/ 1952624 h 4315196"/>
                <a:gd name="connsiteX52" fmla="*/ 4530013 w 4880514"/>
                <a:gd name="connsiteY52" fmla="*/ 2009774 h 4315196"/>
                <a:gd name="connsiteX53" fmla="*/ 4491913 w 4880514"/>
                <a:gd name="connsiteY53" fmla="*/ 2028824 h 4315196"/>
                <a:gd name="connsiteX54" fmla="*/ 4444288 w 4880514"/>
                <a:gd name="connsiteY54" fmla="*/ 1981199 h 4315196"/>
                <a:gd name="connsiteX55" fmla="*/ 4368088 w 4880514"/>
                <a:gd name="connsiteY55" fmla="*/ 2019299 h 4315196"/>
                <a:gd name="connsiteX56" fmla="*/ 4301413 w 4880514"/>
                <a:gd name="connsiteY56" fmla="*/ 2009774 h 4315196"/>
                <a:gd name="connsiteX57" fmla="*/ 4253788 w 4880514"/>
                <a:gd name="connsiteY57" fmla="*/ 2085974 h 4315196"/>
                <a:gd name="connsiteX58" fmla="*/ 4282363 w 4880514"/>
                <a:gd name="connsiteY58" fmla="*/ 2143124 h 4315196"/>
                <a:gd name="connsiteX59" fmla="*/ 4244263 w 4880514"/>
                <a:gd name="connsiteY59" fmla="*/ 2209799 h 4315196"/>
                <a:gd name="connsiteX60" fmla="*/ 4196638 w 4880514"/>
                <a:gd name="connsiteY60" fmla="*/ 2333624 h 4315196"/>
                <a:gd name="connsiteX61" fmla="*/ 4120438 w 4880514"/>
                <a:gd name="connsiteY61" fmla="*/ 2400299 h 4315196"/>
                <a:gd name="connsiteX62" fmla="*/ 4034713 w 4880514"/>
                <a:gd name="connsiteY62" fmla="*/ 2419349 h 4315196"/>
                <a:gd name="connsiteX63" fmla="*/ 3958513 w 4880514"/>
                <a:gd name="connsiteY63" fmla="*/ 2362199 h 4315196"/>
                <a:gd name="connsiteX64" fmla="*/ 3920413 w 4880514"/>
                <a:gd name="connsiteY64" fmla="*/ 2276474 h 4315196"/>
                <a:gd name="connsiteX65" fmla="*/ 3796588 w 4880514"/>
                <a:gd name="connsiteY65" fmla="*/ 2324099 h 4315196"/>
                <a:gd name="connsiteX66" fmla="*/ 3729913 w 4880514"/>
                <a:gd name="connsiteY66" fmla="*/ 2333624 h 4315196"/>
                <a:gd name="connsiteX67" fmla="*/ 3577513 w 4880514"/>
                <a:gd name="connsiteY67" fmla="*/ 2228849 h 4315196"/>
                <a:gd name="connsiteX68" fmla="*/ 3463213 w 4880514"/>
                <a:gd name="connsiteY68" fmla="*/ 2247899 h 4315196"/>
                <a:gd name="connsiteX69" fmla="*/ 3463213 w 4880514"/>
                <a:gd name="connsiteY69" fmla="*/ 2295524 h 4315196"/>
                <a:gd name="connsiteX70" fmla="*/ 3348913 w 4880514"/>
                <a:gd name="connsiteY70" fmla="*/ 2343149 h 4315196"/>
                <a:gd name="connsiteX71" fmla="*/ 3425113 w 4880514"/>
                <a:gd name="connsiteY71" fmla="*/ 2428874 h 4315196"/>
                <a:gd name="connsiteX72" fmla="*/ 3453688 w 4880514"/>
                <a:gd name="connsiteY72" fmla="*/ 2524124 h 4315196"/>
                <a:gd name="connsiteX73" fmla="*/ 3339388 w 4880514"/>
                <a:gd name="connsiteY73" fmla="*/ 2600324 h 4315196"/>
                <a:gd name="connsiteX74" fmla="*/ 3263188 w 4880514"/>
                <a:gd name="connsiteY74" fmla="*/ 2666999 h 4315196"/>
                <a:gd name="connsiteX75" fmla="*/ 3282238 w 4880514"/>
                <a:gd name="connsiteY75" fmla="*/ 2771774 h 4315196"/>
                <a:gd name="connsiteX76" fmla="*/ 3320338 w 4880514"/>
                <a:gd name="connsiteY76" fmla="*/ 2847974 h 4315196"/>
                <a:gd name="connsiteX77" fmla="*/ 3434638 w 4880514"/>
                <a:gd name="connsiteY77" fmla="*/ 2886074 h 4315196"/>
                <a:gd name="connsiteX78" fmla="*/ 3491788 w 4880514"/>
                <a:gd name="connsiteY78" fmla="*/ 2990849 h 4315196"/>
                <a:gd name="connsiteX79" fmla="*/ 3558463 w 4880514"/>
                <a:gd name="connsiteY79" fmla="*/ 3067049 h 4315196"/>
                <a:gd name="connsiteX80" fmla="*/ 3634663 w 4880514"/>
                <a:gd name="connsiteY80" fmla="*/ 3028949 h 4315196"/>
                <a:gd name="connsiteX81" fmla="*/ 3720388 w 4880514"/>
                <a:gd name="connsiteY81" fmla="*/ 3124199 h 4315196"/>
                <a:gd name="connsiteX82" fmla="*/ 3734217 w 4880514"/>
                <a:gd name="connsiteY82" fmla="*/ 3151856 h 4315196"/>
                <a:gd name="connsiteX83" fmla="*/ 3609551 w 4880514"/>
                <a:gd name="connsiteY83" fmla="*/ 3113496 h 4315196"/>
                <a:gd name="connsiteX84" fmla="*/ 3491205 w 4880514"/>
                <a:gd name="connsiteY84" fmla="*/ 3222742 h 4315196"/>
                <a:gd name="connsiteX85" fmla="*/ 3550378 w 4880514"/>
                <a:gd name="connsiteY85" fmla="*/ 3386610 h 4315196"/>
                <a:gd name="connsiteX86" fmla="*/ 3727897 w 4880514"/>
                <a:gd name="connsiteY86" fmla="*/ 3386610 h 4315196"/>
                <a:gd name="connsiteX87" fmla="*/ 3787070 w 4880514"/>
                <a:gd name="connsiteY87" fmla="*/ 3605101 h 4315196"/>
                <a:gd name="connsiteX88" fmla="*/ 3372859 w 4880514"/>
                <a:gd name="connsiteY88" fmla="*/ 3605101 h 4315196"/>
                <a:gd name="connsiteX89" fmla="*/ 3254513 w 4880514"/>
                <a:gd name="connsiteY89" fmla="*/ 3441233 h 4315196"/>
                <a:gd name="connsiteX90" fmla="*/ 3076994 w 4880514"/>
                <a:gd name="connsiteY90" fmla="*/ 3550478 h 4315196"/>
                <a:gd name="connsiteX91" fmla="*/ 2899475 w 4880514"/>
                <a:gd name="connsiteY91" fmla="*/ 3441233 h 4315196"/>
                <a:gd name="connsiteX92" fmla="*/ 2899475 w 4880514"/>
                <a:gd name="connsiteY92" fmla="*/ 3113496 h 4315196"/>
                <a:gd name="connsiteX93" fmla="*/ 2662783 w 4880514"/>
                <a:gd name="connsiteY93" fmla="*/ 3113496 h 4315196"/>
                <a:gd name="connsiteX94" fmla="*/ 2662783 w 4880514"/>
                <a:gd name="connsiteY94" fmla="*/ 3331987 h 4315196"/>
                <a:gd name="connsiteX95" fmla="*/ 2485265 w 4880514"/>
                <a:gd name="connsiteY95" fmla="*/ 3386610 h 4315196"/>
                <a:gd name="connsiteX96" fmla="*/ 2485265 w 4880514"/>
                <a:gd name="connsiteY96" fmla="*/ 3441233 h 4315196"/>
                <a:gd name="connsiteX97" fmla="*/ 2307746 w 4880514"/>
                <a:gd name="connsiteY97" fmla="*/ 3659723 h 4315196"/>
                <a:gd name="connsiteX98" fmla="*/ 2189400 w 4880514"/>
                <a:gd name="connsiteY98" fmla="*/ 3659723 h 4315196"/>
                <a:gd name="connsiteX99" fmla="*/ 2189400 w 4880514"/>
                <a:gd name="connsiteY99" fmla="*/ 4315196 h 4315196"/>
                <a:gd name="connsiteX100" fmla="*/ 2011881 w 4880514"/>
                <a:gd name="connsiteY100" fmla="*/ 4315196 h 4315196"/>
                <a:gd name="connsiteX101" fmla="*/ 1952708 w 4880514"/>
                <a:gd name="connsiteY101" fmla="*/ 4205951 h 4315196"/>
                <a:gd name="connsiteX102" fmla="*/ 1834362 w 4880514"/>
                <a:gd name="connsiteY102" fmla="*/ 4315196 h 4315196"/>
                <a:gd name="connsiteX103" fmla="*/ 1597670 w 4880514"/>
                <a:gd name="connsiteY103" fmla="*/ 4315196 h 4315196"/>
                <a:gd name="connsiteX104" fmla="*/ 1597670 w 4880514"/>
                <a:gd name="connsiteY104" fmla="*/ 4260574 h 4315196"/>
                <a:gd name="connsiteX105" fmla="*/ 1479324 w 4880514"/>
                <a:gd name="connsiteY105" fmla="*/ 4205951 h 4315196"/>
                <a:gd name="connsiteX106" fmla="*/ 1479324 w 4880514"/>
                <a:gd name="connsiteY106" fmla="*/ 3932837 h 4315196"/>
                <a:gd name="connsiteX107" fmla="*/ 1183459 w 4880514"/>
                <a:gd name="connsiteY107" fmla="*/ 3386610 h 4315196"/>
                <a:gd name="connsiteX108" fmla="*/ 1065114 w 4880514"/>
                <a:gd name="connsiteY108" fmla="*/ 3386610 h 4315196"/>
                <a:gd name="connsiteX109" fmla="*/ 1065114 w 4880514"/>
                <a:gd name="connsiteY109" fmla="*/ 3441233 h 4315196"/>
                <a:gd name="connsiteX110" fmla="*/ 946768 w 4880514"/>
                <a:gd name="connsiteY110" fmla="*/ 3277364 h 4315196"/>
                <a:gd name="connsiteX111" fmla="*/ 1005941 w 4880514"/>
                <a:gd name="connsiteY111" fmla="*/ 3222742 h 4315196"/>
                <a:gd name="connsiteX112" fmla="*/ 769249 w 4880514"/>
                <a:gd name="connsiteY112" fmla="*/ 2895005 h 4315196"/>
                <a:gd name="connsiteX113" fmla="*/ 650903 w 4880514"/>
                <a:gd name="connsiteY113" fmla="*/ 2949628 h 4315196"/>
                <a:gd name="connsiteX114" fmla="*/ 591730 w 4880514"/>
                <a:gd name="connsiteY114" fmla="*/ 3168119 h 4315196"/>
                <a:gd name="connsiteX115" fmla="*/ 473384 w 4880514"/>
                <a:gd name="connsiteY115" fmla="*/ 3222742 h 4315196"/>
                <a:gd name="connsiteX116" fmla="*/ 532557 w 4880514"/>
                <a:gd name="connsiteY116" fmla="*/ 1693305 h 4315196"/>
                <a:gd name="connsiteX117" fmla="*/ 414211 w 4880514"/>
                <a:gd name="connsiteY117" fmla="*/ 1529437 h 4315196"/>
                <a:gd name="connsiteX118" fmla="*/ 532557 w 4880514"/>
                <a:gd name="connsiteY118" fmla="*/ 1474814 h 4315196"/>
                <a:gd name="connsiteX119" fmla="*/ 295865 w 4880514"/>
                <a:gd name="connsiteY119" fmla="*/ 1092455 h 4315196"/>
                <a:gd name="connsiteX120" fmla="*/ 295865 w 4880514"/>
                <a:gd name="connsiteY120" fmla="*/ 928587 h 4315196"/>
                <a:gd name="connsiteX121" fmla="*/ 118346 w 4880514"/>
                <a:gd name="connsiteY121" fmla="*/ 764718 h 4315196"/>
                <a:gd name="connsiteX122" fmla="*/ 0 w 4880514"/>
                <a:gd name="connsiteY122" fmla="*/ 710096 h 4315196"/>
                <a:gd name="connsiteX123" fmla="*/ 0 w 4880514"/>
                <a:gd name="connsiteY123" fmla="*/ 655473 h 4315196"/>
                <a:gd name="connsiteX124" fmla="*/ 59173 w 4880514"/>
                <a:gd name="connsiteY124" fmla="*/ 436982 h 4315196"/>
                <a:gd name="connsiteX125" fmla="*/ 177519 w 4880514"/>
                <a:gd name="connsiteY125" fmla="*/ 327737 h 4315196"/>
                <a:gd name="connsiteX126" fmla="*/ 118346 w 4880514"/>
                <a:gd name="connsiteY126" fmla="*/ 218491 h 4315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Lst>
              <a:rect l="l" t="t" r="r" b="b"/>
              <a:pathLst>
                <a:path w="4880514" h="4315196">
                  <a:moveTo>
                    <a:pt x="118346" y="0"/>
                  </a:moveTo>
                  <a:lnTo>
                    <a:pt x="236692" y="0"/>
                  </a:lnTo>
                  <a:lnTo>
                    <a:pt x="295865" y="109246"/>
                  </a:lnTo>
                  <a:lnTo>
                    <a:pt x="473384" y="109246"/>
                  </a:lnTo>
                  <a:lnTo>
                    <a:pt x="650903" y="273114"/>
                  </a:lnTo>
                  <a:lnTo>
                    <a:pt x="650903" y="546228"/>
                  </a:lnTo>
                  <a:lnTo>
                    <a:pt x="769249" y="546228"/>
                  </a:lnTo>
                  <a:lnTo>
                    <a:pt x="946768" y="819341"/>
                  </a:lnTo>
                  <a:lnTo>
                    <a:pt x="1124287" y="764718"/>
                  </a:lnTo>
                  <a:lnTo>
                    <a:pt x="1124287" y="710096"/>
                  </a:lnTo>
                  <a:lnTo>
                    <a:pt x="1183459" y="764718"/>
                  </a:lnTo>
                  <a:lnTo>
                    <a:pt x="1301805" y="873964"/>
                  </a:lnTo>
                  <a:lnTo>
                    <a:pt x="1597670" y="873964"/>
                  </a:lnTo>
                  <a:lnTo>
                    <a:pt x="1656843" y="655473"/>
                  </a:lnTo>
                  <a:lnTo>
                    <a:pt x="1893535" y="600850"/>
                  </a:lnTo>
                  <a:lnTo>
                    <a:pt x="2130227" y="655473"/>
                  </a:lnTo>
                  <a:lnTo>
                    <a:pt x="2248573" y="491605"/>
                  </a:lnTo>
                  <a:lnTo>
                    <a:pt x="2189400" y="273114"/>
                  </a:lnTo>
                  <a:lnTo>
                    <a:pt x="2189400" y="218491"/>
                  </a:lnTo>
                  <a:lnTo>
                    <a:pt x="2366919" y="218491"/>
                  </a:lnTo>
                  <a:lnTo>
                    <a:pt x="2485265" y="163868"/>
                  </a:lnTo>
                  <a:lnTo>
                    <a:pt x="2544437" y="327737"/>
                  </a:lnTo>
                  <a:lnTo>
                    <a:pt x="2840302" y="491605"/>
                  </a:lnTo>
                  <a:lnTo>
                    <a:pt x="2958648" y="491605"/>
                  </a:lnTo>
                  <a:lnTo>
                    <a:pt x="2958648" y="600850"/>
                  </a:lnTo>
                  <a:lnTo>
                    <a:pt x="3076994" y="928587"/>
                  </a:lnTo>
                  <a:lnTo>
                    <a:pt x="3195340" y="1037832"/>
                  </a:lnTo>
                  <a:lnTo>
                    <a:pt x="3491205" y="1092455"/>
                  </a:lnTo>
                  <a:lnTo>
                    <a:pt x="3668724" y="873964"/>
                  </a:lnTo>
                  <a:lnTo>
                    <a:pt x="3787070" y="928587"/>
                  </a:lnTo>
                  <a:lnTo>
                    <a:pt x="3846243" y="1037832"/>
                  </a:lnTo>
                  <a:lnTo>
                    <a:pt x="4082934" y="983209"/>
                  </a:lnTo>
                  <a:lnTo>
                    <a:pt x="4378799" y="1201700"/>
                  </a:lnTo>
                  <a:lnTo>
                    <a:pt x="4615491" y="1256323"/>
                  </a:lnTo>
                  <a:lnTo>
                    <a:pt x="4852183" y="1310946"/>
                  </a:lnTo>
                  <a:lnTo>
                    <a:pt x="4880514" y="1328381"/>
                  </a:lnTo>
                  <a:lnTo>
                    <a:pt x="4758613" y="1314449"/>
                  </a:lnTo>
                  <a:lnTo>
                    <a:pt x="4730038" y="1371599"/>
                  </a:lnTo>
                  <a:lnTo>
                    <a:pt x="4720513" y="1409699"/>
                  </a:lnTo>
                  <a:lnTo>
                    <a:pt x="4682413" y="1428749"/>
                  </a:lnTo>
                  <a:lnTo>
                    <a:pt x="4720513" y="1476374"/>
                  </a:lnTo>
                  <a:lnTo>
                    <a:pt x="4796713" y="1552574"/>
                  </a:lnTo>
                  <a:lnTo>
                    <a:pt x="4815763" y="1581149"/>
                  </a:lnTo>
                  <a:lnTo>
                    <a:pt x="4768138" y="1628774"/>
                  </a:lnTo>
                  <a:lnTo>
                    <a:pt x="4730038" y="1657349"/>
                  </a:lnTo>
                  <a:lnTo>
                    <a:pt x="4663363" y="1666874"/>
                  </a:lnTo>
                  <a:lnTo>
                    <a:pt x="4653838" y="1704974"/>
                  </a:lnTo>
                  <a:lnTo>
                    <a:pt x="4596688" y="1752599"/>
                  </a:lnTo>
                  <a:lnTo>
                    <a:pt x="4615738" y="1781174"/>
                  </a:lnTo>
                  <a:lnTo>
                    <a:pt x="4558588" y="1828799"/>
                  </a:lnTo>
                  <a:lnTo>
                    <a:pt x="4558588" y="1904999"/>
                  </a:lnTo>
                  <a:lnTo>
                    <a:pt x="4520488" y="1952624"/>
                  </a:lnTo>
                  <a:lnTo>
                    <a:pt x="4530013" y="2009774"/>
                  </a:lnTo>
                  <a:lnTo>
                    <a:pt x="4491913" y="2028824"/>
                  </a:lnTo>
                  <a:lnTo>
                    <a:pt x="4444288" y="1981199"/>
                  </a:lnTo>
                  <a:lnTo>
                    <a:pt x="4368088" y="2019299"/>
                  </a:lnTo>
                  <a:lnTo>
                    <a:pt x="4301413" y="2009774"/>
                  </a:lnTo>
                  <a:lnTo>
                    <a:pt x="4253788" y="2085974"/>
                  </a:lnTo>
                  <a:lnTo>
                    <a:pt x="4282363" y="2143124"/>
                  </a:lnTo>
                  <a:lnTo>
                    <a:pt x="4244263" y="2209799"/>
                  </a:lnTo>
                  <a:lnTo>
                    <a:pt x="4196638" y="2333624"/>
                  </a:lnTo>
                  <a:lnTo>
                    <a:pt x="4120438" y="2400299"/>
                  </a:lnTo>
                  <a:lnTo>
                    <a:pt x="4034713" y="2419349"/>
                  </a:lnTo>
                  <a:lnTo>
                    <a:pt x="3958513" y="2362199"/>
                  </a:lnTo>
                  <a:lnTo>
                    <a:pt x="3920413" y="2276474"/>
                  </a:lnTo>
                  <a:lnTo>
                    <a:pt x="3796588" y="2324099"/>
                  </a:lnTo>
                  <a:lnTo>
                    <a:pt x="3729913" y="2333624"/>
                  </a:lnTo>
                  <a:lnTo>
                    <a:pt x="3577513" y="2228849"/>
                  </a:lnTo>
                  <a:lnTo>
                    <a:pt x="3463213" y="2247899"/>
                  </a:lnTo>
                  <a:lnTo>
                    <a:pt x="3463213" y="2295524"/>
                  </a:lnTo>
                  <a:lnTo>
                    <a:pt x="3348913" y="2343149"/>
                  </a:lnTo>
                  <a:lnTo>
                    <a:pt x="3425113" y="2428874"/>
                  </a:lnTo>
                  <a:lnTo>
                    <a:pt x="3453688" y="2524124"/>
                  </a:lnTo>
                  <a:lnTo>
                    <a:pt x="3339388" y="2600324"/>
                  </a:lnTo>
                  <a:lnTo>
                    <a:pt x="3263188" y="2666999"/>
                  </a:lnTo>
                  <a:lnTo>
                    <a:pt x="3282238" y="2771774"/>
                  </a:lnTo>
                  <a:lnTo>
                    <a:pt x="3320338" y="2847974"/>
                  </a:lnTo>
                  <a:lnTo>
                    <a:pt x="3434638" y="2886074"/>
                  </a:lnTo>
                  <a:lnTo>
                    <a:pt x="3491788" y="2990849"/>
                  </a:lnTo>
                  <a:lnTo>
                    <a:pt x="3558463" y="3067049"/>
                  </a:lnTo>
                  <a:lnTo>
                    <a:pt x="3634663" y="3028949"/>
                  </a:lnTo>
                  <a:lnTo>
                    <a:pt x="3720388" y="3124199"/>
                  </a:lnTo>
                  <a:lnTo>
                    <a:pt x="3734217" y="3151856"/>
                  </a:lnTo>
                  <a:lnTo>
                    <a:pt x="3609551" y="3113496"/>
                  </a:lnTo>
                  <a:lnTo>
                    <a:pt x="3491205" y="3222742"/>
                  </a:lnTo>
                  <a:lnTo>
                    <a:pt x="3550378" y="3386610"/>
                  </a:lnTo>
                  <a:lnTo>
                    <a:pt x="3727897" y="3386610"/>
                  </a:lnTo>
                  <a:lnTo>
                    <a:pt x="3787070" y="3605101"/>
                  </a:lnTo>
                  <a:lnTo>
                    <a:pt x="3372859" y="3605101"/>
                  </a:lnTo>
                  <a:lnTo>
                    <a:pt x="3254513" y="3441233"/>
                  </a:lnTo>
                  <a:lnTo>
                    <a:pt x="3076994" y="3550478"/>
                  </a:lnTo>
                  <a:lnTo>
                    <a:pt x="2899475" y="3441233"/>
                  </a:lnTo>
                  <a:lnTo>
                    <a:pt x="2899475" y="3113496"/>
                  </a:lnTo>
                  <a:lnTo>
                    <a:pt x="2662783" y="3113496"/>
                  </a:lnTo>
                  <a:lnTo>
                    <a:pt x="2662783" y="3331987"/>
                  </a:lnTo>
                  <a:lnTo>
                    <a:pt x="2485265" y="3386610"/>
                  </a:lnTo>
                  <a:lnTo>
                    <a:pt x="2485265" y="3441233"/>
                  </a:lnTo>
                  <a:lnTo>
                    <a:pt x="2307746" y="3659723"/>
                  </a:lnTo>
                  <a:lnTo>
                    <a:pt x="2189400" y="3659723"/>
                  </a:lnTo>
                  <a:lnTo>
                    <a:pt x="2189400" y="4315196"/>
                  </a:lnTo>
                  <a:lnTo>
                    <a:pt x="2011881" y="4315196"/>
                  </a:lnTo>
                  <a:lnTo>
                    <a:pt x="1952708" y="4205951"/>
                  </a:lnTo>
                  <a:lnTo>
                    <a:pt x="1834362" y="4315196"/>
                  </a:lnTo>
                  <a:lnTo>
                    <a:pt x="1597670" y="4315196"/>
                  </a:lnTo>
                  <a:lnTo>
                    <a:pt x="1597670" y="4260574"/>
                  </a:lnTo>
                  <a:lnTo>
                    <a:pt x="1479324" y="4205951"/>
                  </a:lnTo>
                  <a:lnTo>
                    <a:pt x="1479324" y="3932837"/>
                  </a:lnTo>
                  <a:lnTo>
                    <a:pt x="1183459" y="3386610"/>
                  </a:lnTo>
                  <a:lnTo>
                    <a:pt x="1065114" y="3386610"/>
                  </a:lnTo>
                  <a:lnTo>
                    <a:pt x="1065114" y="3441233"/>
                  </a:lnTo>
                  <a:lnTo>
                    <a:pt x="946768" y="3277364"/>
                  </a:lnTo>
                  <a:lnTo>
                    <a:pt x="1005941" y="3222742"/>
                  </a:lnTo>
                  <a:lnTo>
                    <a:pt x="769249" y="2895005"/>
                  </a:lnTo>
                  <a:lnTo>
                    <a:pt x="650903" y="2949628"/>
                  </a:lnTo>
                  <a:lnTo>
                    <a:pt x="591730" y="3168119"/>
                  </a:lnTo>
                  <a:lnTo>
                    <a:pt x="473384" y="3222742"/>
                  </a:lnTo>
                  <a:lnTo>
                    <a:pt x="532557" y="1693305"/>
                  </a:lnTo>
                  <a:lnTo>
                    <a:pt x="414211" y="1529437"/>
                  </a:lnTo>
                  <a:lnTo>
                    <a:pt x="532557" y="1474814"/>
                  </a:lnTo>
                  <a:lnTo>
                    <a:pt x="295865" y="1092455"/>
                  </a:lnTo>
                  <a:lnTo>
                    <a:pt x="295865" y="928587"/>
                  </a:lnTo>
                  <a:lnTo>
                    <a:pt x="118346" y="764718"/>
                  </a:lnTo>
                  <a:lnTo>
                    <a:pt x="0" y="710096"/>
                  </a:lnTo>
                  <a:lnTo>
                    <a:pt x="0" y="655473"/>
                  </a:lnTo>
                  <a:lnTo>
                    <a:pt x="59173" y="436982"/>
                  </a:lnTo>
                  <a:lnTo>
                    <a:pt x="177519" y="327737"/>
                  </a:lnTo>
                  <a:lnTo>
                    <a:pt x="118346" y="218491"/>
                  </a:lnTo>
                  <a:close/>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61" name="Freeform 5"/>
            <p:cNvSpPr>
              <a:spLocks/>
            </p:cNvSpPr>
            <p:nvPr/>
          </p:nvSpPr>
          <p:spPr bwMode="invGray">
            <a:xfrm>
              <a:off x="4833464" y="6269641"/>
              <a:ext cx="338010" cy="303982"/>
            </a:xfrm>
            <a:custGeom>
              <a:avLst/>
              <a:gdLst>
                <a:gd name="T0" fmla="*/ 2147483646 w 177"/>
                <a:gd name="T1" fmla="*/ 2147483646 h 161"/>
                <a:gd name="T2" fmla="*/ 2147483646 w 177"/>
                <a:gd name="T3" fmla="*/ 2147483646 h 161"/>
                <a:gd name="T4" fmla="*/ 2147483646 w 177"/>
                <a:gd name="T5" fmla="*/ 2147483646 h 161"/>
                <a:gd name="T6" fmla="*/ 2147483646 w 177"/>
                <a:gd name="T7" fmla="*/ 2147483646 h 161"/>
                <a:gd name="T8" fmla="*/ 2147483646 w 177"/>
                <a:gd name="T9" fmla="*/ 0 h 161"/>
                <a:gd name="T10" fmla="*/ 2147483646 w 177"/>
                <a:gd name="T11" fmla="*/ 2147483646 h 161"/>
                <a:gd name="T12" fmla="*/ 2147483646 w 177"/>
                <a:gd name="T13" fmla="*/ 0 h 161"/>
                <a:gd name="T14" fmla="*/ 2147483646 w 177"/>
                <a:gd name="T15" fmla="*/ 2147483646 h 161"/>
                <a:gd name="T16" fmla="*/ 2147483646 w 177"/>
                <a:gd name="T17" fmla="*/ 2147483646 h 161"/>
                <a:gd name="T18" fmla="*/ 2147483646 w 177"/>
                <a:gd name="T19" fmla="*/ 2147483646 h 161"/>
                <a:gd name="T20" fmla="*/ 2147483646 w 177"/>
                <a:gd name="T21" fmla="*/ 2147483646 h 161"/>
                <a:gd name="T22" fmla="*/ 2147483646 w 177"/>
                <a:gd name="T23" fmla="*/ 2147483646 h 161"/>
                <a:gd name="T24" fmla="*/ 2147483646 w 177"/>
                <a:gd name="T25" fmla="*/ 2147483646 h 161"/>
                <a:gd name="T26" fmla="*/ 2147483646 w 177"/>
                <a:gd name="T27" fmla="*/ 2147483646 h 161"/>
                <a:gd name="T28" fmla="*/ 2147483646 w 177"/>
                <a:gd name="T29" fmla="*/ 2147483646 h 161"/>
                <a:gd name="T30" fmla="*/ 2147483646 w 177"/>
                <a:gd name="T31" fmla="*/ 2147483646 h 161"/>
                <a:gd name="T32" fmla="*/ 2147483646 w 177"/>
                <a:gd name="T33" fmla="*/ 2147483646 h 161"/>
                <a:gd name="T34" fmla="*/ 2147483646 w 177"/>
                <a:gd name="T35" fmla="*/ 2147483646 h 161"/>
                <a:gd name="T36" fmla="*/ 0 w 177"/>
                <a:gd name="T37" fmla="*/ 2147483646 h 161"/>
                <a:gd name="T38" fmla="*/ 0 w 177"/>
                <a:gd name="T39" fmla="*/ 2147483646 h 161"/>
                <a:gd name="T40" fmla="*/ 2147483646 w 177"/>
                <a:gd name="T41" fmla="*/ 2147483646 h 161"/>
                <a:gd name="T42" fmla="*/ 2147483646 w 177"/>
                <a:gd name="T43" fmla="*/ 2147483646 h 16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62" name="Freeform 7"/>
            <p:cNvSpPr>
              <a:spLocks/>
            </p:cNvSpPr>
            <p:nvPr/>
          </p:nvSpPr>
          <p:spPr bwMode="invGray">
            <a:xfrm>
              <a:off x="6048382" y="1306887"/>
              <a:ext cx="1348847" cy="1318392"/>
            </a:xfrm>
            <a:custGeom>
              <a:avLst/>
              <a:gdLst>
                <a:gd name="T0" fmla="*/ 2147483646 w 705"/>
                <a:gd name="T1" fmla="*/ 2147483646 h 697"/>
                <a:gd name="T2" fmla="*/ 2147483646 w 705"/>
                <a:gd name="T3" fmla="*/ 2147483646 h 697"/>
                <a:gd name="T4" fmla="*/ 2147483646 w 705"/>
                <a:gd name="T5" fmla="*/ 2147483646 h 697"/>
                <a:gd name="T6" fmla="*/ 2147483646 w 705"/>
                <a:gd name="T7" fmla="*/ 2147483646 h 697"/>
                <a:gd name="T8" fmla="*/ 2147483646 w 705"/>
                <a:gd name="T9" fmla="*/ 2147483646 h 697"/>
                <a:gd name="T10" fmla="*/ 2147483646 w 705"/>
                <a:gd name="T11" fmla="*/ 2147483646 h 697"/>
                <a:gd name="T12" fmla="*/ 2147483646 w 705"/>
                <a:gd name="T13" fmla="*/ 2147483646 h 697"/>
                <a:gd name="T14" fmla="*/ 2147483646 w 705"/>
                <a:gd name="T15" fmla="*/ 2147483646 h 697"/>
                <a:gd name="T16" fmla="*/ 2147483646 w 705"/>
                <a:gd name="T17" fmla="*/ 2147483646 h 697"/>
                <a:gd name="T18" fmla="*/ 2147483646 w 705"/>
                <a:gd name="T19" fmla="*/ 2147483646 h 697"/>
                <a:gd name="T20" fmla="*/ 2147483646 w 705"/>
                <a:gd name="T21" fmla="*/ 2147483646 h 697"/>
                <a:gd name="T22" fmla="*/ 2147483646 w 705"/>
                <a:gd name="T23" fmla="*/ 2147483646 h 697"/>
                <a:gd name="T24" fmla="*/ 2147483646 w 705"/>
                <a:gd name="T25" fmla="*/ 2147483646 h 697"/>
                <a:gd name="T26" fmla="*/ 2147483646 w 705"/>
                <a:gd name="T27" fmla="*/ 2147483646 h 697"/>
                <a:gd name="T28" fmla="*/ 2147483646 w 705"/>
                <a:gd name="T29" fmla="*/ 2147483646 h 697"/>
                <a:gd name="T30" fmla="*/ 2147483646 w 705"/>
                <a:gd name="T31" fmla="*/ 2147483646 h 697"/>
                <a:gd name="T32" fmla="*/ 2147483646 w 705"/>
                <a:gd name="T33" fmla="*/ 2147483646 h 697"/>
                <a:gd name="T34" fmla="*/ 2147483646 w 705"/>
                <a:gd name="T35" fmla="*/ 2147483646 h 697"/>
                <a:gd name="T36" fmla="*/ 2147483646 w 705"/>
                <a:gd name="T37" fmla="*/ 2147483646 h 697"/>
                <a:gd name="T38" fmla="*/ 2147483646 w 705"/>
                <a:gd name="T39" fmla="*/ 2147483646 h 697"/>
                <a:gd name="T40" fmla="*/ 2147483646 w 705"/>
                <a:gd name="T41" fmla="*/ 2147483646 h 697"/>
                <a:gd name="T42" fmla="*/ 2147483646 w 705"/>
                <a:gd name="T43" fmla="*/ 2147483646 h 697"/>
                <a:gd name="T44" fmla="*/ 2147483646 w 705"/>
                <a:gd name="T45" fmla="*/ 2147483646 h 697"/>
                <a:gd name="T46" fmla="*/ 2147483646 w 705"/>
                <a:gd name="T47" fmla="*/ 2147483646 h 697"/>
                <a:gd name="T48" fmla="*/ 2147483646 w 705"/>
                <a:gd name="T49" fmla="*/ 2147483646 h 697"/>
                <a:gd name="T50" fmla="*/ 2147483646 w 705"/>
                <a:gd name="T51" fmla="*/ 2147483646 h 697"/>
                <a:gd name="T52" fmla="*/ 2147483646 w 705"/>
                <a:gd name="T53" fmla="*/ 2147483646 h 697"/>
                <a:gd name="T54" fmla="*/ 2147483646 w 705"/>
                <a:gd name="T55" fmla="*/ 2147483646 h 697"/>
                <a:gd name="T56" fmla="*/ 2147483646 w 705"/>
                <a:gd name="T57" fmla="*/ 2147483646 h 697"/>
                <a:gd name="T58" fmla="*/ 2147483646 w 705"/>
                <a:gd name="T59" fmla="*/ 2147483646 h 697"/>
                <a:gd name="T60" fmla="*/ 2147483646 w 705"/>
                <a:gd name="T61" fmla="*/ 2147483646 h 697"/>
                <a:gd name="T62" fmla="*/ 2147483646 w 705"/>
                <a:gd name="T63" fmla="*/ 2147483646 h 697"/>
                <a:gd name="T64" fmla="*/ 2147483646 w 705"/>
                <a:gd name="T65" fmla="*/ 2147483646 h 697"/>
                <a:gd name="T66" fmla="*/ 2147483646 w 705"/>
                <a:gd name="T67" fmla="*/ 2147483646 h 697"/>
                <a:gd name="T68" fmla="*/ 2147483646 w 705"/>
                <a:gd name="T69" fmla="*/ 2147483646 h 697"/>
                <a:gd name="T70" fmla="*/ 2147483646 w 705"/>
                <a:gd name="T71" fmla="*/ 2147483646 h 697"/>
                <a:gd name="T72" fmla="*/ 2147483646 w 705"/>
                <a:gd name="T73" fmla="*/ 2147483646 h 697"/>
                <a:gd name="T74" fmla="*/ 2147483646 w 705"/>
                <a:gd name="T75" fmla="*/ 2147483646 h 6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63" name="Freeform 8"/>
            <p:cNvSpPr>
              <a:spLocks/>
            </p:cNvSpPr>
            <p:nvPr/>
          </p:nvSpPr>
          <p:spPr bwMode="invGray">
            <a:xfrm>
              <a:off x="6183905" y="2321297"/>
              <a:ext cx="1012431" cy="759953"/>
            </a:xfrm>
            <a:custGeom>
              <a:avLst/>
              <a:gdLst>
                <a:gd name="T0" fmla="*/ 2147483646 w 529"/>
                <a:gd name="T1" fmla="*/ 2147483646 h 401"/>
                <a:gd name="T2" fmla="*/ 2147483646 w 529"/>
                <a:gd name="T3" fmla="*/ 2147483646 h 401"/>
                <a:gd name="T4" fmla="*/ 2147483646 w 529"/>
                <a:gd name="T5" fmla="*/ 2147483646 h 401"/>
                <a:gd name="T6" fmla="*/ 2147483646 w 529"/>
                <a:gd name="T7" fmla="*/ 2147483646 h 401"/>
                <a:gd name="T8" fmla="*/ 2147483646 w 529"/>
                <a:gd name="T9" fmla="*/ 2147483646 h 401"/>
                <a:gd name="T10" fmla="*/ 2147483646 w 529"/>
                <a:gd name="T11" fmla="*/ 2147483646 h 401"/>
                <a:gd name="T12" fmla="*/ 2147483646 w 529"/>
                <a:gd name="T13" fmla="*/ 2147483646 h 401"/>
                <a:gd name="T14" fmla="*/ 2147483646 w 529"/>
                <a:gd name="T15" fmla="*/ 2147483646 h 401"/>
                <a:gd name="T16" fmla="*/ 2147483646 w 529"/>
                <a:gd name="T17" fmla="*/ 2147483646 h 401"/>
                <a:gd name="T18" fmla="*/ 2147483646 w 529"/>
                <a:gd name="T19" fmla="*/ 2147483646 h 401"/>
                <a:gd name="T20" fmla="*/ 2147483646 w 529"/>
                <a:gd name="T21" fmla="*/ 2147483646 h 401"/>
                <a:gd name="T22" fmla="*/ 2147483646 w 529"/>
                <a:gd name="T23" fmla="*/ 2147483646 h 401"/>
                <a:gd name="T24" fmla="*/ 2147483646 w 529"/>
                <a:gd name="T25" fmla="*/ 2147483646 h 401"/>
                <a:gd name="T26" fmla="*/ 2147483646 w 529"/>
                <a:gd name="T27" fmla="*/ 2147483646 h 401"/>
                <a:gd name="T28" fmla="*/ 2147483646 w 529"/>
                <a:gd name="T29" fmla="*/ 2147483646 h 401"/>
                <a:gd name="T30" fmla="*/ 2147483646 w 529"/>
                <a:gd name="T31" fmla="*/ 2147483646 h 401"/>
                <a:gd name="T32" fmla="*/ 2147483646 w 529"/>
                <a:gd name="T33" fmla="*/ 2147483646 h 401"/>
                <a:gd name="T34" fmla="*/ 2147483646 w 529"/>
                <a:gd name="T35" fmla="*/ 2147483646 h 401"/>
                <a:gd name="T36" fmla="*/ 2147483646 w 529"/>
                <a:gd name="T37" fmla="*/ 0 h 401"/>
                <a:gd name="T38" fmla="*/ 2147483646 w 529"/>
                <a:gd name="T39" fmla="*/ 2147483646 h 401"/>
                <a:gd name="T40" fmla="*/ 2147483646 w 529"/>
                <a:gd name="T41" fmla="*/ 2147483646 h 401"/>
                <a:gd name="T42" fmla="*/ 2147483646 w 529"/>
                <a:gd name="T43" fmla="*/ 2147483646 h 401"/>
                <a:gd name="T44" fmla="*/ 2147483646 w 529"/>
                <a:gd name="T45" fmla="*/ 2147483646 h 401"/>
                <a:gd name="T46" fmla="*/ 2147483646 w 529"/>
                <a:gd name="T47" fmla="*/ 2147483646 h 401"/>
                <a:gd name="T48" fmla="*/ 0 w 529"/>
                <a:gd name="T49" fmla="*/ 2147483646 h 401"/>
                <a:gd name="T50" fmla="*/ 2147483646 w 529"/>
                <a:gd name="T51" fmla="*/ 2147483646 h 401"/>
                <a:gd name="T52" fmla="*/ 2147483646 w 529"/>
                <a:gd name="T53" fmla="*/ 2147483646 h 401"/>
                <a:gd name="T54" fmla="*/ 2147483646 w 529"/>
                <a:gd name="T55" fmla="*/ 2147483646 h 401"/>
                <a:gd name="T56" fmla="*/ 2147483646 w 529"/>
                <a:gd name="T57" fmla="*/ 2147483646 h 401"/>
                <a:gd name="T58" fmla="*/ 2147483646 w 529"/>
                <a:gd name="T59" fmla="*/ 2147483646 h 401"/>
                <a:gd name="T60" fmla="*/ 2147483646 w 529"/>
                <a:gd name="T61" fmla="*/ 2147483646 h 401"/>
                <a:gd name="T62" fmla="*/ 2147483646 w 529"/>
                <a:gd name="T63" fmla="*/ 2147483646 h 401"/>
                <a:gd name="T64" fmla="*/ 2147483646 w 529"/>
                <a:gd name="T65" fmla="*/ 2147483646 h 401"/>
                <a:gd name="T66" fmla="*/ 2147483646 w 529"/>
                <a:gd name="T67" fmla="*/ 2147483646 h 401"/>
                <a:gd name="T68" fmla="*/ 2147483646 w 529"/>
                <a:gd name="T69" fmla="*/ 2147483646 h 401"/>
                <a:gd name="T70" fmla="*/ 2147483646 w 529"/>
                <a:gd name="T71" fmla="*/ 2147483646 h 401"/>
                <a:gd name="T72" fmla="*/ 2147483646 w 529"/>
                <a:gd name="T73" fmla="*/ 2147483646 h 401"/>
                <a:gd name="T74" fmla="*/ 2147483646 w 529"/>
                <a:gd name="T75" fmla="*/ 2147483646 h 401"/>
                <a:gd name="T76" fmla="*/ 2147483646 w 529"/>
                <a:gd name="T77" fmla="*/ 2147483646 h 401"/>
                <a:gd name="T78" fmla="*/ 2147483646 w 529"/>
                <a:gd name="T79" fmla="*/ 2147483646 h 401"/>
                <a:gd name="T80" fmla="*/ 2147483646 w 529"/>
                <a:gd name="T81" fmla="*/ 2147483646 h 401"/>
                <a:gd name="T82" fmla="*/ 2147483646 w 529"/>
                <a:gd name="T83" fmla="*/ 2147483646 h 401"/>
                <a:gd name="T84" fmla="*/ 2147483646 w 529"/>
                <a:gd name="T85" fmla="*/ 2147483646 h 401"/>
                <a:gd name="T86" fmla="*/ 2147483646 w 529"/>
                <a:gd name="T87" fmla="*/ 2147483646 h 401"/>
                <a:gd name="T88" fmla="*/ 2147483646 w 529"/>
                <a:gd name="T89" fmla="*/ 2147483646 h 401"/>
                <a:gd name="T90" fmla="*/ 2147483646 w 529"/>
                <a:gd name="T91" fmla="*/ 2147483646 h 401"/>
                <a:gd name="T92" fmla="*/ 2147483646 w 529"/>
                <a:gd name="T93" fmla="*/ 2147483646 h 401"/>
                <a:gd name="T94" fmla="*/ 2147483646 w 529"/>
                <a:gd name="T95" fmla="*/ 2147483646 h 401"/>
                <a:gd name="T96" fmla="*/ 2147483646 w 529"/>
                <a:gd name="T97" fmla="*/ 2147483646 h 401"/>
                <a:gd name="T98" fmla="*/ 2147483646 w 529"/>
                <a:gd name="T99" fmla="*/ 2147483646 h 401"/>
                <a:gd name="T100" fmla="*/ 2147483646 w 529"/>
                <a:gd name="T101" fmla="*/ 2147483646 h 401"/>
                <a:gd name="T102" fmla="*/ 2147483646 w 529"/>
                <a:gd name="T103" fmla="*/ 2147483646 h 401"/>
                <a:gd name="T104" fmla="*/ 2147483646 w 529"/>
                <a:gd name="T105" fmla="*/ 2147483646 h 401"/>
                <a:gd name="T106" fmla="*/ 2147483646 w 529"/>
                <a:gd name="T107" fmla="*/ 2147483646 h 401"/>
                <a:gd name="T108" fmla="*/ 2147483646 w 529"/>
                <a:gd name="T109" fmla="*/ 2147483646 h 401"/>
                <a:gd name="T110" fmla="*/ 2147483646 w 529"/>
                <a:gd name="T111" fmla="*/ 2147483646 h 401"/>
                <a:gd name="T112" fmla="*/ 2147483646 w 529"/>
                <a:gd name="T113" fmla="*/ 2147483646 h 401"/>
                <a:gd name="T114" fmla="*/ 2147483646 w 529"/>
                <a:gd name="T115" fmla="*/ 2147483646 h 401"/>
                <a:gd name="T116" fmla="*/ 2147483646 w 529"/>
                <a:gd name="T117" fmla="*/ 2147483646 h 401"/>
                <a:gd name="T118" fmla="*/ 2147483646 w 529"/>
                <a:gd name="T119" fmla="*/ 2147483646 h 4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64" name="Freeform 9"/>
            <p:cNvSpPr>
              <a:spLocks/>
            </p:cNvSpPr>
            <p:nvPr/>
          </p:nvSpPr>
          <p:spPr bwMode="gray">
            <a:xfrm>
              <a:off x="5970258" y="2743112"/>
              <a:ext cx="722254" cy="746291"/>
            </a:xfrm>
            <a:custGeom>
              <a:avLst/>
              <a:gdLst>
                <a:gd name="T0" fmla="*/ 2147483646 w 377"/>
                <a:gd name="T1" fmla="*/ 2147483646 h 393"/>
                <a:gd name="T2" fmla="*/ 2147483646 w 377"/>
                <a:gd name="T3" fmla="*/ 2147483646 h 393"/>
                <a:gd name="T4" fmla="*/ 2147483646 w 377"/>
                <a:gd name="T5" fmla="*/ 2147483646 h 393"/>
                <a:gd name="T6" fmla="*/ 2147483646 w 377"/>
                <a:gd name="T7" fmla="*/ 2147483646 h 393"/>
                <a:gd name="T8" fmla="*/ 2147483646 w 377"/>
                <a:gd name="T9" fmla="*/ 2147483646 h 393"/>
                <a:gd name="T10" fmla="*/ 2147483646 w 377"/>
                <a:gd name="T11" fmla="*/ 2147483646 h 393"/>
                <a:gd name="T12" fmla="*/ 2147483646 w 377"/>
                <a:gd name="T13" fmla="*/ 0 h 393"/>
                <a:gd name="T14" fmla="*/ 2147483646 w 377"/>
                <a:gd name="T15" fmla="*/ 0 h 393"/>
                <a:gd name="T16" fmla="*/ 2147483646 w 377"/>
                <a:gd name="T17" fmla="*/ 2147483646 h 393"/>
                <a:gd name="T18" fmla="*/ 2147483646 w 377"/>
                <a:gd name="T19" fmla="*/ 2147483646 h 393"/>
                <a:gd name="T20" fmla="*/ 2147483646 w 377"/>
                <a:gd name="T21" fmla="*/ 2147483646 h 393"/>
                <a:gd name="T22" fmla="*/ 2147483646 w 377"/>
                <a:gd name="T23" fmla="*/ 2147483646 h 393"/>
                <a:gd name="T24" fmla="*/ 2147483646 w 377"/>
                <a:gd name="T25" fmla="*/ 2147483646 h 393"/>
                <a:gd name="T26" fmla="*/ 2147483646 w 377"/>
                <a:gd name="T27" fmla="*/ 2147483646 h 393"/>
                <a:gd name="T28" fmla="*/ 2147483646 w 377"/>
                <a:gd name="T29" fmla="*/ 2147483646 h 393"/>
                <a:gd name="T30" fmla="*/ 2147483646 w 377"/>
                <a:gd name="T31" fmla="*/ 2147483646 h 393"/>
                <a:gd name="T32" fmla="*/ 2147483646 w 377"/>
                <a:gd name="T33" fmla="*/ 2147483646 h 393"/>
                <a:gd name="T34" fmla="*/ 2147483646 w 377"/>
                <a:gd name="T35" fmla="*/ 2147483646 h 393"/>
                <a:gd name="T36" fmla="*/ 2147483646 w 377"/>
                <a:gd name="T37" fmla="*/ 2147483646 h 393"/>
                <a:gd name="T38" fmla="*/ 0 w 377"/>
                <a:gd name="T39" fmla="*/ 2147483646 h 393"/>
                <a:gd name="T40" fmla="*/ 2147483646 w 377"/>
                <a:gd name="T41" fmla="*/ 2147483646 h 393"/>
                <a:gd name="T42" fmla="*/ 2147483646 w 377"/>
                <a:gd name="T43" fmla="*/ 2147483646 h 393"/>
                <a:gd name="T44" fmla="*/ 2147483646 w 377"/>
                <a:gd name="T45" fmla="*/ 2147483646 h 393"/>
                <a:gd name="T46" fmla="*/ 2147483646 w 377"/>
                <a:gd name="T47" fmla="*/ 2147483646 h 393"/>
                <a:gd name="T48" fmla="*/ 2147483646 w 377"/>
                <a:gd name="T49" fmla="*/ 2147483646 h 393"/>
                <a:gd name="T50" fmla="*/ 2147483646 w 377"/>
                <a:gd name="T51" fmla="*/ 2147483646 h 393"/>
                <a:gd name="T52" fmla="*/ 2147483646 w 377"/>
                <a:gd name="T53" fmla="*/ 2147483646 h 393"/>
                <a:gd name="T54" fmla="*/ 2147483646 w 377"/>
                <a:gd name="T55" fmla="*/ 2147483646 h 393"/>
                <a:gd name="T56" fmla="*/ 2147483646 w 377"/>
                <a:gd name="T57" fmla="*/ 2147483646 h 393"/>
                <a:gd name="T58" fmla="*/ 2147483646 w 377"/>
                <a:gd name="T59" fmla="*/ 2147483646 h 393"/>
                <a:gd name="T60" fmla="*/ 2147483646 w 377"/>
                <a:gd name="T61" fmla="*/ 2147483646 h 393"/>
                <a:gd name="T62" fmla="*/ 2147483646 w 377"/>
                <a:gd name="T63" fmla="*/ 2147483646 h 393"/>
                <a:gd name="T64" fmla="*/ 2147483646 w 377"/>
                <a:gd name="T65" fmla="*/ 2147483646 h 393"/>
                <a:gd name="T66" fmla="*/ 2147483646 w 377"/>
                <a:gd name="T67" fmla="*/ 2147483646 h 393"/>
                <a:gd name="T68" fmla="*/ 2147483646 w 377"/>
                <a:gd name="T69" fmla="*/ 2147483646 h 393"/>
                <a:gd name="T70" fmla="*/ 2147483646 w 377"/>
                <a:gd name="T71" fmla="*/ 2147483646 h 393"/>
                <a:gd name="T72" fmla="*/ 2147483646 w 377"/>
                <a:gd name="T73" fmla="*/ 2147483646 h 393"/>
                <a:gd name="T74" fmla="*/ 2147483646 w 377"/>
                <a:gd name="T75" fmla="*/ 2147483646 h 393"/>
                <a:gd name="T76" fmla="*/ 2147483646 w 377"/>
                <a:gd name="T77" fmla="*/ 2147483646 h 393"/>
                <a:gd name="T78" fmla="*/ 2147483646 w 377"/>
                <a:gd name="T79" fmla="*/ 2147483646 h 393"/>
                <a:gd name="T80" fmla="*/ 2147483646 w 377"/>
                <a:gd name="T81" fmla="*/ 2147483646 h 393"/>
                <a:gd name="T82" fmla="*/ 2147483646 w 377"/>
                <a:gd name="T83" fmla="*/ 2147483646 h 393"/>
                <a:gd name="T84" fmla="*/ 2147483646 w 377"/>
                <a:gd name="T85" fmla="*/ 2147483646 h 393"/>
                <a:gd name="T86" fmla="*/ 2147483646 w 377"/>
                <a:gd name="T87" fmla="*/ 2147483646 h 393"/>
                <a:gd name="T88" fmla="*/ 2147483646 w 377"/>
                <a:gd name="T89" fmla="*/ 2147483646 h 393"/>
                <a:gd name="T90" fmla="*/ 2147483646 w 377"/>
                <a:gd name="T91" fmla="*/ 2147483646 h 39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65" name="Freeform 10"/>
            <p:cNvSpPr>
              <a:spLocks/>
            </p:cNvSpPr>
            <p:nvPr/>
          </p:nvSpPr>
          <p:spPr bwMode="gray">
            <a:xfrm>
              <a:off x="5420195" y="2912183"/>
              <a:ext cx="674426" cy="1016116"/>
            </a:xfrm>
            <a:custGeom>
              <a:avLst/>
              <a:gdLst>
                <a:gd name="T0" fmla="*/ 2147483646 w 353"/>
                <a:gd name="T1" fmla="*/ 2147483646 h 537"/>
                <a:gd name="T2" fmla="*/ 2147483646 w 353"/>
                <a:gd name="T3" fmla="*/ 2147483646 h 537"/>
                <a:gd name="T4" fmla="*/ 2147483646 w 353"/>
                <a:gd name="T5" fmla="*/ 2147483646 h 537"/>
                <a:gd name="T6" fmla="*/ 2147483646 w 353"/>
                <a:gd name="T7" fmla="*/ 0 h 537"/>
                <a:gd name="T8" fmla="*/ 2147483646 w 353"/>
                <a:gd name="T9" fmla="*/ 2147483646 h 537"/>
                <a:gd name="T10" fmla="*/ 2147483646 w 353"/>
                <a:gd name="T11" fmla="*/ 2147483646 h 537"/>
                <a:gd name="T12" fmla="*/ 2147483646 w 353"/>
                <a:gd name="T13" fmla="*/ 2147483646 h 537"/>
                <a:gd name="T14" fmla="*/ 2147483646 w 353"/>
                <a:gd name="T15" fmla="*/ 2147483646 h 537"/>
                <a:gd name="T16" fmla="*/ 2147483646 w 353"/>
                <a:gd name="T17" fmla="*/ 2147483646 h 537"/>
                <a:gd name="T18" fmla="*/ 2147483646 w 353"/>
                <a:gd name="T19" fmla="*/ 2147483646 h 537"/>
                <a:gd name="T20" fmla="*/ 2147483646 w 353"/>
                <a:gd name="T21" fmla="*/ 2147483646 h 537"/>
                <a:gd name="T22" fmla="*/ 2147483646 w 353"/>
                <a:gd name="T23" fmla="*/ 2147483646 h 537"/>
                <a:gd name="T24" fmla="*/ 2147483646 w 353"/>
                <a:gd name="T25" fmla="*/ 2147483646 h 537"/>
                <a:gd name="T26" fmla="*/ 2147483646 w 353"/>
                <a:gd name="T27" fmla="*/ 2147483646 h 537"/>
                <a:gd name="T28" fmla="*/ 2147483646 w 353"/>
                <a:gd name="T29" fmla="*/ 2147483646 h 537"/>
                <a:gd name="T30" fmla="*/ 2147483646 w 353"/>
                <a:gd name="T31" fmla="*/ 2147483646 h 537"/>
                <a:gd name="T32" fmla="*/ 2147483646 w 353"/>
                <a:gd name="T33" fmla="*/ 2147483646 h 537"/>
                <a:gd name="T34" fmla="*/ 2147483646 w 353"/>
                <a:gd name="T35" fmla="*/ 2147483646 h 537"/>
                <a:gd name="T36" fmla="*/ 2147483646 w 353"/>
                <a:gd name="T37" fmla="*/ 2147483646 h 537"/>
                <a:gd name="T38" fmla="*/ 2147483646 w 353"/>
                <a:gd name="T39" fmla="*/ 2147483646 h 537"/>
                <a:gd name="T40" fmla="*/ 2147483646 w 353"/>
                <a:gd name="T41" fmla="*/ 2147483646 h 537"/>
                <a:gd name="T42" fmla="*/ 2147483646 w 353"/>
                <a:gd name="T43" fmla="*/ 2147483646 h 537"/>
                <a:gd name="T44" fmla="*/ 2147483646 w 353"/>
                <a:gd name="T45" fmla="*/ 2147483646 h 537"/>
                <a:gd name="T46" fmla="*/ 2147483646 w 353"/>
                <a:gd name="T47" fmla="*/ 2147483646 h 537"/>
                <a:gd name="T48" fmla="*/ 2147483646 w 353"/>
                <a:gd name="T49" fmla="*/ 2147483646 h 537"/>
                <a:gd name="T50" fmla="*/ 2147483646 w 353"/>
                <a:gd name="T51" fmla="*/ 2147483646 h 537"/>
                <a:gd name="T52" fmla="*/ 2147483646 w 353"/>
                <a:gd name="T53" fmla="*/ 2147483646 h 537"/>
                <a:gd name="T54" fmla="*/ 2147483646 w 353"/>
                <a:gd name="T55" fmla="*/ 2147483646 h 537"/>
                <a:gd name="T56" fmla="*/ 2147483646 w 353"/>
                <a:gd name="T57" fmla="*/ 2147483646 h 537"/>
                <a:gd name="T58" fmla="*/ 2147483646 w 353"/>
                <a:gd name="T59" fmla="*/ 2147483646 h 537"/>
                <a:gd name="T60" fmla="*/ 2147483646 w 353"/>
                <a:gd name="T61" fmla="*/ 2147483646 h 537"/>
                <a:gd name="T62" fmla="*/ 2147483646 w 353"/>
                <a:gd name="T63" fmla="*/ 2147483646 h 537"/>
                <a:gd name="T64" fmla="*/ 2147483646 w 353"/>
                <a:gd name="T65" fmla="*/ 2147483646 h 5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66" name="Freeform 14"/>
            <p:cNvSpPr>
              <a:spLocks/>
            </p:cNvSpPr>
            <p:nvPr/>
          </p:nvSpPr>
          <p:spPr bwMode="gray">
            <a:xfrm>
              <a:off x="5601956" y="3578210"/>
              <a:ext cx="830672" cy="548190"/>
            </a:xfrm>
            <a:custGeom>
              <a:avLst/>
              <a:gdLst>
                <a:gd name="T0" fmla="*/ 2147483646 w 433"/>
                <a:gd name="T1" fmla="*/ 2147483646 h 289"/>
                <a:gd name="T2" fmla="*/ 2147483646 w 433"/>
                <a:gd name="T3" fmla="*/ 2147483646 h 289"/>
                <a:gd name="T4" fmla="*/ 2147483646 w 433"/>
                <a:gd name="T5" fmla="*/ 2147483646 h 289"/>
                <a:gd name="T6" fmla="*/ 2147483646 w 433"/>
                <a:gd name="T7" fmla="*/ 2147483646 h 289"/>
                <a:gd name="T8" fmla="*/ 2147483646 w 433"/>
                <a:gd name="T9" fmla="*/ 2147483646 h 289"/>
                <a:gd name="T10" fmla="*/ 2147483646 w 433"/>
                <a:gd name="T11" fmla="*/ 2147483646 h 289"/>
                <a:gd name="T12" fmla="*/ 2147483646 w 433"/>
                <a:gd name="T13" fmla="*/ 2147483646 h 289"/>
                <a:gd name="T14" fmla="*/ 2147483646 w 433"/>
                <a:gd name="T15" fmla="*/ 2147483646 h 289"/>
                <a:gd name="T16" fmla="*/ 2147483646 w 433"/>
                <a:gd name="T17" fmla="*/ 2147483646 h 289"/>
                <a:gd name="T18" fmla="*/ 2147483646 w 433"/>
                <a:gd name="T19" fmla="*/ 2147483646 h 289"/>
                <a:gd name="T20" fmla="*/ 0 w 433"/>
                <a:gd name="T21" fmla="*/ 2147483646 h 289"/>
                <a:gd name="T22" fmla="*/ 2147483646 w 433"/>
                <a:gd name="T23" fmla="*/ 2147483646 h 289"/>
                <a:gd name="T24" fmla="*/ 2147483646 w 433"/>
                <a:gd name="T25" fmla="*/ 2147483646 h 289"/>
                <a:gd name="T26" fmla="*/ 2147483646 w 433"/>
                <a:gd name="T27" fmla="*/ 2147483646 h 289"/>
                <a:gd name="T28" fmla="*/ 2147483646 w 433"/>
                <a:gd name="T29" fmla="*/ 2147483646 h 289"/>
                <a:gd name="T30" fmla="*/ 2147483646 w 433"/>
                <a:gd name="T31" fmla="*/ 2147483646 h 289"/>
                <a:gd name="T32" fmla="*/ 2147483646 w 433"/>
                <a:gd name="T33" fmla="*/ 2147483646 h 289"/>
                <a:gd name="T34" fmla="*/ 2147483646 w 433"/>
                <a:gd name="T35" fmla="*/ 2147483646 h 289"/>
                <a:gd name="T36" fmla="*/ 2147483646 w 433"/>
                <a:gd name="T37" fmla="*/ 2147483646 h 289"/>
                <a:gd name="T38" fmla="*/ 2147483646 w 433"/>
                <a:gd name="T39" fmla="*/ 2147483646 h 289"/>
                <a:gd name="T40" fmla="*/ 2147483646 w 433"/>
                <a:gd name="T41" fmla="*/ 2147483646 h 289"/>
                <a:gd name="T42" fmla="*/ 2147483646 w 433"/>
                <a:gd name="T43" fmla="*/ 2147483646 h 289"/>
                <a:gd name="T44" fmla="*/ 2147483646 w 433"/>
                <a:gd name="T45" fmla="*/ 2147483646 h 289"/>
                <a:gd name="T46" fmla="*/ 2147483646 w 433"/>
                <a:gd name="T47" fmla="*/ 2147483646 h 289"/>
                <a:gd name="T48" fmla="*/ 2147483646 w 433"/>
                <a:gd name="T49" fmla="*/ 2147483646 h 289"/>
                <a:gd name="T50" fmla="*/ 2147483646 w 433"/>
                <a:gd name="T51" fmla="*/ 2147483646 h 289"/>
                <a:gd name="T52" fmla="*/ 2147483646 w 433"/>
                <a:gd name="T53" fmla="*/ 2147483646 h 289"/>
                <a:gd name="T54" fmla="*/ 2147483646 w 433"/>
                <a:gd name="T55" fmla="*/ 2147483646 h 289"/>
                <a:gd name="T56" fmla="*/ 2147483646 w 433"/>
                <a:gd name="T57" fmla="*/ 2147483646 h 289"/>
                <a:gd name="T58" fmla="*/ 2147483646 w 433"/>
                <a:gd name="T59" fmla="*/ 2147483646 h 289"/>
                <a:gd name="T60" fmla="*/ 2147483646 w 433"/>
                <a:gd name="T61" fmla="*/ 2147483646 h 289"/>
                <a:gd name="T62" fmla="*/ 2147483646 w 433"/>
                <a:gd name="T63" fmla="*/ 2147483646 h 289"/>
                <a:gd name="T64" fmla="*/ 2147483646 w 433"/>
                <a:gd name="T65" fmla="*/ 2147483646 h 289"/>
                <a:gd name="T66" fmla="*/ 2147483646 w 433"/>
                <a:gd name="T67" fmla="*/ 2147483646 h 289"/>
                <a:gd name="T68" fmla="*/ 2147483646 w 433"/>
                <a:gd name="T69" fmla="*/ 2147483646 h 289"/>
                <a:gd name="T70" fmla="*/ 2147483646 w 433"/>
                <a:gd name="T71" fmla="*/ 2147483646 h 289"/>
                <a:gd name="T72" fmla="*/ 2147483646 w 433"/>
                <a:gd name="T73" fmla="*/ 2147483646 h 289"/>
                <a:gd name="T74" fmla="*/ 2147483646 w 433"/>
                <a:gd name="T75" fmla="*/ 2147483646 h 289"/>
                <a:gd name="T76" fmla="*/ 2147483646 w 433"/>
                <a:gd name="T77" fmla="*/ 2147483646 h 289"/>
                <a:gd name="T78" fmla="*/ 2147483646 w 433"/>
                <a:gd name="T79" fmla="*/ 0 h 289"/>
                <a:gd name="T80" fmla="*/ 2147483646 w 433"/>
                <a:gd name="T81" fmla="*/ 2147483646 h 289"/>
                <a:gd name="T82" fmla="*/ 2147483646 w 433"/>
                <a:gd name="T83" fmla="*/ 2147483646 h 289"/>
                <a:gd name="T84" fmla="*/ 2147483646 w 433"/>
                <a:gd name="T85" fmla="*/ 2147483646 h 289"/>
                <a:gd name="T86" fmla="*/ 2147483646 w 433"/>
                <a:gd name="T87" fmla="*/ 2147483646 h 289"/>
                <a:gd name="T88" fmla="*/ 2147483646 w 433"/>
                <a:gd name="T89" fmla="*/ 2147483646 h 289"/>
                <a:gd name="T90" fmla="*/ 2147483646 w 433"/>
                <a:gd name="T91" fmla="*/ 2147483646 h 289"/>
                <a:gd name="T92" fmla="*/ 2147483646 w 433"/>
                <a:gd name="T93" fmla="*/ 0 h 289"/>
                <a:gd name="T94" fmla="*/ 2147483646 w 433"/>
                <a:gd name="T95" fmla="*/ 0 h 289"/>
                <a:gd name="T96" fmla="*/ 2147483646 w 433"/>
                <a:gd name="T97" fmla="*/ 0 h 289"/>
                <a:gd name="T98" fmla="*/ 2147483646 w 433"/>
                <a:gd name="T99" fmla="*/ 2147483646 h 289"/>
                <a:gd name="T100" fmla="*/ 2147483646 w 433"/>
                <a:gd name="T101" fmla="*/ 2147483646 h 2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67" name="Freeform 18"/>
            <p:cNvSpPr>
              <a:spLocks/>
            </p:cNvSpPr>
            <p:nvPr/>
          </p:nvSpPr>
          <p:spPr bwMode="gray">
            <a:xfrm>
              <a:off x="5801255" y="5016146"/>
              <a:ext cx="522957" cy="698475"/>
            </a:xfrm>
            <a:custGeom>
              <a:avLst/>
              <a:gdLst>
                <a:gd name="T0" fmla="*/ 2147483646 w 273"/>
                <a:gd name="T1" fmla="*/ 2147483646 h 369"/>
                <a:gd name="T2" fmla="*/ 2147483646 w 273"/>
                <a:gd name="T3" fmla="*/ 2147483646 h 369"/>
                <a:gd name="T4" fmla="*/ 2147483646 w 273"/>
                <a:gd name="T5" fmla="*/ 2147483646 h 369"/>
                <a:gd name="T6" fmla="*/ 2147483646 w 273"/>
                <a:gd name="T7" fmla="*/ 2147483646 h 369"/>
                <a:gd name="T8" fmla="*/ 2147483646 w 273"/>
                <a:gd name="T9" fmla="*/ 2147483646 h 369"/>
                <a:gd name="T10" fmla="*/ 2147483646 w 273"/>
                <a:gd name="T11" fmla="*/ 2147483646 h 369"/>
                <a:gd name="T12" fmla="*/ 2147483646 w 273"/>
                <a:gd name="T13" fmla="*/ 2147483646 h 369"/>
                <a:gd name="T14" fmla="*/ 2147483646 w 273"/>
                <a:gd name="T15" fmla="*/ 2147483646 h 369"/>
                <a:gd name="T16" fmla="*/ 2147483646 w 273"/>
                <a:gd name="T17" fmla="*/ 2147483646 h 369"/>
                <a:gd name="T18" fmla="*/ 2147483646 w 273"/>
                <a:gd name="T19" fmla="*/ 2147483646 h 369"/>
                <a:gd name="T20" fmla="*/ 2147483646 w 273"/>
                <a:gd name="T21" fmla="*/ 2147483646 h 369"/>
                <a:gd name="T22" fmla="*/ 2147483646 w 273"/>
                <a:gd name="T23" fmla="*/ 2147483646 h 369"/>
                <a:gd name="T24" fmla="*/ 2147483646 w 273"/>
                <a:gd name="T25" fmla="*/ 0 h 369"/>
                <a:gd name="T26" fmla="*/ 2147483646 w 273"/>
                <a:gd name="T27" fmla="*/ 0 h 369"/>
                <a:gd name="T28" fmla="*/ 2147483646 w 273"/>
                <a:gd name="T29" fmla="*/ 2147483646 h 369"/>
                <a:gd name="T30" fmla="*/ 2147483646 w 273"/>
                <a:gd name="T31" fmla="*/ 2147483646 h 369"/>
                <a:gd name="T32" fmla="*/ 2147483646 w 273"/>
                <a:gd name="T33" fmla="*/ 2147483646 h 369"/>
                <a:gd name="T34" fmla="*/ 2147483646 w 273"/>
                <a:gd name="T35" fmla="*/ 2147483646 h 369"/>
                <a:gd name="T36" fmla="*/ 2147483646 w 273"/>
                <a:gd name="T37" fmla="*/ 2147483646 h 369"/>
                <a:gd name="T38" fmla="*/ 2147483646 w 273"/>
                <a:gd name="T39" fmla="*/ 2147483646 h 369"/>
                <a:gd name="T40" fmla="*/ 2147483646 w 273"/>
                <a:gd name="T41" fmla="*/ 2147483646 h 369"/>
                <a:gd name="T42" fmla="*/ 2147483646 w 273"/>
                <a:gd name="T43" fmla="*/ 2147483646 h 369"/>
                <a:gd name="T44" fmla="*/ 2147483646 w 273"/>
                <a:gd name="T45" fmla="*/ 2147483646 h 369"/>
                <a:gd name="T46" fmla="*/ 2147483646 w 273"/>
                <a:gd name="T47" fmla="*/ 2147483646 h 369"/>
                <a:gd name="T48" fmla="*/ 2147483646 w 273"/>
                <a:gd name="T49" fmla="*/ 2147483646 h 369"/>
                <a:gd name="T50" fmla="*/ 2147483646 w 273"/>
                <a:gd name="T51" fmla="*/ 2147483646 h 369"/>
                <a:gd name="T52" fmla="*/ 2147483646 w 273"/>
                <a:gd name="T53" fmla="*/ 2147483646 h 369"/>
                <a:gd name="T54" fmla="*/ 2147483646 w 273"/>
                <a:gd name="T55" fmla="*/ 2147483646 h 369"/>
                <a:gd name="T56" fmla="*/ 0 w 273"/>
                <a:gd name="T57" fmla="*/ 2147483646 h 369"/>
                <a:gd name="T58" fmla="*/ 2147483646 w 273"/>
                <a:gd name="T59" fmla="*/ 2147483646 h 369"/>
                <a:gd name="T60" fmla="*/ 2147483646 w 273"/>
                <a:gd name="T61" fmla="*/ 2147483646 h 369"/>
                <a:gd name="T62" fmla="*/ 2147483646 w 273"/>
                <a:gd name="T63" fmla="*/ 2147483646 h 369"/>
                <a:gd name="T64" fmla="*/ 2147483646 w 273"/>
                <a:gd name="T65" fmla="*/ 2147483646 h 369"/>
                <a:gd name="T66" fmla="*/ 2147483646 w 273"/>
                <a:gd name="T67" fmla="*/ 2147483646 h 369"/>
                <a:gd name="T68" fmla="*/ 2147483646 w 273"/>
                <a:gd name="T69" fmla="*/ 2147483646 h 369"/>
                <a:gd name="T70" fmla="*/ 2147483646 w 273"/>
                <a:gd name="T71" fmla="*/ 2147483646 h 369"/>
                <a:gd name="T72" fmla="*/ 2147483646 w 273"/>
                <a:gd name="T73" fmla="*/ 2147483646 h 369"/>
                <a:gd name="T74" fmla="*/ 2147483646 w 273"/>
                <a:gd name="T75" fmla="*/ 2147483646 h 369"/>
                <a:gd name="T76" fmla="*/ 2147483646 w 273"/>
                <a:gd name="T77" fmla="*/ 2147483646 h 369"/>
                <a:gd name="T78" fmla="*/ 2147483646 w 273"/>
                <a:gd name="T79" fmla="*/ 2147483646 h 369"/>
                <a:gd name="T80" fmla="*/ 2147483646 w 273"/>
                <a:gd name="T81" fmla="*/ 2147483646 h 369"/>
                <a:gd name="T82" fmla="*/ 2147483646 w 273"/>
                <a:gd name="T83" fmla="*/ 2147483646 h 369"/>
                <a:gd name="T84" fmla="*/ 2147483646 w 273"/>
                <a:gd name="T85" fmla="*/ 2147483646 h 369"/>
                <a:gd name="T86" fmla="*/ 2147483646 w 273"/>
                <a:gd name="T87" fmla="*/ 2147483646 h 369"/>
                <a:gd name="T88" fmla="*/ 2147483646 w 273"/>
                <a:gd name="T89" fmla="*/ 2147483646 h 369"/>
                <a:gd name="T90" fmla="*/ 2147483646 w 273"/>
                <a:gd name="T91" fmla="*/ 2147483646 h 369"/>
                <a:gd name="T92" fmla="*/ 2147483646 w 273"/>
                <a:gd name="T93" fmla="*/ 2147483646 h 369"/>
                <a:gd name="T94" fmla="*/ 2147483646 w 273"/>
                <a:gd name="T95" fmla="*/ 2147483646 h 369"/>
                <a:gd name="T96" fmla="*/ 2147483646 w 273"/>
                <a:gd name="T97" fmla="*/ 2147483646 h 369"/>
                <a:gd name="T98" fmla="*/ 2147483646 w 273"/>
                <a:gd name="T99" fmla="*/ 2147483646 h 3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68" name="Freeform 26"/>
            <p:cNvSpPr>
              <a:spLocks/>
            </p:cNvSpPr>
            <p:nvPr/>
          </p:nvSpPr>
          <p:spPr bwMode="gray">
            <a:xfrm>
              <a:off x="5495133" y="4771935"/>
              <a:ext cx="585138" cy="807772"/>
            </a:xfrm>
            <a:custGeom>
              <a:avLst/>
              <a:gdLst>
                <a:gd name="T0" fmla="*/ 2147483646 w 305"/>
                <a:gd name="T1" fmla="*/ 2147483646 h 425"/>
                <a:gd name="T2" fmla="*/ 2147483646 w 305"/>
                <a:gd name="T3" fmla="*/ 2147483646 h 425"/>
                <a:gd name="T4" fmla="*/ 2147483646 w 305"/>
                <a:gd name="T5" fmla="*/ 2147483646 h 425"/>
                <a:gd name="T6" fmla="*/ 2147483646 w 305"/>
                <a:gd name="T7" fmla="*/ 2147483646 h 425"/>
                <a:gd name="T8" fmla="*/ 2147483646 w 305"/>
                <a:gd name="T9" fmla="*/ 2147483646 h 425"/>
                <a:gd name="T10" fmla="*/ 2147483646 w 305"/>
                <a:gd name="T11" fmla="*/ 2147483646 h 425"/>
                <a:gd name="T12" fmla="*/ 2147483646 w 305"/>
                <a:gd name="T13" fmla="*/ 2147483646 h 425"/>
                <a:gd name="T14" fmla="*/ 2147483646 w 305"/>
                <a:gd name="T15" fmla="*/ 2147483646 h 425"/>
                <a:gd name="T16" fmla="*/ 2147483646 w 305"/>
                <a:gd name="T17" fmla="*/ 2147483646 h 425"/>
                <a:gd name="T18" fmla="*/ 2147483646 w 305"/>
                <a:gd name="T19" fmla="*/ 2147483646 h 425"/>
                <a:gd name="T20" fmla="*/ 2147483646 w 305"/>
                <a:gd name="T21" fmla="*/ 2147483646 h 425"/>
                <a:gd name="T22" fmla="*/ 2147483646 w 305"/>
                <a:gd name="T23" fmla="*/ 2147483646 h 425"/>
                <a:gd name="T24" fmla="*/ 2147483646 w 305"/>
                <a:gd name="T25" fmla="*/ 2147483646 h 425"/>
                <a:gd name="T26" fmla="*/ 2147483646 w 305"/>
                <a:gd name="T27" fmla="*/ 2147483646 h 425"/>
                <a:gd name="T28" fmla="*/ 2147483646 w 305"/>
                <a:gd name="T29" fmla="*/ 2147483646 h 425"/>
                <a:gd name="T30" fmla="*/ 2147483646 w 305"/>
                <a:gd name="T31" fmla="*/ 2147483646 h 425"/>
                <a:gd name="T32" fmla="*/ 2147483646 w 305"/>
                <a:gd name="T33" fmla="*/ 2147483646 h 425"/>
                <a:gd name="T34" fmla="*/ 2147483646 w 305"/>
                <a:gd name="T35" fmla="*/ 2147483646 h 425"/>
                <a:gd name="T36" fmla="*/ 2147483646 w 305"/>
                <a:gd name="T37" fmla="*/ 2147483646 h 425"/>
                <a:gd name="T38" fmla="*/ 2147483646 w 305"/>
                <a:gd name="T39" fmla="*/ 2147483646 h 425"/>
                <a:gd name="T40" fmla="*/ 2147483646 w 305"/>
                <a:gd name="T41" fmla="*/ 2147483646 h 425"/>
                <a:gd name="T42" fmla="*/ 2147483646 w 305"/>
                <a:gd name="T43" fmla="*/ 2147483646 h 425"/>
                <a:gd name="T44" fmla="*/ 2147483646 w 305"/>
                <a:gd name="T45" fmla="*/ 2147483646 h 425"/>
                <a:gd name="T46" fmla="*/ 2147483646 w 305"/>
                <a:gd name="T47" fmla="*/ 2147483646 h 425"/>
                <a:gd name="T48" fmla="*/ 2147483646 w 305"/>
                <a:gd name="T49" fmla="*/ 2147483646 h 425"/>
                <a:gd name="T50" fmla="*/ 2147483646 w 305"/>
                <a:gd name="T51" fmla="*/ 2147483646 h 425"/>
                <a:gd name="T52" fmla="*/ 2147483646 w 305"/>
                <a:gd name="T53" fmla="*/ 2147483646 h 425"/>
                <a:gd name="T54" fmla="*/ 2147483646 w 305"/>
                <a:gd name="T55" fmla="*/ 2147483646 h 425"/>
                <a:gd name="T56" fmla="*/ 2147483646 w 305"/>
                <a:gd name="T57" fmla="*/ 2147483646 h 425"/>
                <a:gd name="T58" fmla="*/ 2147483646 w 305"/>
                <a:gd name="T59" fmla="*/ 2147483646 h 425"/>
                <a:gd name="T60" fmla="*/ 2147483646 w 305"/>
                <a:gd name="T61" fmla="*/ 2147483646 h 425"/>
                <a:gd name="T62" fmla="*/ 2147483646 w 305"/>
                <a:gd name="T63" fmla="*/ 2147483646 h 425"/>
                <a:gd name="T64" fmla="*/ 2147483646 w 305"/>
                <a:gd name="T65" fmla="*/ 2147483646 h 425"/>
                <a:gd name="T66" fmla="*/ 2147483646 w 305"/>
                <a:gd name="T67" fmla="*/ 2147483646 h 425"/>
                <a:gd name="T68" fmla="*/ 2147483646 w 305"/>
                <a:gd name="T69" fmla="*/ 2147483646 h 425"/>
                <a:gd name="T70" fmla="*/ 2147483646 w 305"/>
                <a:gd name="T71" fmla="*/ 2147483646 h 425"/>
                <a:gd name="T72" fmla="*/ 0 w 305"/>
                <a:gd name="T73" fmla="*/ 2147483646 h 425"/>
                <a:gd name="T74" fmla="*/ 2147483646 w 305"/>
                <a:gd name="T75" fmla="*/ 2147483646 h 425"/>
                <a:gd name="T76" fmla="*/ 2147483646 w 305"/>
                <a:gd name="T77" fmla="*/ 2147483646 h 425"/>
                <a:gd name="T78" fmla="*/ 2147483646 w 305"/>
                <a:gd name="T79" fmla="*/ 2147483646 h 425"/>
                <a:gd name="T80" fmla="*/ 2147483646 w 305"/>
                <a:gd name="T81" fmla="*/ 2147483646 h 425"/>
                <a:gd name="T82" fmla="*/ 2147483646 w 305"/>
                <a:gd name="T83" fmla="*/ 2147483646 h 425"/>
                <a:gd name="T84" fmla="*/ 2147483646 w 305"/>
                <a:gd name="T85" fmla="*/ 2147483646 h 425"/>
                <a:gd name="T86" fmla="*/ 2147483646 w 305"/>
                <a:gd name="T87" fmla="*/ 2147483646 h 425"/>
                <a:gd name="T88" fmla="*/ 2147483646 w 305"/>
                <a:gd name="T89" fmla="*/ 2147483646 h 425"/>
                <a:gd name="T90" fmla="*/ 2147483646 w 305"/>
                <a:gd name="T91" fmla="*/ 2147483646 h 425"/>
                <a:gd name="T92" fmla="*/ 2147483646 w 305"/>
                <a:gd name="T93" fmla="*/ 2147483646 h 425"/>
                <a:gd name="T94" fmla="*/ 2147483646 w 305"/>
                <a:gd name="T95" fmla="*/ 2147483646 h 425"/>
                <a:gd name="T96" fmla="*/ 2147483646 w 305"/>
                <a:gd name="T97" fmla="*/ 0 h 425"/>
                <a:gd name="T98" fmla="*/ 2147483646 w 305"/>
                <a:gd name="T99" fmla="*/ 2147483646 h 425"/>
                <a:gd name="T100" fmla="*/ 2147483646 w 305"/>
                <a:gd name="T101" fmla="*/ 2147483646 h 425"/>
                <a:gd name="T102" fmla="*/ 2147483646 w 305"/>
                <a:gd name="T103" fmla="*/ 2147483646 h 425"/>
                <a:gd name="T104" fmla="*/ 2147483646 w 305"/>
                <a:gd name="T105" fmla="*/ 2147483646 h 425"/>
                <a:gd name="T106" fmla="*/ 2147483646 w 305"/>
                <a:gd name="T107" fmla="*/ 2147483646 h 425"/>
                <a:gd name="T108" fmla="*/ 2147483646 w 305"/>
                <a:gd name="T109" fmla="*/ 0 h 425"/>
                <a:gd name="T110" fmla="*/ 2147483646 w 305"/>
                <a:gd name="T111" fmla="*/ 2147483646 h 425"/>
                <a:gd name="T112" fmla="*/ 2147483646 w 305"/>
                <a:gd name="T113" fmla="*/ 2147483646 h 425"/>
                <a:gd name="T114" fmla="*/ 2147483646 w 305"/>
                <a:gd name="T115" fmla="*/ 2147483646 h 425"/>
                <a:gd name="T116" fmla="*/ 2147483646 w 305"/>
                <a:gd name="T117" fmla="*/ 2147483646 h 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69" name="Freeform 29"/>
            <p:cNvSpPr>
              <a:spLocks/>
            </p:cNvSpPr>
            <p:nvPr/>
          </p:nvSpPr>
          <p:spPr bwMode="gray">
            <a:xfrm>
              <a:off x="5601956" y="4107616"/>
              <a:ext cx="583544" cy="729213"/>
            </a:xfrm>
            <a:custGeom>
              <a:avLst/>
              <a:gdLst>
                <a:gd name="T0" fmla="*/ 2147483646 w 305"/>
                <a:gd name="T1" fmla="*/ 0 h 385"/>
                <a:gd name="T2" fmla="*/ 2147483646 w 305"/>
                <a:gd name="T3" fmla="*/ 2147483646 h 385"/>
                <a:gd name="T4" fmla="*/ 2147483646 w 305"/>
                <a:gd name="T5" fmla="*/ 2147483646 h 385"/>
                <a:gd name="T6" fmla="*/ 2147483646 w 305"/>
                <a:gd name="T7" fmla="*/ 2147483646 h 385"/>
                <a:gd name="T8" fmla="*/ 2147483646 w 305"/>
                <a:gd name="T9" fmla="*/ 2147483646 h 385"/>
                <a:gd name="T10" fmla="*/ 2147483646 w 305"/>
                <a:gd name="T11" fmla="*/ 2147483646 h 385"/>
                <a:gd name="T12" fmla="*/ 2147483646 w 305"/>
                <a:gd name="T13" fmla="*/ 2147483646 h 385"/>
                <a:gd name="T14" fmla="*/ 2147483646 w 305"/>
                <a:gd name="T15" fmla="*/ 2147483646 h 385"/>
                <a:gd name="T16" fmla="*/ 2147483646 w 305"/>
                <a:gd name="T17" fmla="*/ 2147483646 h 385"/>
                <a:gd name="T18" fmla="*/ 2147483646 w 305"/>
                <a:gd name="T19" fmla="*/ 2147483646 h 385"/>
                <a:gd name="T20" fmla="*/ 2147483646 w 305"/>
                <a:gd name="T21" fmla="*/ 2147483646 h 385"/>
                <a:gd name="T22" fmla="*/ 2147483646 w 305"/>
                <a:gd name="T23" fmla="*/ 2147483646 h 385"/>
                <a:gd name="T24" fmla="*/ 2147483646 w 305"/>
                <a:gd name="T25" fmla="*/ 2147483646 h 385"/>
                <a:gd name="T26" fmla="*/ 2147483646 w 305"/>
                <a:gd name="T27" fmla="*/ 2147483646 h 385"/>
                <a:gd name="T28" fmla="*/ 2147483646 w 305"/>
                <a:gd name="T29" fmla="*/ 2147483646 h 385"/>
                <a:gd name="T30" fmla="*/ 2147483646 w 305"/>
                <a:gd name="T31" fmla="*/ 2147483646 h 385"/>
                <a:gd name="T32" fmla="*/ 2147483646 w 305"/>
                <a:gd name="T33" fmla="*/ 2147483646 h 385"/>
                <a:gd name="T34" fmla="*/ 2147483646 w 305"/>
                <a:gd name="T35" fmla="*/ 2147483646 h 385"/>
                <a:gd name="T36" fmla="*/ 2147483646 w 305"/>
                <a:gd name="T37" fmla="*/ 2147483646 h 385"/>
                <a:gd name="T38" fmla="*/ 2147483646 w 305"/>
                <a:gd name="T39" fmla="*/ 2147483646 h 385"/>
                <a:gd name="T40" fmla="*/ 2147483646 w 305"/>
                <a:gd name="T41" fmla="*/ 2147483646 h 385"/>
                <a:gd name="T42" fmla="*/ 2147483646 w 305"/>
                <a:gd name="T43" fmla="*/ 2147483646 h 385"/>
                <a:gd name="T44" fmla="*/ 2147483646 w 305"/>
                <a:gd name="T45" fmla="*/ 2147483646 h 385"/>
                <a:gd name="T46" fmla="*/ 2147483646 w 305"/>
                <a:gd name="T47" fmla="*/ 2147483646 h 385"/>
                <a:gd name="T48" fmla="*/ 2147483646 w 305"/>
                <a:gd name="T49" fmla="*/ 2147483646 h 385"/>
                <a:gd name="T50" fmla="*/ 2147483646 w 305"/>
                <a:gd name="T51" fmla="*/ 2147483646 h 385"/>
                <a:gd name="T52" fmla="*/ 0 w 305"/>
                <a:gd name="T53" fmla="*/ 2147483646 h 385"/>
                <a:gd name="T54" fmla="*/ 2147483646 w 305"/>
                <a:gd name="T55" fmla="*/ 2147483646 h 385"/>
                <a:gd name="T56" fmla="*/ 2147483646 w 305"/>
                <a:gd name="T57" fmla="*/ 2147483646 h 385"/>
                <a:gd name="T58" fmla="*/ 2147483646 w 305"/>
                <a:gd name="T59" fmla="*/ 2147483646 h 385"/>
                <a:gd name="T60" fmla="*/ 2147483646 w 305"/>
                <a:gd name="T61" fmla="*/ 2147483646 h 385"/>
                <a:gd name="T62" fmla="*/ 2147483646 w 305"/>
                <a:gd name="T63" fmla="*/ 2147483646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70" name="Freeform 28"/>
            <p:cNvSpPr>
              <a:spLocks/>
            </p:cNvSpPr>
            <p:nvPr/>
          </p:nvSpPr>
          <p:spPr bwMode="gray">
            <a:xfrm>
              <a:off x="4852596" y="4321086"/>
              <a:ext cx="935901" cy="604547"/>
            </a:xfrm>
            <a:custGeom>
              <a:avLst/>
              <a:gdLst>
                <a:gd name="T0" fmla="*/ 2147483646 w 489"/>
                <a:gd name="T1" fmla="*/ 2147483646 h 321"/>
                <a:gd name="T2" fmla="*/ 2147483646 w 489"/>
                <a:gd name="T3" fmla="*/ 2147483646 h 321"/>
                <a:gd name="T4" fmla="*/ 2147483646 w 489"/>
                <a:gd name="T5" fmla="*/ 2147483646 h 321"/>
                <a:gd name="T6" fmla="*/ 2147483646 w 489"/>
                <a:gd name="T7" fmla="*/ 2147483646 h 321"/>
                <a:gd name="T8" fmla="*/ 2147483646 w 489"/>
                <a:gd name="T9" fmla="*/ 2147483646 h 321"/>
                <a:gd name="T10" fmla="*/ 2147483646 w 489"/>
                <a:gd name="T11" fmla="*/ 2147483646 h 321"/>
                <a:gd name="T12" fmla="*/ 2147483646 w 489"/>
                <a:gd name="T13" fmla="*/ 2147483646 h 321"/>
                <a:gd name="T14" fmla="*/ 2147483646 w 489"/>
                <a:gd name="T15" fmla="*/ 2147483646 h 321"/>
                <a:gd name="T16" fmla="*/ 2147483646 w 489"/>
                <a:gd name="T17" fmla="*/ 2147483646 h 321"/>
                <a:gd name="T18" fmla="*/ 2147483646 w 489"/>
                <a:gd name="T19" fmla="*/ 2147483646 h 321"/>
                <a:gd name="T20" fmla="*/ 2147483646 w 489"/>
                <a:gd name="T21" fmla="*/ 2147483646 h 321"/>
                <a:gd name="T22" fmla="*/ 2147483646 w 489"/>
                <a:gd name="T23" fmla="*/ 2147483646 h 321"/>
                <a:gd name="T24" fmla="*/ 2147483646 w 489"/>
                <a:gd name="T25" fmla="*/ 2147483646 h 321"/>
                <a:gd name="T26" fmla="*/ 2147483646 w 489"/>
                <a:gd name="T27" fmla="*/ 2147483646 h 321"/>
                <a:gd name="T28" fmla="*/ 2147483646 w 489"/>
                <a:gd name="T29" fmla="*/ 2147483646 h 321"/>
                <a:gd name="T30" fmla="*/ 2147483646 w 489"/>
                <a:gd name="T31" fmla="*/ 2147483646 h 321"/>
                <a:gd name="T32" fmla="*/ 2147483646 w 489"/>
                <a:gd name="T33" fmla="*/ 2147483646 h 321"/>
                <a:gd name="T34" fmla="*/ 2147483646 w 489"/>
                <a:gd name="T35" fmla="*/ 2147483646 h 321"/>
                <a:gd name="T36" fmla="*/ 2147483646 w 489"/>
                <a:gd name="T37" fmla="*/ 2147483646 h 321"/>
                <a:gd name="T38" fmla="*/ 2147483646 w 489"/>
                <a:gd name="T39" fmla="*/ 2147483646 h 321"/>
                <a:gd name="T40" fmla="*/ 0 w 489"/>
                <a:gd name="T41" fmla="*/ 2147483646 h 321"/>
                <a:gd name="T42" fmla="*/ 2147483646 w 489"/>
                <a:gd name="T43" fmla="*/ 2147483646 h 321"/>
                <a:gd name="T44" fmla="*/ 2147483646 w 489"/>
                <a:gd name="T45" fmla="*/ 2147483646 h 321"/>
                <a:gd name="T46" fmla="*/ 0 w 489"/>
                <a:gd name="T47" fmla="*/ 2147483646 h 321"/>
                <a:gd name="T48" fmla="*/ 0 w 489"/>
                <a:gd name="T49" fmla="*/ 2147483646 h 321"/>
                <a:gd name="T50" fmla="*/ 2147483646 w 489"/>
                <a:gd name="T51" fmla="*/ 2147483646 h 321"/>
                <a:gd name="T52" fmla="*/ 2147483646 w 489"/>
                <a:gd name="T53" fmla="*/ 2147483646 h 321"/>
                <a:gd name="T54" fmla="*/ 2147483646 w 489"/>
                <a:gd name="T55" fmla="*/ 2147483646 h 321"/>
                <a:gd name="T56" fmla="*/ 2147483646 w 489"/>
                <a:gd name="T57" fmla="*/ 2147483646 h 321"/>
                <a:gd name="T58" fmla="*/ 2147483646 w 489"/>
                <a:gd name="T59" fmla="*/ 2147483646 h 321"/>
                <a:gd name="T60" fmla="*/ 2147483646 w 489"/>
                <a:gd name="T61" fmla="*/ 2147483646 h 321"/>
                <a:gd name="T62" fmla="*/ 2147483646 w 489"/>
                <a:gd name="T63" fmla="*/ 2147483646 h 321"/>
                <a:gd name="T64" fmla="*/ 2147483646 w 489"/>
                <a:gd name="T65" fmla="*/ 2147483646 h 321"/>
                <a:gd name="T66" fmla="*/ 2147483646 w 489"/>
                <a:gd name="T67" fmla="*/ 2147483646 h 321"/>
                <a:gd name="T68" fmla="*/ 2147483646 w 489"/>
                <a:gd name="T69" fmla="*/ 2147483646 h 321"/>
                <a:gd name="T70" fmla="*/ 2147483646 w 489"/>
                <a:gd name="T71" fmla="*/ 2147483646 h 321"/>
                <a:gd name="T72" fmla="*/ 2147483646 w 489"/>
                <a:gd name="T73" fmla="*/ 2147483646 h 321"/>
                <a:gd name="T74" fmla="*/ 2147483646 w 489"/>
                <a:gd name="T75" fmla="*/ 0 h 321"/>
                <a:gd name="T76" fmla="*/ 2147483646 w 489"/>
                <a:gd name="T77" fmla="*/ 2147483646 h 321"/>
                <a:gd name="T78" fmla="*/ 2147483646 w 489"/>
                <a:gd name="T79" fmla="*/ 2147483646 h 321"/>
                <a:gd name="T80" fmla="*/ 2147483646 w 489"/>
                <a:gd name="T81" fmla="*/ 2147483646 h 321"/>
                <a:gd name="T82" fmla="*/ 2147483646 w 489"/>
                <a:gd name="T83" fmla="*/ 2147483646 h 321"/>
                <a:gd name="T84" fmla="*/ 2147483646 w 489"/>
                <a:gd name="T85" fmla="*/ 2147483646 h 321"/>
                <a:gd name="T86" fmla="*/ 2147483646 w 489"/>
                <a:gd name="T87" fmla="*/ 2147483646 h 321"/>
                <a:gd name="T88" fmla="*/ 2147483646 w 489"/>
                <a:gd name="T89" fmla="*/ 2147483646 h 321"/>
                <a:gd name="T90" fmla="*/ 2147483646 w 489"/>
                <a:gd name="T91" fmla="*/ 2147483646 h 321"/>
                <a:gd name="T92" fmla="*/ 2147483646 w 489"/>
                <a:gd name="T93" fmla="*/ 2147483646 h 321"/>
                <a:gd name="T94" fmla="*/ 2147483646 w 489"/>
                <a:gd name="T95" fmla="*/ 2147483646 h 321"/>
                <a:gd name="T96" fmla="*/ 2147483646 w 489"/>
                <a:gd name="T97" fmla="*/ 2147483646 h 321"/>
                <a:gd name="T98" fmla="*/ 2147483646 w 489"/>
                <a:gd name="T99" fmla="*/ 2147483646 h 321"/>
                <a:gd name="T100" fmla="*/ 2147483646 w 489"/>
                <a:gd name="T101" fmla="*/ 2147483646 h 321"/>
                <a:gd name="T102" fmla="*/ 2147483646 w 489"/>
                <a:gd name="T103" fmla="*/ 2147483646 h 321"/>
                <a:gd name="T104" fmla="*/ 2147483646 w 489"/>
                <a:gd name="T105" fmla="*/ 2147483646 h 3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71" name="Freeform 27"/>
            <p:cNvSpPr>
              <a:spLocks/>
            </p:cNvSpPr>
            <p:nvPr/>
          </p:nvSpPr>
          <p:spPr bwMode="gray">
            <a:xfrm>
              <a:off x="4911588" y="4771935"/>
              <a:ext cx="676017" cy="792402"/>
            </a:xfrm>
            <a:custGeom>
              <a:avLst/>
              <a:gdLst>
                <a:gd name="T0" fmla="*/ 2147483646 w 353"/>
                <a:gd name="T1" fmla="*/ 2147483646 h 417"/>
                <a:gd name="T2" fmla="*/ 2147483646 w 353"/>
                <a:gd name="T3" fmla="*/ 2147483646 h 417"/>
                <a:gd name="T4" fmla="*/ 2147483646 w 353"/>
                <a:gd name="T5" fmla="*/ 2147483646 h 417"/>
                <a:gd name="T6" fmla="*/ 2147483646 w 353"/>
                <a:gd name="T7" fmla="*/ 2147483646 h 417"/>
                <a:gd name="T8" fmla="*/ 2147483646 w 353"/>
                <a:gd name="T9" fmla="*/ 2147483646 h 417"/>
                <a:gd name="T10" fmla="*/ 2147483646 w 353"/>
                <a:gd name="T11" fmla="*/ 2147483646 h 417"/>
                <a:gd name="T12" fmla="*/ 2147483646 w 353"/>
                <a:gd name="T13" fmla="*/ 2147483646 h 417"/>
                <a:gd name="T14" fmla="*/ 2147483646 w 353"/>
                <a:gd name="T15" fmla="*/ 2147483646 h 417"/>
                <a:gd name="T16" fmla="*/ 2147483646 w 353"/>
                <a:gd name="T17" fmla="*/ 2147483646 h 417"/>
                <a:gd name="T18" fmla="*/ 2147483646 w 353"/>
                <a:gd name="T19" fmla="*/ 2147483646 h 417"/>
                <a:gd name="T20" fmla="*/ 2147483646 w 353"/>
                <a:gd name="T21" fmla="*/ 2147483646 h 417"/>
                <a:gd name="T22" fmla="*/ 2147483646 w 353"/>
                <a:gd name="T23" fmla="*/ 2147483646 h 417"/>
                <a:gd name="T24" fmla="*/ 2147483646 w 353"/>
                <a:gd name="T25" fmla="*/ 2147483646 h 417"/>
                <a:gd name="T26" fmla="*/ 2147483646 w 353"/>
                <a:gd name="T27" fmla="*/ 2147483646 h 417"/>
                <a:gd name="T28" fmla="*/ 2147483646 w 353"/>
                <a:gd name="T29" fmla="*/ 2147483646 h 417"/>
                <a:gd name="T30" fmla="*/ 2147483646 w 353"/>
                <a:gd name="T31" fmla="*/ 2147483646 h 417"/>
                <a:gd name="T32" fmla="*/ 2147483646 w 353"/>
                <a:gd name="T33" fmla="*/ 2147483646 h 417"/>
                <a:gd name="T34" fmla="*/ 2147483646 w 353"/>
                <a:gd name="T35" fmla="*/ 2147483646 h 417"/>
                <a:gd name="T36" fmla="*/ 2147483646 w 353"/>
                <a:gd name="T37" fmla="*/ 2147483646 h 417"/>
                <a:gd name="T38" fmla="*/ 2147483646 w 353"/>
                <a:gd name="T39" fmla="*/ 2147483646 h 417"/>
                <a:gd name="T40" fmla="*/ 2147483646 w 353"/>
                <a:gd name="T41" fmla="*/ 2147483646 h 417"/>
                <a:gd name="T42" fmla="*/ 2147483646 w 353"/>
                <a:gd name="T43" fmla="*/ 2147483646 h 417"/>
                <a:gd name="T44" fmla="*/ 2147483646 w 353"/>
                <a:gd name="T45" fmla="*/ 2147483646 h 417"/>
                <a:gd name="T46" fmla="*/ 2147483646 w 353"/>
                <a:gd name="T47" fmla="*/ 2147483646 h 417"/>
                <a:gd name="T48" fmla="*/ 0 w 353"/>
                <a:gd name="T49" fmla="*/ 2147483646 h 417"/>
                <a:gd name="T50" fmla="*/ 2147483646 w 353"/>
                <a:gd name="T51" fmla="*/ 2147483646 h 417"/>
                <a:gd name="T52" fmla="*/ 2147483646 w 353"/>
                <a:gd name="T53" fmla="*/ 2147483646 h 417"/>
                <a:gd name="T54" fmla="*/ 2147483646 w 353"/>
                <a:gd name="T55" fmla="*/ 2147483646 h 417"/>
                <a:gd name="T56" fmla="*/ 2147483646 w 353"/>
                <a:gd name="T57" fmla="*/ 2147483646 h 417"/>
                <a:gd name="T58" fmla="*/ 2147483646 w 353"/>
                <a:gd name="T59" fmla="*/ 2147483646 h 417"/>
                <a:gd name="T60" fmla="*/ 2147483646 w 353"/>
                <a:gd name="T61" fmla="*/ 0 h 417"/>
                <a:gd name="T62" fmla="*/ 2147483646 w 353"/>
                <a:gd name="T63" fmla="*/ 2147483646 h 417"/>
                <a:gd name="T64" fmla="*/ 2147483646 w 353"/>
                <a:gd name="T65" fmla="*/ 2147483646 h 417"/>
                <a:gd name="T66" fmla="*/ 2147483646 w 353"/>
                <a:gd name="T67" fmla="*/ 2147483646 h 417"/>
                <a:gd name="T68" fmla="*/ 2147483646 w 353"/>
                <a:gd name="T69" fmla="*/ 2147483646 h 4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72" name="Freeform 19"/>
            <p:cNvSpPr>
              <a:spLocks/>
            </p:cNvSpPr>
            <p:nvPr/>
          </p:nvSpPr>
          <p:spPr bwMode="gray">
            <a:xfrm>
              <a:off x="5004061" y="5455039"/>
              <a:ext cx="967790" cy="727508"/>
            </a:xfrm>
            <a:custGeom>
              <a:avLst/>
              <a:gdLst>
                <a:gd name="T0" fmla="*/ 2147483646 w 505"/>
                <a:gd name="T1" fmla="*/ 2147483646 h 385"/>
                <a:gd name="T2" fmla="*/ 2147483646 w 505"/>
                <a:gd name="T3" fmla="*/ 2147483646 h 385"/>
                <a:gd name="T4" fmla="*/ 2147483646 w 505"/>
                <a:gd name="T5" fmla="*/ 2147483646 h 385"/>
                <a:gd name="T6" fmla="*/ 2147483646 w 505"/>
                <a:gd name="T7" fmla="*/ 2147483646 h 385"/>
                <a:gd name="T8" fmla="*/ 2147483646 w 505"/>
                <a:gd name="T9" fmla="*/ 2147483646 h 385"/>
                <a:gd name="T10" fmla="*/ 2147483646 w 505"/>
                <a:gd name="T11" fmla="*/ 0 h 385"/>
                <a:gd name="T12" fmla="*/ 2147483646 w 505"/>
                <a:gd name="T13" fmla="*/ 0 h 385"/>
                <a:gd name="T14" fmla="*/ 2147483646 w 505"/>
                <a:gd name="T15" fmla="*/ 2147483646 h 385"/>
                <a:gd name="T16" fmla="*/ 2147483646 w 505"/>
                <a:gd name="T17" fmla="*/ 2147483646 h 385"/>
                <a:gd name="T18" fmla="*/ 2147483646 w 505"/>
                <a:gd name="T19" fmla="*/ 2147483646 h 385"/>
                <a:gd name="T20" fmla="*/ 2147483646 w 505"/>
                <a:gd name="T21" fmla="*/ 2147483646 h 385"/>
                <a:gd name="T22" fmla="*/ 2147483646 w 505"/>
                <a:gd name="T23" fmla="*/ 2147483646 h 385"/>
                <a:gd name="T24" fmla="*/ 2147483646 w 505"/>
                <a:gd name="T25" fmla="*/ 2147483646 h 385"/>
                <a:gd name="T26" fmla="*/ 2147483646 w 505"/>
                <a:gd name="T27" fmla="*/ 2147483646 h 385"/>
                <a:gd name="T28" fmla="*/ 2147483646 w 505"/>
                <a:gd name="T29" fmla="*/ 2147483646 h 385"/>
                <a:gd name="T30" fmla="*/ 2147483646 w 505"/>
                <a:gd name="T31" fmla="*/ 2147483646 h 385"/>
                <a:gd name="T32" fmla="*/ 0 w 505"/>
                <a:gd name="T33" fmla="*/ 2147483646 h 385"/>
                <a:gd name="T34" fmla="*/ 2147483646 w 505"/>
                <a:gd name="T35" fmla="*/ 2147483646 h 385"/>
                <a:gd name="T36" fmla="*/ 2147483646 w 505"/>
                <a:gd name="T37" fmla="*/ 2147483646 h 385"/>
                <a:gd name="T38" fmla="*/ 2147483646 w 505"/>
                <a:gd name="T39" fmla="*/ 2147483646 h 385"/>
                <a:gd name="T40" fmla="*/ 2147483646 w 505"/>
                <a:gd name="T41" fmla="*/ 2147483646 h 385"/>
                <a:gd name="T42" fmla="*/ 2147483646 w 505"/>
                <a:gd name="T43" fmla="*/ 2147483646 h 385"/>
                <a:gd name="T44" fmla="*/ 2147483646 w 505"/>
                <a:gd name="T45" fmla="*/ 2147483646 h 385"/>
                <a:gd name="T46" fmla="*/ 2147483646 w 505"/>
                <a:gd name="T47" fmla="*/ 2147483646 h 385"/>
                <a:gd name="T48" fmla="*/ 2147483646 w 505"/>
                <a:gd name="T49" fmla="*/ 2147483646 h 385"/>
                <a:gd name="T50" fmla="*/ 2147483646 w 505"/>
                <a:gd name="T51" fmla="*/ 2147483646 h 385"/>
                <a:gd name="T52" fmla="*/ 2147483646 w 505"/>
                <a:gd name="T53" fmla="*/ 2147483646 h 385"/>
                <a:gd name="T54" fmla="*/ 2147483646 w 505"/>
                <a:gd name="T55" fmla="*/ 2147483646 h 385"/>
                <a:gd name="T56" fmla="*/ 2147483646 w 505"/>
                <a:gd name="T57" fmla="*/ 2147483646 h 385"/>
                <a:gd name="T58" fmla="*/ 2147483646 w 505"/>
                <a:gd name="T59" fmla="*/ 2147483646 h 385"/>
                <a:gd name="T60" fmla="*/ 2147483646 w 505"/>
                <a:gd name="T61" fmla="*/ 2147483646 h 385"/>
                <a:gd name="T62" fmla="*/ 2147483646 w 505"/>
                <a:gd name="T63" fmla="*/ 2147483646 h 385"/>
                <a:gd name="T64" fmla="*/ 2147483646 w 505"/>
                <a:gd name="T65" fmla="*/ 2147483646 h 385"/>
                <a:gd name="T66" fmla="*/ 2147483646 w 505"/>
                <a:gd name="T67" fmla="*/ 2147483646 h 385"/>
                <a:gd name="T68" fmla="*/ 2147483646 w 505"/>
                <a:gd name="T69" fmla="*/ 2147483646 h 3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73" name="Freeform 20"/>
            <p:cNvSpPr>
              <a:spLocks/>
            </p:cNvSpPr>
            <p:nvPr/>
          </p:nvSpPr>
          <p:spPr bwMode="gray">
            <a:xfrm>
              <a:off x="4359932" y="5318416"/>
              <a:ext cx="953441" cy="727508"/>
            </a:xfrm>
            <a:custGeom>
              <a:avLst/>
              <a:gdLst>
                <a:gd name="T0" fmla="*/ 2147483646 w 497"/>
                <a:gd name="T1" fmla="*/ 2147483646 h 385"/>
                <a:gd name="T2" fmla="*/ 2147483646 w 497"/>
                <a:gd name="T3" fmla="*/ 2147483646 h 385"/>
                <a:gd name="T4" fmla="*/ 2147483646 w 497"/>
                <a:gd name="T5" fmla="*/ 2147483646 h 385"/>
                <a:gd name="T6" fmla="*/ 2147483646 w 497"/>
                <a:gd name="T7" fmla="*/ 2147483646 h 385"/>
                <a:gd name="T8" fmla="*/ 2147483646 w 497"/>
                <a:gd name="T9" fmla="*/ 2147483646 h 385"/>
                <a:gd name="T10" fmla="*/ 2147483646 w 497"/>
                <a:gd name="T11" fmla="*/ 2147483646 h 385"/>
                <a:gd name="T12" fmla="*/ 2147483646 w 497"/>
                <a:gd name="T13" fmla="*/ 2147483646 h 385"/>
                <a:gd name="T14" fmla="*/ 2147483646 w 497"/>
                <a:gd name="T15" fmla="*/ 2147483646 h 385"/>
                <a:gd name="T16" fmla="*/ 2147483646 w 497"/>
                <a:gd name="T17" fmla="*/ 2147483646 h 385"/>
                <a:gd name="T18" fmla="*/ 2147483646 w 497"/>
                <a:gd name="T19" fmla="*/ 2147483646 h 385"/>
                <a:gd name="T20" fmla="*/ 2147483646 w 497"/>
                <a:gd name="T21" fmla="*/ 2147483646 h 385"/>
                <a:gd name="T22" fmla="*/ 2147483646 w 497"/>
                <a:gd name="T23" fmla="*/ 2147483646 h 385"/>
                <a:gd name="T24" fmla="*/ 2147483646 w 497"/>
                <a:gd name="T25" fmla="*/ 2147483646 h 385"/>
                <a:gd name="T26" fmla="*/ 2147483646 w 497"/>
                <a:gd name="T27" fmla="*/ 2147483646 h 385"/>
                <a:gd name="T28" fmla="*/ 2147483646 w 497"/>
                <a:gd name="T29" fmla="*/ 2147483646 h 385"/>
                <a:gd name="T30" fmla="*/ 2147483646 w 497"/>
                <a:gd name="T31" fmla="*/ 2147483646 h 385"/>
                <a:gd name="T32" fmla="*/ 2147483646 w 497"/>
                <a:gd name="T33" fmla="*/ 2147483646 h 385"/>
                <a:gd name="T34" fmla="*/ 2147483646 w 497"/>
                <a:gd name="T35" fmla="*/ 2147483646 h 385"/>
                <a:gd name="T36" fmla="*/ 2147483646 w 497"/>
                <a:gd name="T37" fmla="*/ 2147483646 h 385"/>
                <a:gd name="T38" fmla="*/ 2147483646 w 497"/>
                <a:gd name="T39" fmla="*/ 2147483646 h 385"/>
                <a:gd name="T40" fmla="*/ 2147483646 w 497"/>
                <a:gd name="T41" fmla="*/ 2147483646 h 385"/>
                <a:gd name="T42" fmla="*/ 2147483646 w 497"/>
                <a:gd name="T43" fmla="*/ 2147483646 h 385"/>
                <a:gd name="T44" fmla="*/ 2147483646 w 497"/>
                <a:gd name="T45" fmla="*/ 2147483646 h 385"/>
                <a:gd name="T46" fmla="*/ 0 w 497"/>
                <a:gd name="T47" fmla="*/ 2147483646 h 385"/>
                <a:gd name="T48" fmla="*/ 2147483646 w 497"/>
                <a:gd name="T49" fmla="*/ 2147483646 h 385"/>
                <a:gd name="T50" fmla="*/ 2147483646 w 497"/>
                <a:gd name="T51" fmla="*/ 2147483646 h 385"/>
                <a:gd name="T52" fmla="*/ 2147483646 w 497"/>
                <a:gd name="T53" fmla="*/ 2147483646 h 385"/>
                <a:gd name="T54" fmla="*/ 2147483646 w 497"/>
                <a:gd name="T55" fmla="*/ 2147483646 h 385"/>
                <a:gd name="T56" fmla="*/ 2147483646 w 497"/>
                <a:gd name="T57" fmla="*/ 2147483646 h 385"/>
                <a:gd name="T58" fmla="*/ 2147483646 w 497"/>
                <a:gd name="T59" fmla="*/ 2147483646 h 385"/>
                <a:gd name="T60" fmla="*/ 2147483646 w 497"/>
                <a:gd name="T61" fmla="*/ 2147483646 h 385"/>
                <a:gd name="T62" fmla="*/ 2147483646 w 497"/>
                <a:gd name="T63" fmla="*/ 2147483646 h 385"/>
                <a:gd name="T64" fmla="*/ 2147483646 w 497"/>
                <a:gd name="T65" fmla="*/ 2147483646 h 385"/>
                <a:gd name="T66" fmla="*/ 2147483646 w 497"/>
                <a:gd name="T67" fmla="*/ 2147483646 h 385"/>
                <a:gd name="T68" fmla="*/ 2147483646 w 497"/>
                <a:gd name="T69" fmla="*/ 2147483646 h 385"/>
                <a:gd name="T70" fmla="*/ 2147483646 w 497"/>
                <a:gd name="T71" fmla="*/ 2147483646 h 3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74" name="Freeform 30"/>
            <p:cNvSpPr>
              <a:spLocks/>
            </p:cNvSpPr>
            <p:nvPr/>
          </p:nvSpPr>
          <p:spPr bwMode="gray">
            <a:xfrm>
              <a:off x="5082188" y="3880482"/>
              <a:ext cx="722255" cy="681397"/>
            </a:xfrm>
            <a:custGeom>
              <a:avLst/>
              <a:gdLst>
                <a:gd name="T0" fmla="*/ 2147483646 w 377"/>
                <a:gd name="T1" fmla="*/ 2147483646 h 361"/>
                <a:gd name="T2" fmla="*/ 2147483646 w 377"/>
                <a:gd name="T3" fmla="*/ 0 h 361"/>
                <a:gd name="T4" fmla="*/ 2147483646 w 377"/>
                <a:gd name="T5" fmla="*/ 2147483646 h 361"/>
                <a:gd name="T6" fmla="*/ 2147483646 w 377"/>
                <a:gd name="T7" fmla="*/ 2147483646 h 361"/>
                <a:gd name="T8" fmla="*/ 2147483646 w 377"/>
                <a:gd name="T9" fmla="*/ 2147483646 h 361"/>
                <a:gd name="T10" fmla="*/ 2147483646 w 377"/>
                <a:gd name="T11" fmla="*/ 2147483646 h 361"/>
                <a:gd name="T12" fmla="*/ 2147483646 w 377"/>
                <a:gd name="T13" fmla="*/ 2147483646 h 361"/>
                <a:gd name="T14" fmla="*/ 2147483646 w 377"/>
                <a:gd name="T15" fmla="*/ 2147483646 h 361"/>
                <a:gd name="T16" fmla="*/ 2147483646 w 377"/>
                <a:gd name="T17" fmla="*/ 2147483646 h 361"/>
                <a:gd name="T18" fmla="*/ 2147483646 w 377"/>
                <a:gd name="T19" fmla="*/ 2147483646 h 361"/>
                <a:gd name="T20" fmla="*/ 2147483646 w 377"/>
                <a:gd name="T21" fmla="*/ 2147483646 h 361"/>
                <a:gd name="T22" fmla="*/ 2147483646 w 377"/>
                <a:gd name="T23" fmla="*/ 2147483646 h 361"/>
                <a:gd name="T24" fmla="*/ 2147483646 w 377"/>
                <a:gd name="T25" fmla="*/ 2147483646 h 361"/>
                <a:gd name="T26" fmla="*/ 2147483646 w 377"/>
                <a:gd name="T27" fmla="*/ 2147483646 h 361"/>
                <a:gd name="T28" fmla="*/ 2147483646 w 377"/>
                <a:gd name="T29" fmla="*/ 2147483646 h 361"/>
                <a:gd name="T30" fmla="*/ 2147483646 w 377"/>
                <a:gd name="T31" fmla="*/ 2147483646 h 361"/>
                <a:gd name="T32" fmla="*/ 2147483646 w 377"/>
                <a:gd name="T33" fmla="*/ 2147483646 h 361"/>
                <a:gd name="T34" fmla="*/ 2147483646 w 377"/>
                <a:gd name="T35" fmla="*/ 2147483646 h 361"/>
                <a:gd name="T36" fmla="*/ 2147483646 w 377"/>
                <a:gd name="T37" fmla="*/ 2147483646 h 361"/>
                <a:gd name="T38" fmla="*/ 2147483646 w 377"/>
                <a:gd name="T39" fmla="*/ 2147483646 h 361"/>
                <a:gd name="T40" fmla="*/ 2147483646 w 377"/>
                <a:gd name="T41" fmla="*/ 2147483646 h 361"/>
                <a:gd name="T42" fmla="*/ 2147483646 w 377"/>
                <a:gd name="T43" fmla="*/ 2147483646 h 361"/>
                <a:gd name="T44" fmla="*/ 2147483646 w 377"/>
                <a:gd name="T45" fmla="*/ 2147483646 h 361"/>
                <a:gd name="T46" fmla="*/ 2147483646 w 377"/>
                <a:gd name="T47" fmla="*/ 2147483646 h 361"/>
                <a:gd name="T48" fmla="*/ 2147483646 w 377"/>
                <a:gd name="T49" fmla="*/ 2147483646 h 361"/>
                <a:gd name="T50" fmla="*/ 2147483646 w 377"/>
                <a:gd name="T51" fmla="*/ 2147483646 h 361"/>
                <a:gd name="T52" fmla="*/ 2147483646 w 377"/>
                <a:gd name="T53" fmla="*/ 2147483646 h 361"/>
                <a:gd name="T54" fmla="*/ 2147483646 w 377"/>
                <a:gd name="T55" fmla="*/ 2147483646 h 361"/>
                <a:gd name="T56" fmla="*/ 2147483646 w 377"/>
                <a:gd name="T57" fmla="*/ 2147483646 h 361"/>
                <a:gd name="T58" fmla="*/ 2147483646 w 377"/>
                <a:gd name="T59" fmla="*/ 2147483646 h 361"/>
                <a:gd name="T60" fmla="*/ 2147483646 w 377"/>
                <a:gd name="T61" fmla="*/ 2147483646 h 361"/>
                <a:gd name="T62" fmla="*/ 2147483646 w 377"/>
                <a:gd name="T63" fmla="*/ 2147483646 h 361"/>
                <a:gd name="T64" fmla="*/ 2147483646 w 377"/>
                <a:gd name="T65" fmla="*/ 2147483646 h 361"/>
                <a:gd name="T66" fmla="*/ 2147483646 w 377"/>
                <a:gd name="T67" fmla="*/ 2147483646 h 361"/>
                <a:gd name="T68" fmla="*/ 2147483646 w 377"/>
                <a:gd name="T69" fmla="*/ 2147483646 h 361"/>
                <a:gd name="T70" fmla="*/ 2147483646 w 377"/>
                <a:gd name="T71" fmla="*/ 2147483646 h 361"/>
                <a:gd name="T72" fmla="*/ 2147483646 w 377"/>
                <a:gd name="T73" fmla="*/ 2147483646 h 361"/>
                <a:gd name="T74" fmla="*/ 2147483646 w 377"/>
                <a:gd name="T75" fmla="*/ 2147483646 h 361"/>
                <a:gd name="T76" fmla="*/ 2147483646 w 377"/>
                <a:gd name="T77" fmla="*/ 2147483646 h 361"/>
                <a:gd name="T78" fmla="*/ 2147483646 w 377"/>
                <a:gd name="T79" fmla="*/ 2147483646 h 361"/>
                <a:gd name="T80" fmla="*/ 2147483646 w 377"/>
                <a:gd name="T81" fmla="*/ 2147483646 h 361"/>
                <a:gd name="T82" fmla="*/ 2147483646 w 377"/>
                <a:gd name="T83" fmla="*/ 2147483646 h 361"/>
                <a:gd name="T84" fmla="*/ 0 w 377"/>
                <a:gd name="T85" fmla="*/ 2147483646 h 361"/>
                <a:gd name="T86" fmla="*/ 2147483646 w 377"/>
                <a:gd name="T87" fmla="*/ 2147483646 h 361"/>
                <a:gd name="T88" fmla="*/ 2147483646 w 377"/>
                <a:gd name="T89" fmla="*/ 2147483646 h 361"/>
                <a:gd name="T90" fmla="*/ 2147483646 w 377"/>
                <a:gd name="T91" fmla="*/ 2147483646 h 361"/>
                <a:gd name="T92" fmla="*/ 2147483646 w 377"/>
                <a:gd name="T93" fmla="*/ 2147483646 h 361"/>
                <a:gd name="T94" fmla="*/ 2147483646 w 377"/>
                <a:gd name="T95" fmla="*/ 2147483646 h 361"/>
                <a:gd name="T96" fmla="*/ 2147483646 w 377"/>
                <a:gd name="T97" fmla="*/ 2147483646 h 3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75" name="Freeform 31"/>
            <p:cNvSpPr>
              <a:spLocks/>
            </p:cNvSpPr>
            <p:nvPr/>
          </p:nvSpPr>
          <p:spPr bwMode="invGray">
            <a:xfrm>
              <a:off x="5070914" y="3261692"/>
              <a:ext cx="477043" cy="865912"/>
            </a:xfrm>
            <a:custGeom>
              <a:avLst/>
              <a:gdLst>
                <a:gd name="T0" fmla="*/ 2147483646 w 249"/>
                <a:gd name="T1" fmla="*/ 2147483646 h 457"/>
                <a:gd name="T2" fmla="*/ 2147483646 w 249"/>
                <a:gd name="T3" fmla="*/ 2147483646 h 457"/>
                <a:gd name="T4" fmla="*/ 2147483646 w 249"/>
                <a:gd name="T5" fmla="*/ 2147483646 h 457"/>
                <a:gd name="T6" fmla="*/ 2147483646 w 249"/>
                <a:gd name="T7" fmla="*/ 2147483646 h 457"/>
                <a:gd name="T8" fmla="*/ 2147483646 w 249"/>
                <a:gd name="T9" fmla="*/ 2147483646 h 457"/>
                <a:gd name="T10" fmla="*/ 2147483646 w 249"/>
                <a:gd name="T11" fmla="*/ 2147483646 h 457"/>
                <a:gd name="T12" fmla="*/ 2147483646 w 249"/>
                <a:gd name="T13" fmla="*/ 2147483646 h 457"/>
                <a:gd name="T14" fmla="*/ 0 w 249"/>
                <a:gd name="T15" fmla="*/ 2147483646 h 457"/>
                <a:gd name="T16" fmla="*/ 2147483646 w 249"/>
                <a:gd name="T17" fmla="*/ 2147483646 h 457"/>
                <a:gd name="T18" fmla="*/ 2147483646 w 249"/>
                <a:gd name="T19" fmla="*/ 2147483646 h 457"/>
                <a:gd name="T20" fmla="*/ 2147483646 w 249"/>
                <a:gd name="T21" fmla="*/ 2147483646 h 457"/>
                <a:gd name="T22" fmla="*/ 2147483646 w 249"/>
                <a:gd name="T23" fmla="*/ 2147483646 h 457"/>
                <a:gd name="T24" fmla="*/ 2147483646 w 249"/>
                <a:gd name="T25" fmla="*/ 2147483646 h 457"/>
                <a:gd name="T26" fmla="*/ 2147483646 w 249"/>
                <a:gd name="T27" fmla="*/ 2147483646 h 457"/>
                <a:gd name="T28" fmla="*/ 2147483646 w 249"/>
                <a:gd name="T29" fmla="*/ 2147483646 h 457"/>
                <a:gd name="T30" fmla="*/ 2147483646 w 249"/>
                <a:gd name="T31" fmla="*/ 2147483646 h 457"/>
                <a:gd name="T32" fmla="*/ 2147483646 w 249"/>
                <a:gd name="T33" fmla="*/ 2147483646 h 457"/>
                <a:gd name="T34" fmla="*/ 2147483646 w 249"/>
                <a:gd name="T35" fmla="*/ 2147483646 h 457"/>
                <a:gd name="T36" fmla="*/ 2147483646 w 249"/>
                <a:gd name="T37" fmla="*/ 2147483646 h 457"/>
                <a:gd name="T38" fmla="*/ 2147483646 w 249"/>
                <a:gd name="T39" fmla="*/ 2147483646 h 457"/>
                <a:gd name="T40" fmla="*/ 2147483646 w 249"/>
                <a:gd name="T41" fmla="*/ 2147483646 h 457"/>
                <a:gd name="T42" fmla="*/ 2147483646 w 249"/>
                <a:gd name="T43" fmla="*/ 0 h 457"/>
                <a:gd name="T44" fmla="*/ 2147483646 w 249"/>
                <a:gd name="T45" fmla="*/ 2147483646 h 457"/>
                <a:gd name="T46" fmla="*/ 2147483646 w 249"/>
                <a:gd name="T47" fmla="*/ 0 h 457"/>
                <a:gd name="T48" fmla="*/ 2147483646 w 249"/>
                <a:gd name="T49" fmla="*/ 2147483646 h 457"/>
                <a:gd name="T50" fmla="*/ 2147483646 w 249"/>
                <a:gd name="T51" fmla="*/ 2147483646 h 457"/>
                <a:gd name="T52" fmla="*/ 2147483646 w 249"/>
                <a:gd name="T53" fmla="*/ 2147483646 h 457"/>
                <a:gd name="T54" fmla="*/ 2147483646 w 249"/>
                <a:gd name="T55" fmla="*/ 2147483646 h 457"/>
                <a:gd name="T56" fmla="*/ 2147483646 w 249"/>
                <a:gd name="T57" fmla="*/ 2147483646 h 457"/>
                <a:gd name="T58" fmla="*/ 2147483646 w 249"/>
                <a:gd name="T59" fmla="*/ 2147483646 h 457"/>
                <a:gd name="T60" fmla="*/ 2147483646 w 249"/>
                <a:gd name="T61" fmla="*/ 2147483646 h 457"/>
                <a:gd name="T62" fmla="*/ 2147483646 w 249"/>
                <a:gd name="T63" fmla="*/ 2147483646 h 457"/>
                <a:gd name="T64" fmla="*/ 2147483646 w 249"/>
                <a:gd name="T65" fmla="*/ 2147483646 h 457"/>
                <a:gd name="T66" fmla="*/ 2147483646 w 249"/>
                <a:gd name="T67" fmla="*/ 2147483646 h 457"/>
                <a:gd name="T68" fmla="*/ 2147483646 w 249"/>
                <a:gd name="T69" fmla="*/ 2147483646 h 457"/>
                <a:gd name="T70" fmla="*/ 2147483646 w 249"/>
                <a:gd name="T71" fmla="*/ 2147483646 h 457"/>
                <a:gd name="T72" fmla="*/ 2147483646 w 249"/>
                <a:gd name="T73" fmla="*/ 2147483646 h 4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76" name="Freeform 35"/>
            <p:cNvSpPr>
              <a:spLocks/>
            </p:cNvSpPr>
            <p:nvPr/>
          </p:nvSpPr>
          <p:spPr bwMode="invGray">
            <a:xfrm>
              <a:off x="3763633" y="1368366"/>
              <a:ext cx="2727987" cy="2348171"/>
            </a:xfrm>
            <a:custGeom>
              <a:avLst/>
              <a:gdLst>
                <a:gd name="T0" fmla="*/ 2147483646 w 1425"/>
                <a:gd name="T1" fmla="*/ 2147483646 h 1241"/>
                <a:gd name="T2" fmla="*/ 2147483646 w 1425"/>
                <a:gd name="T3" fmla="*/ 2147483646 h 1241"/>
                <a:gd name="T4" fmla="*/ 2147483646 w 1425"/>
                <a:gd name="T5" fmla="*/ 2147483646 h 1241"/>
                <a:gd name="T6" fmla="*/ 2147483646 w 1425"/>
                <a:gd name="T7" fmla="*/ 2147483646 h 1241"/>
                <a:gd name="T8" fmla="*/ 2147483646 w 1425"/>
                <a:gd name="T9" fmla="*/ 2147483646 h 1241"/>
                <a:gd name="T10" fmla="*/ 2147483646 w 1425"/>
                <a:gd name="T11" fmla="*/ 2147483646 h 1241"/>
                <a:gd name="T12" fmla="*/ 2147483646 w 1425"/>
                <a:gd name="T13" fmla="*/ 2147483646 h 1241"/>
                <a:gd name="T14" fmla="*/ 2147483646 w 1425"/>
                <a:gd name="T15" fmla="*/ 2147483646 h 1241"/>
                <a:gd name="T16" fmla="*/ 2147483646 w 1425"/>
                <a:gd name="T17" fmla="*/ 2147483646 h 1241"/>
                <a:gd name="T18" fmla="*/ 2147483646 w 1425"/>
                <a:gd name="T19" fmla="*/ 2147483646 h 1241"/>
                <a:gd name="T20" fmla="*/ 2147483646 w 1425"/>
                <a:gd name="T21" fmla="*/ 2147483646 h 1241"/>
                <a:gd name="T22" fmla="*/ 2147483646 w 1425"/>
                <a:gd name="T23" fmla="*/ 2147483646 h 1241"/>
                <a:gd name="T24" fmla="*/ 2147483646 w 1425"/>
                <a:gd name="T25" fmla="*/ 2147483646 h 1241"/>
                <a:gd name="T26" fmla="*/ 2147483646 w 1425"/>
                <a:gd name="T27" fmla="*/ 2147483646 h 1241"/>
                <a:gd name="T28" fmla="*/ 2147483646 w 1425"/>
                <a:gd name="T29" fmla="*/ 2147483646 h 1241"/>
                <a:gd name="T30" fmla="*/ 2147483646 w 1425"/>
                <a:gd name="T31" fmla="*/ 2147483646 h 1241"/>
                <a:gd name="T32" fmla="*/ 2147483646 w 1425"/>
                <a:gd name="T33" fmla="*/ 2147483646 h 1241"/>
                <a:gd name="T34" fmla="*/ 2147483646 w 1425"/>
                <a:gd name="T35" fmla="*/ 2147483646 h 1241"/>
                <a:gd name="T36" fmla="*/ 2147483646 w 1425"/>
                <a:gd name="T37" fmla="*/ 2147483646 h 1241"/>
                <a:gd name="T38" fmla="*/ 2147483646 w 1425"/>
                <a:gd name="T39" fmla="*/ 2147483646 h 1241"/>
                <a:gd name="T40" fmla="*/ 2147483646 w 1425"/>
                <a:gd name="T41" fmla="*/ 2147483646 h 1241"/>
                <a:gd name="T42" fmla="*/ 2147483646 w 1425"/>
                <a:gd name="T43" fmla="*/ 2147483646 h 1241"/>
                <a:gd name="T44" fmla="*/ 2147483646 w 1425"/>
                <a:gd name="T45" fmla="*/ 2147483646 h 1241"/>
                <a:gd name="T46" fmla="*/ 2147483646 w 1425"/>
                <a:gd name="T47" fmla="*/ 2147483646 h 1241"/>
                <a:gd name="T48" fmla="*/ 2147483646 w 1425"/>
                <a:gd name="T49" fmla="*/ 2147483646 h 1241"/>
                <a:gd name="T50" fmla="*/ 2147483646 w 1425"/>
                <a:gd name="T51" fmla="*/ 2147483646 h 1241"/>
                <a:gd name="T52" fmla="*/ 2147483646 w 1425"/>
                <a:gd name="T53" fmla="*/ 2147483646 h 1241"/>
                <a:gd name="T54" fmla="*/ 2147483646 w 1425"/>
                <a:gd name="T55" fmla="*/ 2147483646 h 1241"/>
                <a:gd name="T56" fmla="*/ 2147483646 w 1425"/>
                <a:gd name="T57" fmla="*/ 2147483646 h 1241"/>
                <a:gd name="T58" fmla="*/ 2147483646 w 1425"/>
                <a:gd name="T59" fmla="*/ 2147483646 h 1241"/>
                <a:gd name="T60" fmla="*/ 2147483646 w 1425"/>
                <a:gd name="T61" fmla="*/ 2147483646 h 1241"/>
                <a:gd name="T62" fmla="*/ 2147483646 w 1425"/>
                <a:gd name="T63" fmla="*/ 2147483646 h 1241"/>
                <a:gd name="T64" fmla="*/ 2147483646 w 1425"/>
                <a:gd name="T65" fmla="*/ 2147483646 h 1241"/>
                <a:gd name="T66" fmla="*/ 2147483646 w 1425"/>
                <a:gd name="T67" fmla="*/ 2147483646 h 1241"/>
                <a:gd name="T68" fmla="*/ 2147483646 w 1425"/>
                <a:gd name="T69" fmla="*/ 2147483646 h 1241"/>
                <a:gd name="T70" fmla="*/ 2147483646 w 1425"/>
                <a:gd name="T71" fmla="*/ 2147483646 h 1241"/>
                <a:gd name="T72" fmla="*/ 2147483646 w 1425"/>
                <a:gd name="T73" fmla="*/ 0 h 1241"/>
                <a:gd name="T74" fmla="*/ 2147483646 w 1425"/>
                <a:gd name="T75" fmla="*/ 2147483646 h 1241"/>
                <a:gd name="T76" fmla="*/ 2147483646 w 1425"/>
                <a:gd name="T77" fmla="*/ 2147483646 h 1241"/>
                <a:gd name="T78" fmla="*/ 2147483646 w 1425"/>
                <a:gd name="T79" fmla="*/ 2147483646 h 1241"/>
                <a:gd name="T80" fmla="*/ 2147483646 w 1425"/>
                <a:gd name="T81" fmla="*/ 2147483646 h 1241"/>
                <a:gd name="T82" fmla="*/ 2147483646 w 1425"/>
                <a:gd name="T83" fmla="*/ 2147483646 h 1241"/>
                <a:gd name="T84" fmla="*/ 2147483646 w 1425"/>
                <a:gd name="T85" fmla="*/ 2147483646 h 1241"/>
                <a:gd name="T86" fmla="*/ 2147483646 w 1425"/>
                <a:gd name="T87" fmla="*/ 2147483646 h 1241"/>
                <a:gd name="T88" fmla="*/ 2147483646 w 1425"/>
                <a:gd name="T89" fmla="*/ 2147483646 h 1241"/>
                <a:gd name="T90" fmla="*/ 2147483646 w 1425"/>
                <a:gd name="T91" fmla="*/ 2147483646 h 1241"/>
                <a:gd name="T92" fmla="*/ 2147483646 w 1425"/>
                <a:gd name="T93" fmla="*/ 2147483646 h 1241"/>
                <a:gd name="T94" fmla="*/ 2147483646 w 1425"/>
                <a:gd name="T95" fmla="*/ 2147483646 h 1241"/>
                <a:gd name="T96" fmla="*/ 2147483646 w 1425"/>
                <a:gd name="T97" fmla="*/ 2147483646 h 1241"/>
                <a:gd name="T98" fmla="*/ 2147483646 w 1425"/>
                <a:gd name="T99" fmla="*/ 2147483646 h 1241"/>
                <a:gd name="T100" fmla="*/ 2147483646 w 1425"/>
                <a:gd name="T101" fmla="*/ 2147483646 h 1241"/>
                <a:gd name="T102" fmla="*/ 2147483646 w 1425"/>
                <a:gd name="T103" fmla="*/ 2147483646 h 1241"/>
                <a:gd name="T104" fmla="*/ 2147483646 w 1425"/>
                <a:gd name="T105" fmla="*/ 2147483646 h 1241"/>
                <a:gd name="T106" fmla="*/ 2147483646 w 1425"/>
                <a:gd name="T107" fmla="*/ 2147483646 h 1241"/>
                <a:gd name="T108" fmla="*/ 2147483646 w 1425"/>
                <a:gd name="T109" fmla="*/ 2147483646 h 124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77" name="Freeform 32"/>
            <p:cNvSpPr>
              <a:spLocks/>
            </p:cNvSpPr>
            <p:nvPr/>
          </p:nvSpPr>
          <p:spPr bwMode="gray">
            <a:xfrm>
              <a:off x="4560824" y="3410851"/>
              <a:ext cx="615432" cy="1151031"/>
            </a:xfrm>
            <a:custGeom>
              <a:avLst/>
              <a:gdLst>
                <a:gd name="T0" fmla="*/ 2147483646 w 321"/>
                <a:gd name="T1" fmla="*/ 2147483646 h 609"/>
                <a:gd name="T2" fmla="*/ 2147483646 w 321"/>
                <a:gd name="T3" fmla="*/ 2147483646 h 609"/>
                <a:gd name="T4" fmla="*/ 2147483646 w 321"/>
                <a:gd name="T5" fmla="*/ 2147483646 h 609"/>
                <a:gd name="T6" fmla="*/ 2147483646 w 321"/>
                <a:gd name="T7" fmla="*/ 2147483646 h 609"/>
                <a:gd name="T8" fmla="*/ 2147483646 w 321"/>
                <a:gd name="T9" fmla="*/ 2147483646 h 609"/>
                <a:gd name="T10" fmla="*/ 2147483646 w 321"/>
                <a:gd name="T11" fmla="*/ 2147483646 h 609"/>
                <a:gd name="T12" fmla="*/ 2147483646 w 321"/>
                <a:gd name="T13" fmla="*/ 2147483646 h 609"/>
                <a:gd name="T14" fmla="*/ 2147483646 w 321"/>
                <a:gd name="T15" fmla="*/ 2147483646 h 609"/>
                <a:gd name="T16" fmla="*/ 2147483646 w 321"/>
                <a:gd name="T17" fmla="*/ 2147483646 h 609"/>
                <a:gd name="T18" fmla="*/ 2147483646 w 321"/>
                <a:gd name="T19" fmla="*/ 2147483646 h 609"/>
                <a:gd name="T20" fmla="*/ 2147483646 w 321"/>
                <a:gd name="T21" fmla="*/ 2147483646 h 609"/>
                <a:gd name="T22" fmla="*/ 2147483646 w 321"/>
                <a:gd name="T23" fmla="*/ 2147483646 h 609"/>
                <a:gd name="T24" fmla="*/ 2147483646 w 321"/>
                <a:gd name="T25" fmla="*/ 2147483646 h 609"/>
                <a:gd name="T26" fmla="*/ 0 w 321"/>
                <a:gd name="T27" fmla="*/ 2147483646 h 609"/>
                <a:gd name="T28" fmla="*/ 2147483646 w 321"/>
                <a:gd name="T29" fmla="*/ 2147483646 h 609"/>
                <a:gd name="T30" fmla="*/ 2147483646 w 321"/>
                <a:gd name="T31" fmla="*/ 2147483646 h 609"/>
                <a:gd name="T32" fmla="*/ 0 w 321"/>
                <a:gd name="T33" fmla="*/ 2147483646 h 609"/>
                <a:gd name="T34" fmla="*/ 2147483646 w 321"/>
                <a:gd name="T35" fmla="*/ 2147483646 h 609"/>
                <a:gd name="T36" fmla="*/ 2147483646 w 321"/>
                <a:gd name="T37" fmla="*/ 2147483646 h 609"/>
                <a:gd name="T38" fmla="*/ 2147483646 w 321"/>
                <a:gd name="T39" fmla="*/ 2147483646 h 609"/>
                <a:gd name="T40" fmla="*/ 2147483646 w 321"/>
                <a:gd name="T41" fmla="*/ 2147483646 h 609"/>
                <a:gd name="T42" fmla="*/ 2147483646 w 321"/>
                <a:gd name="T43" fmla="*/ 2147483646 h 609"/>
                <a:gd name="T44" fmla="*/ 2147483646 w 321"/>
                <a:gd name="T45" fmla="*/ 2147483646 h 609"/>
                <a:gd name="T46" fmla="*/ 2147483646 w 321"/>
                <a:gd name="T47" fmla="*/ 2147483646 h 609"/>
                <a:gd name="T48" fmla="*/ 2147483646 w 321"/>
                <a:gd name="T49" fmla="*/ 2147483646 h 609"/>
                <a:gd name="T50" fmla="*/ 2147483646 w 321"/>
                <a:gd name="T51" fmla="*/ 2147483646 h 609"/>
                <a:gd name="T52" fmla="*/ 2147483646 w 321"/>
                <a:gd name="T53" fmla="*/ 2147483646 h 609"/>
                <a:gd name="T54" fmla="*/ 2147483646 w 321"/>
                <a:gd name="T55" fmla="*/ 2147483646 h 609"/>
                <a:gd name="T56" fmla="*/ 2147483646 w 321"/>
                <a:gd name="T57" fmla="*/ 2147483646 h 609"/>
                <a:gd name="T58" fmla="*/ 2147483646 w 321"/>
                <a:gd name="T59" fmla="*/ 2147483646 h 609"/>
                <a:gd name="T60" fmla="*/ 2147483646 w 321"/>
                <a:gd name="T61" fmla="*/ 2147483646 h 609"/>
                <a:gd name="T62" fmla="*/ 2147483646 w 321"/>
                <a:gd name="T63" fmla="*/ 2147483646 h 609"/>
                <a:gd name="T64" fmla="*/ 2147483646 w 321"/>
                <a:gd name="T65" fmla="*/ 2147483646 h 609"/>
                <a:gd name="T66" fmla="*/ 2147483646 w 321"/>
                <a:gd name="T67" fmla="*/ 2147483646 h 609"/>
                <a:gd name="T68" fmla="*/ 2147483646 w 321"/>
                <a:gd name="T69" fmla="*/ 2147483646 h 609"/>
                <a:gd name="T70" fmla="*/ 2147483646 w 321"/>
                <a:gd name="T71" fmla="*/ 2147483646 h 609"/>
                <a:gd name="T72" fmla="*/ 2147483646 w 321"/>
                <a:gd name="T73" fmla="*/ 2147483646 h 609"/>
                <a:gd name="T74" fmla="*/ 2147483646 w 321"/>
                <a:gd name="T75" fmla="*/ 2147483646 h 609"/>
                <a:gd name="T76" fmla="*/ 2147483646 w 321"/>
                <a:gd name="T77" fmla="*/ 2147483646 h 609"/>
                <a:gd name="T78" fmla="*/ 2147483646 w 321"/>
                <a:gd name="T79" fmla="*/ 2147483646 h 609"/>
                <a:gd name="T80" fmla="*/ 2147483646 w 321"/>
                <a:gd name="T81" fmla="*/ 2147483646 h 609"/>
                <a:gd name="T82" fmla="*/ 2147483646 w 321"/>
                <a:gd name="T83" fmla="*/ 2147483646 h 609"/>
                <a:gd name="T84" fmla="*/ 2147483646 w 321"/>
                <a:gd name="T85" fmla="*/ 0 h 609"/>
                <a:gd name="T86" fmla="*/ 2147483646 w 321"/>
                <a:gd name="T87" fmla="*/ 2147483646 h 609"/>
                <a:gd name="T88" fmla="*/ 2147483646 w 321"/>
                <a:gd name="T89" fmla="*/ 2147483646 h 609"/>
                <a:gd name="T90" fmla="*/ 2147483646 w 321"/>
                <a:gd name="T91" fmla="*/ 2147483646 h 609"/>
                <a:gd name="T92" fmla="*/ 2147483646 w 321"/>
                <a:gd name="T93" fmla="*/ 2147483646 h 609"/>
                <a:gd name="T94" fmla="*/ 2147483646 w 321"/>
                <a:gd name="T95" fmla="*/ 2147483646 h 609"/>
                <a:gd name="T96" fmla="*/ 2147483646 w 321"/>
                <a:gd name="T97" fmla="*/ 2147483646 h 609"/>
                <a:gd name="T98" fmla="*/ 2147483646 w 321"/>
                <a:gd name="T99" fmla="*/ 2147483646 h 609"/>
                <a:gd name="T100" fmla="*/ 2147483646 w 321"/>
                <a:gd name="T101" fmla="*/ 2147483646 h 609"/>
                <a:gd name="T102" fmla="*/ 2147483646 w 321"/>
                <a:gd name="T103" fmla="*/ 2147483646 h 609"/>
                <a:gd name="T104" fmla="*/ 2147483646 w 321"/>
                <a:gd name="T105" fmla="*/ 2147483646 h 609"/>
                <a:gd name="T106" fmla="*/ 2147483646 w 321"/>
                <a:gd name="T107" fmla="*/ 2147483646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78" name="Freeform 33"/>
            <p:cNvSpPr>
              <a:spLocks/>
            </p:cNvSpPr>
            <p:nvPr/>
          </p:nvSpPr>
          <p:spPr bwMode="invGray">
            <a:xfrm>
              <a:off x="4451051" y="3426220"/>
              <a:ext cx="336414" cy="592594"/>
            </a:xfrm>
            <a:custGeom>
              <a:avLst/>
              <a:gdLst>
                <a:gd name="T0" fmla="*/ 2147483646 w 177"/>
                <a:gd name="T1" fmla="*/ 2147483646 h 313"/>
                <a:gd name="T2" fmla="*/ 2147483646 w 177"/>
                <a:gd name="T3" fmla="*/ 2147483646 h 313"/>
                <a:gd name="T4" fmla="*/ 2147483646 w 177"/>
                <a:gd name="T5" fmla="*/ 2147483646 h 313"/>
                <a:gd name="T6" fmla="*/ 2147483646 w 177"/>
                <a:gd name="T7" fmla="*/ 2147483646 h 313"/>
                <a:gd name="T8" fmla="*/ 2147483646 w 177"/>
                <a:gd name="T9" fmla="*/ 0 h 313"/>
                <a:gd name="T10" fmla="*/ 2147483646 w 177"/>
                <a:gd name="T11" fmla="*/ 2147483646 h 313"/>
                <a:gd name="T12" fmla="*/ 2147483646 w 177"/>
                <a:gd name="T13" fmla="*/ 2147483646 h 313"/>
                <a:gd name="T14" fmla="*/ 2147483646 w 177"/>
                <a:gd name="T15" fmla="*/ 2147483646 h 313"/>
                <a:gd name="T16" fmla="*/ 2147483646 w 177"/>
                <a:gd name="T17" fmla="*/ 2147483646 h 313"/>
                <a:gd name="T18" fmla="*/ 0 w 177"/>
                <a:gd name="T19" fmla="*/ 2147483646 h 313"/>
                <a:gd name="T20" fmla="*/ 2147483646 w 177"/>
                <a:gd name="T21" fmla="*/ 2147483646 h 313"/>
                <a:gd name="T22" fmla="*/ 2147483646 w 177"/>
                <a:gd name="T23" fmla="*/ 2147483646 h 313"/>
                <a:gd name="T24" fmla="*/ 2147483646 w 177"/>
                <a:gd name="T25" fmla="*/ 2147483646 h 313"/>
                <a:gd name="T26" fmla="*/ 2147483646 w 177"/>
                <a:gd name="T27" fmla="*/ 2147483646 h 313"/>
                <a:gd name="T28" fmla="*/ 2147483646 w 177"/>
                <a:gd name="T29" fmla="*/ 2147483646 h 313"/>
                <a:gd name="T30" fmla="*/ 2147483646 w 177"/>
                <a:gd name="T31" fmla="*/ 2147483646 h 313"/>
                <a:gd name="T32" fmla="*/ 2147483646 w 177"/>
                <a:gd name="T33" fmla="*/ 2147483646 h 313"/>
                <a:gd name="T34" fmla="*/ 2147483646 w 177"/>
                <a:gd name="T35" fmla="*/ 2147483646 h 313"/>
                <a:gd name="T36" fmla="*/ 2147483646 w 177"/>
                <a:gd name="T37" fmla="*/ 2147483646 h 313"/>
                <a:gd name="T38" fmla="*/ 2147483646 w 177"/>
                <a:gd name="T39" fmla="*/ 2147483646 h 313"/>
                <a:gd name="T40" fmla="*/ 2147483646 w 177"/>
                <a:gd name="T41" fmla="*/ 2147483646 h 313"/>
                <a:gd name="T42" fmla="*/ 2147483646 w 177"/>
                <a:gd name="T43" fmla="*/ 2147483646 h 313"/>
                <a:gd name="T44" fmla="*/ 2147483646 w 177"/>
                <a:gd name="T45" fmla="*/ 2147483646 h 313"/>
                <a:gd name="T46" fmla="*/ 2147483646 w 177"/>
                <a:gd name="T47" fmla="*/ 2147483646 h 313"/>
                <a:gd name="T48" fmla="*/ 2147483646 w 177"/>
                <a:gd name="T49" fmla="*/ 2147483646 h 313"/>
                <a:gd name="T50" fmla="*/ 2147483646 w 177"/>
                <a:gd name="T51" fmla="*/ 2147483646 h 313"/>
                <a:gd name="T52" fmla="*/ 2147483646 w 177"/>
                <a:gd name="T53" fmla="*/ 2147483646 h 313"/>
                <a:gd name="T54" fmla="*/ 2147483646 w 177"/>
                <a:gd name="T55" fmla="*/ 2147483646 h 31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79" name="Freeform 34"/>
            <p:cNvSpPr>
              <a:spLocks/>
            </p:cNvSpPr>
            <p:nvPr/>
          </p:nvSpPr>
          <p:spPr bwMode="invGray">
            <a:xfrm>
              <a:off x="3242270" y="2837041"/>
              <a:ext cx="1642212" cy="1589924"/>
            </a:xfrm>
            <a:custGeom>
              <a:avLst/>
              <a:gdLst>
                <a:gd name="T0" fmla="*/ 2147483646 w 857"/>
                <a:gd name="T1" fmla="*/ 2147483646 h 841"/>
                <a:gd name="T2" fmla="*/ 2147483646 w 857"/>
                <a:gd name="T3" fmla="*/ 2147483646 h 841"/>
                <a:gd name="T4" fmla="*/ 2147483646 w 857"/>
                <a:gd name="T5" fmla="*/ 2147483646 h 841"/>
                <a:gd name="T6" fmla="*/ 2147483646 w 857"/>
                <a:gd name="T7" fmla="*/ 2147483646 h 841"/>
                <a:gd name="T8" fmla="*/ 2147483646 w 857"/>
                <a:gd name="T9" fmla="*/ 2147483646 h 841"/>
                <a:gd name="T10" fmla="*/ 2147483646 w 857"/>
                <a:gd name="T11" fmla="*/ 2147483646 h 841"/>
                <a:gd name="T12" fmla="*/ 2147483646 w 857"/>
                <a:gd name="T13" fmla="*/ 2147483646 h 841"/>
                <a:gd name="T14" fmla="*/ 2147483646 w 857"/>
                <a:gd name="T15" fmla="*/ 2147483646 h 841"/>
                <a:gd name="T16" fmla="*/ 2147483646 w 857"/>
                <a:gd name="T17" fmla="*/ 2147483646 h 841"/>
                <a:gd name="T18" fmla="*/ 2147483646 w 857"/>
                <a:gd name="T19" fmla="*/ 2147483646 h 841"/>
                <a:gd name="T20" fmla="*/ 2147483646 w 857"/>
                <a:gd name="T21" fmla="*/ 2147483646 h 841"/>
                <a:gd name="T22" fmla="*/ 2147483646 w 857"/>
                <a:gd name="T23" fmla="*/ 2147483646 h 841"/>
                <a:gd name="T24" fmla="*/ 2147483646 w 857"/>
                <a:gd name="T25" fmla="*/ 2147483646 h 841"/>
                <a:gd name="T26" fmla="*/ 2147483646 w 857"/>
                <a:gd name="T27" fmla="*/ 2147483646 h 841"/>
                <a:gd name="T28" fmla="*/ 2147483646 w 857"/>
                <a:gd name="T29" fmla="*/ 2147483646 h 841"/>
                <a:gd name="T30" fmla="*/ 2147483646 w 857"/>
                <a:gd name="T31" fmla="*/ 2147483646 h 841"/>
                <a:gd name="T32" fmla="*/ 2147483646 w 857"/>
                <a:gd name="T33" fmla="*/ 2147483646 h 841"/>
                <a:gd name="T34" fmla="*/ 2147483646 w 857"/>
                <a:gd name="T35" fmla="*/ 2147483646 h 841"/>
                <a:gd name="T36" fmla="*/ 2147483646 w 857"/>
                <a:gd name="T37" fmla="*/ 2147483646 h 841"/>
                <a:gd name="T38" fmla="*/ 2147483646 w 857"/>
                <a:gd name="T39" fmla="*/ 2147483646 h 841"/>
                <a:gd name="T40" fmla="*/ 2147483646 w 857"/>
                <a:gd name="T41" fmla="*/ 2147483646 h 841"/>
                <a:gd name="T42" fmla="*/ 2147483646 w 857"/>
                <a:gd name="T43" fmla="*/ 2147483646 h 841"/>
                <a:gd name="T44" fmla="*/ 2147483646 w 857"/>
                <a:gd name="T45" fmla="*/ 2147483646 h 841"/>
                <a:gd name="T46" fmla="*/ 2147483646 w 857"/>
                <a:gd name="T47" fmla="*/ 2147483646 h 841"/>
                <a:gd name="T48" fmla="*/ 2147483646 w 857"/>
                <a:gd name="T49" fmla="*/ 2147483646 h 841"/>
                <a:gd name="T50" fmla="*/ 2147483646 w 857"/>
                <a:gd name="T51" fmla="*/ 2147483646 h 841"/>
                <a:gd name="T52" fmla="*/ 2147483646 w 857"/>
                <a:gd name="T53" fmla="*/ 2147483646 h 841"/>
                <a:gd name="T54" fmla="*/ 2147483646 w 857"/>
                <a:gd name="T55" fmla="*/ 2147483646 h 841"/>
                <a:gd name="T56" fmla="*/ 2147483646 w 857"/>
                <a:gd name="T57" fmla="*/ 2147483646 h 841"/>
                <a:gd name="T58" fmla="*/ 2147483646 w 857"/>
                <a:gd name="T59" fmla="*/ 2147483646 h 841"/>
                <a:gd name="T60" fmla="*/ 2147483646 w 857"/>
                <a:gd name="T61" fmla="*/ 2147483646 h 841"/>
                <a:gd name="T62" fmla="*/ 2147483646 w 857"/>
                <a:gd name="T63" fmla="*/ 2147483646 h 841"/>
                <a:gd name="T64" fmla="*/ 2147483646 w 857"/>
                <a:gd name="T65" fmla="*/ 2147483646 h 841"/>
                <a:gd name="T66" fmla="*/ 2147483646 w 857"/>
                <a:gd name="T67" fmla="*/ 2147483646 h 841"/>
                <a:gd name="T68" fmla="*/ 2147483646 w 857"/>
                <a:gd name="T69" fmla="*/ 2147483646 h 841"/>
                <a:gd name="T70" fmla="*/ 2147483646 w 857"/>
                <a:gd name="T71" fmla="*/ 2147483646 h 841"/>
                <a:gd name="T72" fmla="*/ 2147483646 w 857"/>
                <a:gd name="T73" fmla="*/ 2147483646 h 841"/>
                <a:gd name="T74" fmla="*/ 2147483646 w 857"/>
                <a:gd name="T75" fmla="*/ 2147483646 h 841"/>
                <a:gd name="T76" fmla="*/ 2147483646 w 857"/>
                <a:gd name="T77" fmla="*/ 2147483646 h 841"/>
                <a:gd name="T78" fmla="*/ 2147483646 w 857"/>
                <a:gd name="T79" fmla="*/ 2147483646 h 841"/>
                <a:gd name="T80" fmla="*/ 2147483646 w 857"/>
                <a:gd name="T81" fmla="*/ 2147483646 h 841"/>
                <a:gd name="T82" fmla="*/ 2147483646 w 857"/>
                <a:gd name="T83" fmla="*/ 2147483646 h 841"/>
                <a:gd name="T84" fmla="*/ 2147483646 w 857"/>
                <a:gd name="T85" fmla="*/ 0 h 841"/>
                <a:gd name="T86" fmla="*/ 2147483646 w 857"/>
                <a:gd name="T87" fmla="*/ 2147483646 h 841"/>
                <a:gd name="T88" fmla="*/ 2147483646 w 857"/>
                <a:gd name="T89" fmla="*/ 2147483646 h 841"/>
                <a:gd name="T90" fmla="*/ 2147483646 w 857"/>
                <a:gd name="T91" fmla="*/ 2147483646 h 841"/>
                <a:gd name="T92" fmla="*/ 2147483646 w 857"/>
                <a:gd name="T93" fmla="*/ 2147483646 h 841"/>
                <a:gd name="T94" fmla="*/ 2147483646 w 857"/>
                <a:gd name="T95" fmla="*/ 2147483646 h 841"/>
                <a:gd name="T96" fmla="*/ 2147483646 w 857"/>
                <a:gd name="T97" fmla="*/ 2147483646 h 841"/>
                <a:gd name="T98" fmla="*/ 2147483646 w 857"/>
                <a:gd name="T99" fmla="*/ 2147483646 h 841"/>
                <a:gd name="T100" fmla="*/ 2147483646 w 857"/>
                <a:gd name="T101" fmla="*/ 2147483646 h 841"/>
                <a:gd name="T102" fmla="*/ 2147483646 w 857"/>
                <a:gd name="T103" fmla="*/ 2147483646 h 841"/>
                <a:gd name="T104" fmla="*/ 2147483646 w 857"/>
                <a:gd name="T105" fmla="*/ 2147483646 h 841"/>
                <a:gd name="T106" fmla="*/ 2147483646 w 857"/>
                <a:gd name="T107" fmla="*/ 2147483646 h 841"/>
                <a:gd name="T108" fmla="*/ 2147483646 w 857"/>
                <a:gd name="T109" fmla="*/ 2147483646 h 841"/>
                <a:gd name="T110" fmla="*/ 2147483646 w 857"/>
                <a:gd name="T111" fmla="*/ 2147483646 h 841"/>
                <a:gd name="T112" fmla="*/ 2147483646 w 857"/>
                <a:gd name="T113" fmla="*/ 2147483646 h 8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80" name="Freeform 25"/>
            <p:cNvSpPr>
              <a:spLocks/>
            </p:cNvSpPr>
            <p:nvPr/>
          </p:nvSpPr>
          <p:spPr bwMode="invGray">
            <a:xfrm>
              <a:off x="2768740" y="3289598"/>
              <a:ext cx="1503502" cy="1168109"/>
            </a:xfrm>
            <a:custGeom>
              <a:avLst/>
              <a:gdLst>
                <a:gd name="T0" fmla="*/ 2147483646 w 785"/>
                <a:gd name="T1" fmla="*/ 2147483646 h 617"/>
                <a:gd name="T2" fmla="*/ 2147483646 w 785"/>
                <a:gd name="T3" fmla="*/ 2147483646 h 617"/>
                <a:gd name="T4" fmla="*/ 2147483646 w 785"/>
                <a:gd name="T5" fmla="*/ 2147483646 h 617"/>
                <a:gd name="T6" fmla="*/ 2147483646 w 785"/>
                <a:gd name="T7" fmla="*/ 2147483646 h 617"/>
                <a:gd name="T8" fmla="*/ 2147483646 w 785"/>
                <a:gd name="T9" fmla="*/ 2147483646 h 617"/>
                <a:gd name="T10" fmla="*/ 2147483646 w 785"/>
                <a:gd name="T11" fmla="*/ 2147483646 h 617"/>
                <a:gd name="T12" fmla="*/ 2147483646 w 785"/>
                <a:gd name="T13" fmla="*/ 2147483646 h 617"/>
                <a:gd name="T14" fmla="*/ 2147483646 w 785"/>
                <a:gd name="T15" fmla="*/ 2147483646 h 617"/>
                <a:gd name="T16" fmla="*/ 2147483646 w 785"/>
                <a:gd name="T17" fmla="*/ 2147483646 h 617"/>
                <a:gd name="T18" fmla="*/ 2147483646 w 785"/>
                <a:gd name="T19" fmla="*/ 2147483646 h 617"/>
                <a:gd name="T20" fmla="*/ 2147483646 w 785"/>
                <a:gd name="T21" fmla="*/ 2147483646 h 617"/>
                <a:gd name="T22" fmla="*/ 2147483646 w 785"/>
                <a:gd name="T23" fmla="*/ 2147483646 h 617"/>
                <a:gd name="T24" fmla="*/ 2147483646 w 785"/>
                <a:gd name="T25" fmla="*/ 2147483646 h 617"/>
                <a:gd name="T26" fmla="*/ 2147483646 w 785"/>
                <a:gd name="T27" fmla="*/ 2147483646 h 617"/>
                <a:gd name="T28" fmla="*/ 2147483646 w 785"/>
                <a:gd name="T29" fmla="*/ 2147483646 h 617"/>
                <a:gd name="T30" fmla="*/ 2147483646 w 785"/>
                <a:gd name="T31" fmla="*/ 2147483646 h 617"/>
                <a:gd name="T32" fmla="*/ 2147483646 w 785"/>
                <a:gd name="T33" fmla="*/ 2147483646 h 617"/>
                <a:gd name="T34" fmla="*/ 2147483646 w 785"/>
                <a:gd name="T35" fmla="*/ 2147483646 h 617"/>
                <a:gd name="T36" fmla="*/ 2147483646 w 785"/>
                <a:gd name="T37" fmla="*/ 2147483646 h 617"/>
                <a:gd name="T38" fmla="*/ 2147483646 w 785"/>
                <a:gd name="T39" fmla="*/ 2147483646 h 617"/>
                <a:gd name="T40" fmla="*/ 0 w 785"/>
                <a:gd name="T41" fmla="*/ 2147483646 h 617"/>
                <a:gd name="T42" fmla="*/ 2147483646 w 785"/>
                <a:gd name="T43" fmla="*/ 2147483646 h 617"/>
                <a:gd name="T44" fmla="*/ 2147483646 w 785"/>
                <a:gd name="T45" fmla="*/ 2147483646 h 617"/>
                <a:gd name="T46" fmla="*/ 2147483646 w 785"/>
                <a:gd name="T47" fmla="*/ 2147483646 h 617"/>
                <a:gd name="T48" fmla="*/ 2147483646 w 785"/>
                <a:gd name="T49" fmla="*/ 2147483646 h 617"/>
                <a:gd name="T50" fmla="*/ 2147483646 w 785"/>
                <a:gd name="T51" fmla="*/ 2147483646 h 617"/>
                <a:gd name="T52" fmla="*/ 2147483646 w 785"/>
                <a:gd name="T53" fmla="*/ 2147483646 h 617"/>
                <a:gd name="T54" fmla="*/ 2147483646 w 785"/>
                <a:gd name="T55" fmla="*/ 2147483646 h 617"/>
                <a:gd name="T56" fmla="*/ 2147483646 w 785"/>
                <a:gd name="T57" fmla="*/ 2147483646 h 617"/>
                <a:gd name="T58" fmla="*/ 2147483646 w 785"/>
                <a:gd name="T59" fmla="*/ 2147483646 h 617"/>
                <a:gd name="T60" fmla="*/ 2147483646 w 785"/>
                <a:gd name="T61" fmla="*/ 0 h 617"/>
                <a:gd name="T62" fmla="*/ 2147483646 w 785"/>
                <a:gd name="T63" fmla="*/ 2147483646 h 617"/>
                <a:gd name="T64" fmla="*/ 2147483646 w 785"/>
                <a:gd name="T65" fmla="*/ 2147483646 h 617"/>
                <a:gd name="T66" fmla="*/ 2147483646 w 785"/>
                <a:gd name="T67" fmla="*/ 2147483646 h 617"/>
                <a:gd name="T68" fmla="*/ 2147483646 w 785"/>
                <a:gd name="T69" fmla="*/ 2147483646 h 617"/>
                <a:gd name="T70" fmla="*/ 2147483646 w 785"/>
                <a:gd name="T71" fmla="*/ 2147483646 h 617"/>
                <a:gd name="T72" fmla="*/ 2147483646 w 785"/>
                <a:gd name="T73" fmla="*/ 2147483646 h 617"/>
                <a:gd name="T74" fmla="*/ 2147483646 w 785"/>
                <a:gd name="T75" fmla="*/ 2147483646 h 617"/>
                <a:gd name="T76" fmla="*/ 2147483646 w 785"/>
                <a:gd name="T77" fmla="*/ 2147483646 h 617"/>
                <a:gd name="T78" fmla="*/ 2147483646 w 785"/>
                <a:gd name="T79" fmla="*/ 2147483646 h 617"/>
                <a:gd name="T80" fmla="*/ 2147483646 w 785"/>
                <a:gd name="T81" fmla="*/ 2147483646 h 617"/>
                <a:gd name="T82" fmla="*/ 2147483646 w 785"/>
                <a:gd name="T83" fmla="*/ 2147483646 h 617"/>
                <a:gd name="T84" fmla="*/ 2147483646 w 785"/>
                <a:gd name="T85" fmla="*/ 2147483646 h 617"/>
                <a:gd name="T86" fmla="*/ 2147483646 w 785"/>
                <a:gd name="T87" fmla="*/ 2147483646 h 617"/>
                <a:gd name="T88" fmla="*/ 2147483646 w 785"/>
                <a:gd name="T89" fmla="*/ 2147483646 h 617"/>
                <a:gd name="T90" fmla="*/ 2147483646 w 785"/>
                <a:gd name="T91" fmla="*/ 2147483646 h 617"/>
                <a:gd name="T92" fmla="*/ 2147483646 w 785"/>
                <a:gd name="T93" fmla="*/ 2147483646 h 6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81" name="Freeform 21"/>
            <p:cNvSpPr>
              <a:spLocks/>
            </p:cNvSpPr>
            <p:nvPr/>
          </p:nvSpPr>
          <p:spPr bwMode="invGray">
            <a:xfrm>
              <a:off x="4269050" y="4910264"/>
              <a:ext cx="707906" cy="669441"/>
            </a:xfrm>
            <a:custGeom>
              <a:avLst/>
              <a:gdLst>
                <a:gd name="T0" fmla="*/ 2147483646 w 369"/>
                <a:gd name="T1" fmla="*/ 2147483646 h 353"/>
                <a:gd name="T2" fmla="*/ 2147483646 w 369"/>
                <a:gd name="T3" fmla="*/ 2147483646 h 353"/>
                <a:gd name="T4" fmla="*/ 2147483646 w 369"/>
                <a:gd name="T5" fmla="*/ 2147483646 h 353"/>
                <a:gd name="T6" fmla="*/ 2147483646 w 369"/>
                <a:gd name="T7" fmla="*/ 2147483646 h 353"/>
                <a:gd name="T8" fmla="*/ 2147483646 w 369"/>
                <a:gd name="T9" fmla="*/ 2147483646 h 353"/>
                <a:gd name="T10" fmla="*/ 2147483646 w 369"/>
                <a:gd name="T11" fmla="*/ 2147483646 h 353"/>
                <a:gd name="T12" fmla="*/ 2147483646 w 369"/>
                <a:gd name="T13" fmla="*/ 2147483646 h 353"/>
                <a:gd name="T14" fmla="*/ 2147483646 w 369"/>
                <a:gd name="T15" fmla="*/ 2147483646 h 353"/>
                <a:gd name="T16" fmla="*/ 2147483646 w 369"/>
                <a:gd name="T17" fmla="*/ 2147483646 h 353"/>
                <a:gd name="T18" fmla="*/ 2147483646 w 369"/>
                <a:gd name="T19" fmla="*/ 2147483646 h 353"/>
                <a:gd name="T20" fmla="*/ 2147483646 w 369"/>
                <a:gd name="T21" fmla="*/ 2147483646 h 353"/>
                <a:gd name="T22" fmla="*/ 2147483646 w 369"/>
                <a:gd name="T23" fmla="*/ 2147483646 h 353"/>
                <a:gd name="T24" fmla="*/ 2147483646 w 369"/>
                <a:gd name="T25" fmla="*/ 2147483646 h 353"/>
                <a:gd name="T26" fmla="*/ 2147483646 w 369"/>
                <a:gd name="T27" fmla="*/ 0 h 353"/>
                <a:gd name="T28" fmla="*/ 2147483646 w 369"/>
                <a:gd name="T29" fmla="*/ 2147483646 h 353"/>
                <a:gd name="T30" fmla="*/ 2147483646 w 369"/>
                <a:gd name="T31" fmla="*/ 2147483646 h 353"/>
                <a:gd name="T32" fmla="*/ 2147483646 w 369"/>
                <a:gd name="T33" fmla="*/ 2147483646 h 353"/>
                <a:gd name="T34" fmla="*/ 2147483646 w 369"/>
                <a:gd name="T35" fmla="*/ 2147483646 h 353"/>
                <a:gd name="T36" fmla="*/ 2147483646 w 369"/>
                <a:gd name="T37" fmla="*/ 2147483646 h 353"/>
                <a:gd name="T38" fmla="*/ 2147483646 w 369"/>
                <a:gd name="T39" fmla="*/ 2147483646 h 353"/>
                <a:gd name="T40" fmla="*/ 2147483646 w 369"/>
                <a:gd name="T41" fmla="*/ 2147483646 h 353"/>
                <a:gd name="T42" fmla="*/ 2147483646 w 369"/>
                <a:gd name="T43" fmla="*/ 2147483646 h 353"/>
                <a:gd name="T44" fmla="*/ 2147483646 w 369"/>
                <a:gd name="T45" fmla="*/ 2147483646 h 353"/>
                <a:gd name="T46" fmla="*/ 2147483646 w 369"/>
                <a:gd name="T47" fmla="*/ 2147483646 h 353"/>
                <a:gd name="T48" fmla="*/ 2147483646 w 369"/>
                <a:gd name="T49" fmla="*/ 2147483646 h 353"/>
                <a:gd name="T50" fmla="*/ 2147483646 w 369"/>
                <a:gd name="T51" fmla="*/ 2147483646 h 353"/>
                <a:gd name="T52" fmla="*/ 2147483646 w 369"/>
                <a:gd name="T53" fmla="*/ 2147483646 h 353"/>
                <a:gd name="T54" fmla="*/ 2147483646 w 369"/>
                <a:gd name="T55" fmla="*/ 2147483646 h 353"/>
                <a:gd name="T56" fmla="*/ 2147483646 w 369"/>
                <a:gd name="T57" fmla="*/ 2147483646 h 353"/>
                <a:gd name="T58" fmla="*/ 2147483646 w 369"/>
                <a:gd name="T59" fmla="*/ 2147483646 h 353"/>
                <a:gd name="T60" fmla="*/ 2147483646 w 369"/>
                <a:gd name="T61" fmla="*/ 2147483646 h 353"/>
                <a:gd name="T62" fmla="*/ 2147483646 w 369"/>
                <a:gd name="T63" fmla="*/ 2147483646 h 353"/>
                <a:gd name="T64" fmla="*/ 2147483646 w 369"/>
                <a:gd name="T65" fmla="*/ 2147483646 h 3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82" name="Freeform 22"/>
            <p:cNvSpPr>
              <a:spLocks/>
            </p:cNvSpPr>
            <p:nvPr/>
          </p:nvSpPr>
          <p:spPr bwMode="invGray">
            <a:xfrm>
              <a:off x="3470267" y="4864152"/>
              <a:ext cx="1090557" cy="1166402"/>
            </a:xfrm>
            <a:custGeom>
              <a:avLst/>
              <a:gdLst>
                <a:gd name="T0" fmla="*/ 2147483646 w 569"/>
                <a:gd name="T1" fmla="*/ 2147483646 h 617"/>
                <a:gd name="T2" fmla="*/ 2147483646 w 569"/>
                <a:gd name="T3" fmla="*/ 2147483646 h 617"/>
                <a:gd name="T4" fmla="*/ 2147483646 w 569"/>
                <a:gd name="T5" fmla="*/ 2147483646 h 617"/>
                <a:gd name="T6" fmla="*/ 2147483646 w 569"/>
                <a:gd name="T7" fmla="*/ 2147483646 h 617"/>
                <a:gd name="T8" fmla="*/ 2147483646 w 569"/>
                <a:gd name="T9" fmla="*/ 2147483646 h 617"/>
                <a:gd name="T10" fmla="*/ 2147483646 w 569"/>
                <a:gd name="T11" fmla="*/ 2147483646 h 617"/>
                <a:gd name="T12" fmla="*/ 2147483646 w 569"/>
                <a:gd name="T13" fmla="*/ 2147483646 h 617"/>
                <a:gd name="T14" fmla="*/ 2147483646 w 569"/>
                <a:gd name="T15" fmla="*/ 2147483646 h 617"/>
                <a:gd name="T16" fmla="*/ 2147483646 w 569"/>
                <a:gd name="T17" fmla="*/ 2147483646 h 617"/>
                <a:gd name="T18" fmla="*/ 2147483646 w 569"/>
                <a:gd name="T19" fmla="*/ 2147483646 h 617"/>
                <a:gd name="T20" fmla="*/ 2147483646 w 569"/>
                <a:gd name="T21" fmla="*/ 2147483646 h 617"/>
                <a:gd name="T22" fmla="*/ 2147483646 w 569"/>
                <a:gd name="T23" fmla="*/ 2147483646 h 617"/>
                <a:gd name="T24" fmla="*/ 2147483646 w 569"/>
                <a:gd name="T25" fmla="*/ 2147483646 h 617"/>
                <a:gd name="T26" fmla="*/ 2147483646 w 569"/>
                <a:gd name="T27" fmla="*/ 2147483646 h 617"/>
                <a:gd name="T28" fmla="*/ 2147483646 w 569"/>
                <a:gd name="T29" fmla="*/ 2147483646 h 617"/>
                <a:gd name="T30" fmla="*/ 2147483646 w 569"/>
                <a:gd name="T31" fmla="*/ 2147483646 h 617"/>
                <a:gd name="T32" fmla="*/ 2147483646 w 569"/>
                <a:gd name="T33" fmla="*/ 2147483646 h 617"/>
                <a:gd name="T34" fmla="*/ 2147483646 w 569"/>
                <a:gd name="T35" fmla="*/ 2147483646 h 617"/>
                <a:gd name="T36" fmla="*/ 2147483646 w 569"/>
                <a:gd name="T37" fmla="*/ 2147483646 h 617"/>
                <a:gd name="T38" fmla="*/ 2147483646 w 569"/>
                <a:gd name="T39" fmla="*/ 2147483646 h 617"/>
                <a:gd name="T40" fmla="*/ 2147483646 w 569"/>
                <a:gd name="T41" fmla="*/ 2147483646 h 617"/>
                <a:gd name="T42" fmla="*/ 2147483646 w 569"/>
                <a:gd name="T43" fmla="*/ 2147483646 h 617"/>
                <a:gd name="T44" fmla="*/ 2147483646 w 569"/>
                <a:gd name="T45" fmla="*/ 2147483646 h 617"/>
                <a:gd name="T46" fmla="*/ 2147483646 w 569"/>
                <a:gd name="T47" fmla="*/ 2147483646 h 617"/>
                <a:gd name="T48" fmla="*/ 2147483646 w 569"/>
                <a:gd name="T49" fmla="*/ 2147483646 h 617"/>
                <a:gd name="T50" fmla="*/ 2147483646 w 569"/>
                <a:gd name="T51" fmla="*/ 0 h 617"/>
                <a:gd name="T52" fmla="*/ 2147483646 w 569"/>
                <a:gd name="T53" fmla="*/ 0 h 617"/>
                <a:gd name="T54" fmla="*/ 2147483646 w 569"/>
                <a:gd name="T55" fmla="*/ 2147483646 h 617"/>
                <a:gd name="T56" fmla="*/ 2147483646 w 569"/>
                <a:gd name="T57" fmla="*/ 2147483646 h 617"/>
                <a:gd name="T58" fmla="*/ 2147483646 w 569"/>
                <a:gd name="T59" fmla="*/ 2147483646 h 617"/>
                <a:gd name="T60" fmla="*/ 2147483646 w 569"/>
                <a:gd name="T61" fmla="*/ 2147483646 h 617"/>
                <a:gd name="T62" fmla="*/ 2147483646 w 569"/>
                <a:gd name="T63" fmla="*/ 2147483646 h 617"/>
                <a:gd name="T64" fmla="*/ 2147483646 w 569"/>
                <a:gd name="T65" fmla="*/ 2147483646 h 617"/>
                <a:gd name="T66" fmla="*/ 2147483646 w 569"/>
                <a:gd name="T67" fmla="*/ 2147483646 h 617"/>
                <a:gd name="T68" fmla="*/ 0 w 569"/>
                <a:gd name="T69" fmla="*/ 2147483646 h 617"/>
                <a:gd name="T70" fmla="*/ 2147483646 w 569"/>
                <a:gd name="T71" fmla="*/ 2147483646 h 617"/>
                <a:gd name="T72" fmla="*/ 2147483646 w 569"/>
                <a:gd name="T73" fmla="*/ 2147483646 h 617"/>
                <a:gd name="T74" fmla="*/ 2147483646 w 569"/>
                <a:gd name="T75" fmla="*/ 2147483646 h 617"/>
                <a:gd name="T76" fmla="*/ 2147483646 w 569"/>
                <a:gd name="T77" fmla="*/ 2147483646 h 617"/>
                <a:gd name="T78" fmla="*/ 2147483646 w 569"/>
                <a:gd name="T79" fmla="*/ 2147483646 h 617"/>
                <a:gd name="T80" fmla="*/ 2147483646 w 569"/>
                <a:gd name="T81" fmla="*/ 2147483646 h 617"/>
                <a:gd name="T82" fmla="*/ 2147483646 w 569"/>
                <a:gd name="T83" fmla="*/ 2147483646 h 617"/>
                <a:gd name="T84" fmla="*/ 2147483646 w 569"/>
                <a:gd name="T85" fmla="*/ 2147483646 h 617"/>
                <a:gd name="T86" fmla="*/ 2147483646 w 569"/>
                <a:gd name="T87" fmla="*/ 2147483646 h 617"/>
                <a:gd name="T88" fmla="*/ 2147483646 w 569"/>
                <a:gd name="T89" fmla="*/ 2147483646 h 617"/>
                <a:gd name="T90" fmla="*/ 2147483646 w 569"/>
                <a:gd name="T91" fmla="*/ 2147483646 h 617"/>
                <a:gd name="T92" fmla="*/ 2147483646 w 569"/>
                <a:gd name="T93" fmla="*/ 2147483646 h 617"/>
                <a:gd name="T94" fmla="*/ 2147483646 w 569"/>
                <a:gd name="T95" fmla="*/ 2147483646 h 617"/>
                <a:gd name="T96" fmla="*/ 2147483646 w 569"/>
                <a:gd name="T97" fmla="*/ 2147483646 h 617"/>
                <a:gd name="T98" fmla="*/ 2147483646 w 569"/>
                <a:gd name="T99" fmla="*/ 2147483646 h 617"/>
                <a:gd name="T100" fmla="*/ 2147483646 w 569"/>
                <a:gd name="T101" fmla="*/ 2147483646 h 617"/>
                <a:gd name="T102" fmla="*/ 2147483646 w 569"/>
                <a:gd name="T103" fmla="*/ 2147483646 h 617"/>
                <a:gd name="T104" fmla="*/ 2147483646 w 569"/>
                <a:gd name="T105" fmla="*/ 2147483646 h 617"/>
                <a:gd name="T106" fmla="*/ 2147483646 w 569"/>
                <a:gd name="T107" fmla="*/ 2147483646 h 617"/>
                <a:gd name="T108" fmla="*/ 2147483646 w 569"/>
                <a:gd name="T109" fmla="*/ 2147483646 h 61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83" name="Freeform 23"/>
            <p:cNvSpPr>
              <a:spLocks/>
            </p:cNvSpPr>
            <p:nvPr/>
          </p:nvSpPr>
          <p:spPr bwMode="invGray">
            <a:xfrm>
              <a:off x="1434242" y="3515021"/>
              <a:ext cx="2318231" cy="1485753"/>
            </a:xfrm>
            <a:custGeom>
              <a:avLst/>
              <a:gdLst>
                <a:gd name="T0" fmla="*/ 2147483646 w 1209"/>
                <a:gd name="T1" fmla="*/ 2147483646 h 785"/>
                <a:gd name="T2" fmla="*/ 2147483646 w 1209"/>
                <a:gd name="T3" fmla="*/ 2147483646 h 785"/>
                <a:gd name="T4" fmla="*/ 2147483646 w 1209"/>
                <a:gd name="T5" fmla="*/ 2147483646 h 785"/>
                <a:gd name="T6" fmla="*/ 2147483646 w 1209"/>
                <a:gd name="T7" fmla="*/ 2147483646 h 785"/>
                <a:gd name="T8" fmla="*/ 2147483646 w 1209"/>
                <a:gd name="T9" fmla="*/ 2147483646 h 785"/>
                <a:gd name="T10" fmla="*/ 2147483646 w 1209"/>
                <a:gd name="T11" fmla="*/ 2147483646 h 785"/>
                <a:gd name="T12" fmla="*/ 2147483646 w 1209"/>
                <a:gd name="T13" fmla="*/ 2147483646 h 785"/>
                <a:gd name="T14" fmla="*/ 2147483646 w 1209"/>
                <a:gd name="T15" fmla="*/ 2147483646 h 785"/>
                <a:gd name="T16" fmla="*/ 2147483646 w 1209"/>
                <a:gd name="T17" fmla="*/ 2147483646 h 785"/>
                <a:gd name="T18" fmla="*/ 2147483646 w 1209"/>
                <a:gd name="T19" fmla="*/ 2147483646 h 785"/>
                <a:gd name="T20" fmla="*/ 2147483646 w 1209"/>
                <a:gd name="T21" fmla="*/ 2147483646 h 785"/>
                <a:gd name="T22" fmla="*/ 2147483646 w 1209"/>
                <a:gd name="T23" fmla="*/ 2147483646 h 785"/>
                <a:gd name="T24" fmla="*/ 2147483646 w 1209"/>
                <a:gd name="T25" fmla="*/ 2147483646 h 785"/>
                <a:gd name="T26" fmla="*/ 2147483646 w 1209"/>
                <a:gd name="T27" fmla="*/ 2147483646 h 785"/>
                <a:gd name="T28" fmla="*/ 2147483646 w 1209"/>
                <a:gd name="T29" fmla="*/ 2147483646 h 785"/>
                <a:gd name="T30" fmla="*/ 2147483646 w 1209"/>
                <a:gd name="T31" fmla="*/ 2147483646 h 785"/>
                <a:gd name="T32" fmla="*/ 2147483646 w 1209"/>
                <a:gd name="T33" fmla="*/ 2147483646 h 785"/>
                <a:gd name="T34" fmla="*/ 2147483646 w 1209"/>
                <a:gd name="T35" fmla="*/ 2147483646 h 785"/>
                <a:gd name="T36" fmla="*/ 2147483646 w 1209"/>
                <a:gd name="T37" fmla="*/ 2147483646 h 785"/>
                <a:gd name="T38" fmla="*/ 2147483646 w 1209"/>
                <a:gd name="T39" fmla="*/ 2147483646 h 785"/>
                <a:gd name="T40" fmla="*/ 2147483646 w 1209"/>
                <a:gd name="T41" fmla="*/ 2147483646 h 785"/>
                <a:gd name="T42" fmla="*/ 2147483646 w 1209"/>
                <a:gd name="T43" fmla="*/ 2147483646 h 785"/>
                <a:gd name="T44" fmla="*/ 2147483646 w 1209"/>
                <a:gd name="T45" fmla="*/ 2147483646 h 785"/>
                <a:gd name="T46" fmla="*/ 2147483646 w 1209"/>
                <a:gd name="T47" fmla="*/ 2147483646 h 785"/>
                <a:gd name="T48" fmla="*/ 2147483646 w 1209"/>
                <a:gd name="T49" fmla="*/ 2147483646 h 785"/>
                <a:gd name="T50" fmla="*/ 2147483646 w 1209"/>
                <a:gd name="T51" fmla="*/ 2147483646 h 785"/>
                <a:gd name="T52" fmla="*/ 2147483646 w 1209"/>
                <a:gd name="T53" fmla="*/ 2147483646 h 785"/>
                <a:gd name="T54" fmla="*/ 2147483646 w 1209"/>
                <a:gd name="T55" fmla="*/ 2147483646 h 785"/>
                <a:gd name="T56" fmla="*/ 2147483646 w 1209"/>
                <a:gd name="T57" fmla="*/ 2147483646 h 785"/>
                <a:gd name="T58" fmla="*/ 0 w 1209"/>
                <a:gd name="T59" fmla="*/ 2147483646 h 785"/>
                <a:gd name="T60" fmla="*/ 2147483646 w 1209"/>
                <a:gd name="T61" fmla="*/ 2147483646 h 785"/>
                <a:gd name="T62" fmla="*/ 2147483646 w 1209"/>
                <a:gd name="T63" fmla="*/ 2147483646 h 785"/>
                <a:gd name="T64" fmla="*/ 2147483646 w 1209"/>
                <a:gd name="T65" fmla="*/ 2147483646 h 785"/>
                <a:gd name="T66" fmla="*/ 2147483646 w 1209"/>
                <a:gd name="T67" fmla="*/ 2147483646 h 785"/>
                <a:gd name="T68" fmla="*/ 2147483646 w 1209"/>
                <a:gd name="T69" fmla="*/ 2147483646 h 785"/>
                <a:gd name="T70" fmla="*/ 2147483646 w 1209"/>
                <a:gd name="T71" fmla="*/ 2147483646 h 785"/>
                <a:gd name="T72" fmla="*/ 2147483646 w 1209"/>
                <a:gd name="T73" fmla="*/ 2147483646 h 785"/>
                <a:gd name="T74" fmla="*/ 2147483646 w 1209"/>
                <a:gd name="T75" fmla="*/ 2147483646 h 785"/>
                <a:gd name="T76" fmla="*/ 2147483646 w 1209"/>
                <a:gd name="T77" fmla="*/ 2147483646 h 785"/>
                <a:gd name="T78" fmla="*/ 2147483646 w 1209"/>
                <a:gd name="T79" fmla="*/ 2147483646 h 785"/>
                <a:gd name="T80" fmla="*/ 2147483646 w 1209"/>
                <a:gd name="T81" fmla="*/ 2147483646 h 785"/>
                <a:gd name="T82" fmla="*/ 2147483646 w 1209"/>
                <a:gd name="T83" fmla="*/ 2147483646 h 785"/>
                <a:gd name="T84" fmla="*/ 2147483646 w 1209"/>
                <a:gd name="T85" fmla="*/ 2147483646 h 785"/>
                <a:gd name="T86" fmla="*/ 2147483646 w 1209"/>
                <a:gd name="T87" fmla="*/ 2147483646 h 785"/>
                <a:gd name="T88" fmla="*/ 2147483646 w 1209"/>
                <a:gd name="T89" fmla="*/ 2147483646 h 785"/>
                <a:gd name="T90" fmla="*/ 2147483646 w 1209"/>
                <a:gd name="T91" fmla="*/ 2147483646 h 785"/>
                <a:gd name="T92" fmla="*/ 2147483646 w 1209"/>
                <a:gd name="T93" fmla="*/ 2147483646 h 785"/>
                <a:gd name="T94" fmla="*/ 2147483646 w 1209"/>
                <a:gd name="T95" fmla="*/ 2147483646 h 785"/>
                <a:gd name="T96" fmla="*/ 2147483646 w 1209"/>
                <a:gd name="T97" fmla="*/ 2147483646 h 785"/>
                <a:gd name="T98" fmla="*/ 2147483646 w 1209"/>
                <a:gd name="T99" fmla="*/ 2147483646 h 785"/>
                <a:gd name="T100" fmla="*/ 2147483646 w 1209"/>
                <a:gd name="T101" fmla="*/ 2147483646 h 785"/>
                <a:gd name="T102" fmla="*/ 2147483646 w 1209"/>
                <a:gd name="T103" fmla="*/ 2147483646 h 785"/>
                <a:gd name="T104" fmla="*/ 2147483646 w 1209"/>
                <a:gd name="T105" fmla="*/ 2147483646 h 785"/>
                <a:gd name="T106" fmla="*/ 2147483646 w 1209"/>
                <a:gd name="T107" fmla="*/ 2147483646 h 785"/>
                <a:gd name="T108" fmla="*/ 2147483646 w 1209"/>
                <a:gd name="T109" fmla="*/ 2147483646 h 785"/>
                <a:gd name="T110" fmla="*/ 2147483646 w 1209"/>
                <a:gd name="T111" fmla="*/ 2147483646 h 785"/>
                <a:gd name="T112" fmla="*/ 2147483646 w 1209"/>
                <a:gd name="T113" fmla="*/ 2147483646 h 785"/>
                <a:gd name="T114" fmla="*/ 2147483646 w 1209"/>
                <a:gd name="T115" fmla="*/ 2147483646 h 785"/>
                <a:gd name="T116" fmla="*/ 2147483646 w 1209"/>
                <a:gd name="T117" fmla="*/ 2147483646 h 785"/>
                <a:gd name="T118" fmla="*/ 2147483646 w 1209"/>
                <a:gd name="T119" fmla="*/ 2147483646 h 785"/>
                <a:gd name="T120" fmla="*/ 2147483646 w 1209"/>
                <a:gd name="T121" fmla="*/ 2147483646 h 785"/>
                <a:gd name="T122" fmla="*/ 2147483646 w 1209"/>
                <a:gd name="T123" fmla="*/ 2147483646 h 7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84" name="Freeform 36"/>
            <p:cNvSpPr>
              <a:spLocks/>
            </p:cNvSpPr>
            <p:nvPr/>
          </p:nvSpPr>
          <p:spPr bwMode="invGray">
            <a:xfrm>
              <a:off x="1243649" y="1752611"/>
              <a:ext cx="2437809" cy="1953679"/>
            </a:xfrm>
            <a:custGeom>
              <a:avLst/>
              <a:gdLst>
                <a:gd name="T0" fmla="*/ 2147483646 w 1273"/>
                <a:gd name="T1" fmla="*/ 2147483646 h 1033"/>
                <a:gd name="T2" fmla="*/ 2147483646 w 1273"/>
                <a:gd name="T3" fmla="*/ 2147483646 h 1033"/>
                <a:gd name="T4" fmla="*/ 2147483646 w 1273"/>
                <a:gd name="T5" fmla="*/ 2147483646 h 1033"/>
                <a:gd name="T6" fmla="*/ 2147483646 w 1273"/>
                <a:gd name="T7" fmla="*/ 2147483646 h 1033"/>
                <a:gd name="T8" fmla="*/ 2147483646 w 1273"/>
                <a:gd name="T9" fmla="*/ 2147483646 h 1033"/>
                <a:gd name="T10" fmla="*/ 2147483646 w 1273"/>
                <a:gd name="T11" fmla="*/ 2147483646 h 1033"/>
                <a:gd name="T12" fmla="*/ 2147483646 w 1273"/>
                <a:gd name="T13" fmla="*/ 2147483646 h 1033"/>
                <a:gd name="T14" fmla="*/ 2147483646 w 1273"/>
                <a:gd name="T15" fmla="*/ 2147483646 h 1033"/>
                <a:gd name="T16" fmla="*/ 2147483646 w 1273"/>
                <a:gd name="T17" fmla="*/ 2147483646 h 1033"/>
                <a:gd name="T18" fmla="*/ 2147483646 w 1273"/>
                <a:gd name="T19" fmla="*/ 2147483646 h 1033"/>
                <a:gd name="T20" fmla="*/ 2147483646 w 1273"/>
                <a:gd name="T21" fmla="*/ 2147483646 h 1033"/>
                <a:gd name="T22" fmla="*/ 2147483646 w 1273"/>
                <a:gd name="T23" fmla="*/ 2147483646 h 1033"/>
                <a:gd name="T24" fmla="*/ 2147483646 w 1273"/>
                <a:gd name="T25" fmla="*/ 2147483646 h 1033"/>
                <a:gd name="T26" fmla="*/ 2147483646 w 1273"/>
                <a:gd name="T27" fmla="*/ 2147483646 h 1033"/>
                <a:gd name="T28" fmla="*/ 2147483646 w 1273"/>
                <a:gd name="T29" fmla="*/ 2147483646 h 1033"/>
                <a:gd name="T30" fmla="*/ 2147483646 w 1273"/>
                <a:gd name="T31" fmla="*/ 2147483646 h 1033"/>
                <a:gd name="T32" fmla="*/ 2147483646 w 1273"/>
                <a:gd name="T33" fmla="*/ 2147483646 h 1033"/>
                <a:gd name="T34" fmla="*/ 2147483646 w 1273"/>
                <a:gd name="T35" fmla="*/ 2147483646 h 1033"/>
                <a:gd name="T36" fmla="*/ 2147483646 w 1273"/>
                <a:gd name="T37" fmla="*/ 2147483646 h 1033"/>
                <a:gd name="T38" fmla="*/ 2147483646 w 1273"/>
                <a:gd name="T39" fmla="*/ 2147483646 h 1033"/>
                <a:gd name="T40" fmla="*/ 2147483646 w 1273"/>
                <a:gd name="T41" fmla="*/ 2147483646 h 1033"/>
                <a:gd name="T42" fmla="*/ 2147483646 w 1273"/>
                <a:gd name="T43" fmla="*/ 2147483646 h 1033"/>
                <a:gd name="T44" fmla="*/ 2147483646 w 1273"/>
                <a:gd name="T45" fmla="*/ 2147483646 h 1033"/>
                <a:gd name="T46" fmla="*/ 2147483646 w 1273"/>
                <a:gd name="T47" fmla="*/ 2147483646 h 1033"/>
                <a:gd name="T48" fmla="*/ 2147483646 w 1273"/>
                <a:gd name="T49" fmla="*/ 2147483646 h 1033"/>
                <a:gd name="T50" fmla="*/ 0 w 1273"/>
                <a:gd name="T51" fmla="*/ 2147483646 h 1033"/>
                <a:gd name="T52" fmla="*/ 2147483646 w 1273"/>
                <a:gd name="T53" fmla="*/ 2147483646 h 1033"/>
                <a:gd name="T54" fmla="*/ 2147483646 w 1273"/>
                <a:gd name="T55" fmla="*/ 2147483646 h 1033"/>
                <a:gd name="T56" fmla="*/ 2147483646 w 1273"/>
                <a:gd name="T57" fmla="*/ 2147483646 h 1033"/>
                <a:gd name="T58" fmla="*/ 0 w 1273"/>
                <a:gd name="T59" fmla="*/ 2147483646 h 1033"/>
                <a:gd name="T60" fmla="*/ 2147483646 w 1273"/>
                <a:gd name="T61" fmla="*/ 2147483646 h 1033"/>
                <a:gd name="T62" fmla="*/ 2147483646 w 1273"/>
                <a:gd name="T63" fmla="*/ 2147483646 h 1033"/>
                <a:gd name="T64" fmla="*/ 2147483646 w 1273"/>
                <a:gd name="T65" fmla="*/ 2147483646 h 1033"/>
                <a:gd name="T66" fmla="*/ 2147483646 w 1273"/>
                <a:gd name="T67" fmla="*/ 2147483646 h 1033"/>
                <a:gd name="T68" fmla="*/ 2147483646 w 1273"/>
                <a:gd name="T69" fmla="*/ 2147483646 h 1033"/>
                <a:gd name="T70" fmla="*/ 2147483646 w 1273"/>
                <a:gd name="T71" fmla="*/ 2147483646 h 1033"/>
                <a:gd name="T72" fmla="*/ 2147483646 w 1273"/>
                <a:gd name="T73" fmla="*/ 2147483646 h 1033"/>
                <a:gd name="T74" fmla="*/ 2147483646 w 1273"/>
                <a:gd name="T75" fmla="*/ 2147483646 h 1033"/>
                <a:gd name="T76" fmla="*/ 2147483646 w 1273"/>
                <a:gd name="T77" fmla="*/ 2147483646 h 1033"/>
                <a:gd name="T78" fmla="*/ 2147483646 w 1273"/>
                <a:gd name="T79" fmla="*/ 2147483646 h 1033"/>
                <a:gd name="T80" fmla="*/ 2147483646 w 1273"/>
                <a:gd name="T81" fmla="*/ 2147483646 h 1033"/>
                <a:gd name="T82" fmla="*/ 2147483646 w 1273"/>
                <a:gd name="T83" fmla="*/ 2147483646 h 1033"/>
                <a:gd name="T84" fmla="*/ 2147483646 w 1273"/>
                <a:gd name="T85" fmla="*/ 2147483646 h 1033"/>
                <a:gd name="T86" fmla="*/ 2147483646 w 1273"/>
                <a:gd name="T87" fmla="*/ 2147483646 h 1033"/>
                <a:gd name="T88" fmla="*/ 2147483646 w 1273"/>
                <a:gd name="T89" fmla="*/ 0 h 1033"/>
                <a:gd name="T90" fmla="*/ 2147483646 w 1273"/>
                <a:gd name="T91" fmla="*/ 2147483646 h 1033"/>
                <a:gd name="T92" fmla="*/ 2147483646 w 1273"/>
                <a:gd name="T93" fmla="*/ 2147483646 h 1033"/>
                <a:gd name="T94" fmla="*/ 2147483646 w 1273"/>
                <a:gd name="T95" fmla="*/ 2147483646 h 1033"/>
                <a:gd name="T96" fmla="*/ 2147483646 w 1273"/>
                <a:gd name="T97" fmla="*/ 2147483646 h 1033"/>
                <a:gd name="T98" fmla="*/ 2147483646 w 1273"/>
                <a:gd name="T99" fmla="*/ 2147483646 h 1033"/>
                <a:gd name="T100" fmla="*/ 2147483646 w 1273"/>
                <a:gd name="T101" fmla="*/ 2147483646 h 1033"/>
                <a:gd name="T102" fmla="*/ 2147483646 w 1273"/>
                <a:gd name="T103" fmla="*/ 2147483646 h 1033"/>
                <a:gd name="T104" fmla="*/ 2147483646 w 1273"/>
                <a:gd name="T105" fmla="*/ 2147483646 h 1033"/>
                <a:gd name="T106" fmla="*/ 2147483646 w 1273"/>
                <a:gd name="T107" fmla="*/ 2147483646 h 1033"/>
                <a:gd name="T108" fmla="*/ 2147483646 w 1273"/>
                <a:gd name="T109" fmla="*/ 2147483646 h 10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85" name="Freeform 15"/>
            <p:cNvSpPr>
              <a:spLocks/>
            </p:cNvSpPr>
            <p:nvPr/>
          </p:nvSpPr>
          <p:spPr bwMode="gray">
            <a:xfrm>
              <a:off x="5775183" y="4018695"/>
              <a:ext cx="689204" cy="606406"/>
            </a:xfrm>
            <a:custGeom>
              <a:avLst/>
              <a:gdLst>
                <a:gd name="T0" fmla="*/ 2147483646 w 361"/>
                <a:gd name="T1" fmla="*/ 0 h 321"/>
                <a:gd name="T2" fmla="*/ 2147483646 w 361"/>
                <a:gd name="T3" fmla="*/ 0 h 321"/>
                <a:gd name="T4" fmla="*/ 2147483646 w 361"/>
                <a:gd name="T5" fmla="*/ 2147483646 h 321"/>
                <a:gd name="T6" fmla="*/ 2147483646 w 361"/>
                <a:gd name="T7" fmla="*/ 2147483646 h 321"/>
                <a:gd name="T8" fmla="*/ 2147483646 w 361"/>
                <a:gd name="T9" fmla="*/ 2147483646 h 321"/>
                <a:gd name="T10" fmla="*/ 2147483646 w 361"/>
                <a:gd name="T11" fmla="*/ 2147483646 h 321"/>
                <a:gd name="T12" fmla="*/ 2147483646 w 361"/>
                <a:gd name="T13" fmla="*/ 2147483646 h 321"/>
                <a:gd name="T14" fmla="*/ 2147483646 w 361"/>
                <a:gd name="T15" fmla="*/ 2147483646 h 321"/>
                <a:gd name="T16" fmla="*/ 2147483646 w 361"/>
                <a:gd name="T17" fmla="*/ 2147483646 h 321"/>
                <a:gd name="T18" fmla="*/ 2147483646 w 361"/>
                <a:gd name="T19" fmla="*/ 2147483646 h 321"/>
                <a:gd name="T20" fmla="*/ 2147483646 w 361"/>
                <a:gd name="T21" fmla="*/ 2147483646 h 321"/>
                <a:gd name="T22" fmla="*/ 0 w 361"/>
                <a:gd name="T23" fmla="*/ 2147483646 h 321"/>
                <a:gd name="T24" fmla="*/ 2147483646 w 361"/>
                <a:gd name="T25" fmla="*/ 2147483646 h 321"/>
                <a:gd name="T26" fmla="*/ 2147483646 w 361"/>
                <a:gd name="T27" fmla="*/ 2147483646 h 321"/>
                <a:gd name="T28" fmla="*/ 2147483646 w 361"/>
                <a:gd name="T29" fmla="*/ 2147483646 h 321"/>
                <a:gd name="T30" fmla="*/ 2147483646 w 361"/>
                <a:gd name="T31" fmla="*/ 2147483646 h 321"/>
                <a:gd name="T32" fmla="*/ 2147483646 w 361"/>
                <a:gd name="T33" fmla="*/ 2147483646 h 321"/>
                <a:gd name="T34" fmla="*/ 2147483646 w 361"/>
                <a:gd name="T35" fmla="*/ 2147483646 h 321"/>
                <a:gd name="T36" fmla="*/ 2147483646 w 361"/>
                <a:gd name="T37" fmla="*/ 2147483646 h 321"/>
                <a:gd name="T38" fmla="*/ 2147483646 w 361"/>
                <a:gd name="T39" fmla="*/ 2147483646 h 321"/>
                <a:gd name="T40" fmla="*/ 2147483646 w 361"/>
                <a:gd name="T41" fmla="*/ 2147483646 h 321"/>
                <a:gd name="T42" fmla="*/ 2147483646 w 361"/>
                <a:gd name="T43" fmla="*/ 2147483646 h 321"/>
                <a:gd name="T44" fmla="*/ 2147483646 w 361"/>
                <a:gd name="T45" fmla="*/ 2147483646 h 321"/>
                <a:gd name="T46" fmla="*/ 2147483646 w 361"/>
                <a:gd name="T47" fmla="*/ 2147483646 h 321"/>
                <a:gd name="T48" fmla="*/ 2147483646 w 361"/>
                <a:gd name="T49" fmla="*/ 2147483646 h 321"/>
                <a:gd name="T50" fmla="*/ 2147483646 w 361"/>
                <a:gd name="T51" fmla="*/ 2147483646 h 321"/>
                <a:gd name="T52" fmla="*/ 2147483646 w 361"/>
                <a:gd name="T53" fmla="*/ 2147483646 h 321"/>
                <a:gd name="T54" fmla="*/ 2147483646 w 361"/>
                <a:gd name="T55" fmla="*/ 2147483646 h 321"/>
                <a:gd name="T56" fmla="*/ 2147483646 w 361"/>
                <a:gd name="T57" fmla="*/ 2147483646 h 321"/>
                <a:gd name="T58" fmla="*/ 2147483646 w 361"/>
                <a:gd name="T59" fmla="*/ 2147483646 h 321"/>
                <a:gd name="T60" fmla="*/ 2147483646 w 361"/>
                <a:gd name="T61" fmla="*/ 2147483646 h 321"/>
                <a:gd name="T62" fmla="*/ 2147483646 w 361"/>
                <a:gd name="T63" fmla="*/ 2147483646 h 321"/>
                <a:gd name="T64" fmla="*/ 2147483646 w 361"/>
                <a:gd name="T65" fmla="*/ 2147483646 h 321"/>
                <a:gd name="T66" fmla="*/ 2147483646 w 361"/>
                <a:gd name="T67" fmla="*/ 2147483646 h 321"/>
                <a:gd name="T68" fmla="*/ 2147483646 w 361"/>
                <a:gd name="T69" fmla="*/ 2147483646 h 321"/>
                <a:gd name="T70" fmla="*/ 2147483646 w 361"/>
                <a:gd name="T71" fmla="*/ 2147483646 h 321"/>
                <a:gd name="T72" fmla="*/ 2147483646 w 361"/>
                <a:gd name="T73" fmla="*/ 2147483646 h 321"/>
                <a:gd name="T74" fmla="*/ 2147483646 w 361"/>
                <a:gd name="T75" fmla="*/ 2147483646 h 321"/>
                <a:gd name="T76" fmla="*/ 2147483646 w 361"/>
                <a:gd name="T77" fmla="*/ 2147483646 h 321"/>
                <a:gd name="T78" fmla="*/ 2147483646 w 361"/>
                <a:gd name="T79" fmla="*/ 2147483646 h 321"/>
                <a:gd name="T80" fmla="*/ 2147483646 w 361"/>
                <a:gd name="T81" fmla="*/ 2147483646 h 321"/>
                <a:gd name="T82" fmla="*/ 2147483646 w 361"/>
                <a:gd name="T83" fmla="*/ 2147483646 h 321"/>
                <a:gd name="T84" fmla="*/ 2147483646 w 361"/>
                <a:gd name="T85" fmla="*/ 2147483646 h 321"/>
                <a:gd name="T86" fmla="*/ 2147483646 w 361"/>
                <a:gd name="T87" fmla="*/ 2147483646 h 321"/>
                <a:gd name="T88" fmla="*/ 2147483646 w 361"/>
                <a:gd name="T89" fmla="*/ 2147483646 h 321"/>
                <a:gd name="T90" fmla="*/ 2147483646 w 361"/>
                <a:gd name="T91" fmla="*/ 2147483646 h 321"/>
                <a:gd name="T92" fmla="*/ 2147483646 w 361"/>
                <a:gd name="T93" fmla="*/ 2147483646 h 321"/>
                <a:gd name="T94" fmla="*/ 2147483646 w 361"/>
                <a:gd name="T95" fmla="*/ 2147483646 h 321"/>
                <a:gd name="T96" fmla="*/ 2147483646 w 361"/>
                <a:gd name="T97" fmla="*/ 2147483646 h 321"/>
                <a:gd name="T98" fmla="*/ 2147483646 w 361"/>
                <a:gd name="T99" fmla="*/ 0 h 3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86" name="Freeform 17"/>
            <p:cNvSpPr>
              <a:spLocks/>
            </p:cNvSpPr>
            <p:nvPr/>
          </p:nvSpPr>
          <p:spPr bwMode="gray">
            <a:xfrm>
              <a:off x="6032438" y="4575543"/>
              <a:ext cx="459183" cy="561854"/>
            </a:xfrm>
            <a:custGeom>
              <a:avLst/>
              <a:gdLst>
                <a:gd name="T0" fmla="*/ 2147483646 w 241"/>
                <a:gd name="T1" fmla="*/ 2147483646 h 297"/>
                <a:gd name="T2" fmla="*/ 2147483646 w 241"/>
                <a:gd name="T3" fmla="*/ 0 h 297"/>
                <a:gd name="T4" fmla="*/ 2147483646 w 241"/>
                <a:gd name="T5" fmla="*/ 2147483646 h 297"/>
                <a:gd name="T6" fmla="*/ 2147483646 w 241"/>
                <a:gd name="T7" fmla="*/ 2147483646 h 297"/>
                <a:gd name="T8" fmla="*/ 2147483646 w 241"/>
                <a:gd name="T9" fmla="*/ 2147483646 h 297"/>
                <a:gd name="T10" fmla="*/ 2147483646 w 241"/>
                <a:gd name="T11" fmla="*/ 2147483646 h 297"/>
                <a:gd name="T12" fmla="*/ 2147483646 w 241"/>
                <a:gd name="T13" fmla="*/ 2147483646 h 297"/>
                <a:gd name="T14" fmla="*/ 2147483646 w 241"/>
                <a:gd name="T15" fmla="*/ 2147483646 h 297"/>
                <a:gd name="T16" fmla="*/ 2147483646 w 241"/>
                <a:gd name="T17" fmla="*/ 2147483646 h 297"/>
                <a:gd name="T18" fmla="*/ 2147483646 w 241"/>
                <a:gd name="T19" fmla="*/ 2147483646 h 297"/>
                <a:gd name="T20" fmla="*/ 2147483646 w 241"/>
                <a:gd name="T21" fmla="*/ 2147483646 h 297"/>
                <a:gd name="T22" fmla="*/ 2147483646 w 241"/>
                <a:gd name="T23" fmla="*/ 2147483646 h 297"/>
                <a:gd name="T24" fmla="*/ 2147483646 w 241"/>
                <a:gd name="T25" fmla="*/ 2147483646 h 297"/>
                <a:gd name="T26" fmla="*/ 2147483646 w 241"/>
                <a:gd name="T27" fmla="*/ 2147483646 h 297"/>
                <a:gd name="T28" fmla="*/ 2147483646 w 241"/>
                <a:gd name="T29" fmla="*/ 2147483646 h 297"/>
                <a:gd name="T30" fmla="*/ 2147483646 w 241"/>
                <a:gd name="T31" fmla="*/ 2147483646 h 297"/>
                <a:gd name="T32" fmla="*/ 0 w 241"/>
                <a:gd name="T33" fmla="*/ 2147483646 h 297"/>
                <a:gd name="T34" fmla="*/ 0 w 241"/>
                <a:gd name="T35" fmla="*/ 2147483646 h 297"/>
                <a:gd name="T36" fmla="*/ 2147483646 w 241"/>
                <a:gd name="T37" fmla="*/ 2147483646 h 297"/>
                <a:gd name="T38" fmla="*/ 2147483646 w 241"/>
                <a:gd name="T39" fmla="*/ 2147483646 h 297"/>
                <a:gd name="T40" fmla="*/ 2147483646 w 241"/>
                <a:gd name="T41" fmla="*/ 2147483646 h 297"/>
                <a:gd name="T42" fmla="*/ 2147483646 w 241"/>
                <a:gd name="T43" fmla="*/ 2147483646 h 297"/>
                <a:gd name="T44" fmla="*/ 2147483646 w 241"/>
                <a:gd name="T45" fmla="*/ 2147483646 h 297"/>
                <a:gd name="T46" fmla="*/ 2147483646 w 241"/>
                <a:gd name="T47" fmla="*/ 2147483646 h 297"/>
                <a:gd name="T48" fmla="*/ 2147483646 w 241"/>
                <a:gd name="T49" fmla="*/ 2147483646 h 297"/>
                <a:gd name="T50" fmla="*/ 2147483646 w 241"/>
                <a:gd name="T51" fmla="*/ 2147483646 h 297"/>
                <a:gd name="T52" fmla="*/ 2147483646 w 241"/>
                <a:gd name="T53" fmla="*/ 2147483646 h 297"/>
                <a:gd name="T54" fmla="*/ 2147483646 w 241"/>
                <a:gd name="T55" fmla="*/ 2147483646 h 297"/>
                <a:gd name="T56" fmla="*/ 2147483646 w 241"/>
                <a:gd name="T57" fmla="*/ 2147483646 h 297"/>
                <a:gd name="T58" fmla="*/ 2147483646 w 241"/>
                <a:gd name="T59" fmla="*/ 2147483646 h 297"/>
                <a:gd name="T60" fmla="*/ 2147483646 w 241"/>
                <a:gd name="T61" fmla="*/ 2147483646 h 297"/>
                <a:gd name="T62" fmla="*/ 2147483646 w 241"/>
                <a:gd name="T63" fmla="*/ 2147483646 h 297"/>
                <a:gd name="T64" fmla="*/ 2147483646 w 241"/>
                <a:gd name="T65" fmla="*/ 2147483646 h 297"/>
                <a:gd name="T66" fmla="*/ 2147483646 w 241"/>
                <a:gd name="T67" fmla="*/ 2147483646 h 297"/>
                <a:gd name="T68" fmla="*/ 2147483646 w 241"/>
                <a:gd name="T69" fmla="*/ 2147483646 h 297"/>
                <a:gd name="T70" fmla="*/ 2147483646 w 241"/>
                <a:gd name="T71" fmla="*/ 2147483646 h 297"/>
                <a:gd name="T72" fmla="*/ 2147483646 w 241"/>
                <a:gd name="T73" fmla="*/ 2147483646 h 297"/>
                <a:gd name="T74" fmla="*/ 2147483646 w 241"/>
                <a:gd name="T75" fmla="*/ 2147483646 h 297"/>
                <a:gd name="T76" fmla="*/ 2147483646 w 241"/>
                <a:gd name="T77" fmla="*/ 2147483646 h 297"/>
                <a:gd name="T78" fmla="*/ 2147483646 w 241"/>
                <a:gd name="T79" fmla="*/ 2147483646 h 297"/>
                <a:gd name="T80" fmla="*/ 2147483646 w 241"/>
                <a:gd name="T81" fmla="*/ 2147483646 h 297"/>
                <a:gd name="T82" fmla="*/ 2147483646 w 241"/>
                <a:gd name="T83" fmla="*/ 2147483646 h 297"/>
                <a:gd name="T84" fmla="*/ 2147483646 w 241"/>
                <a:gd name="T85" fmla="*/ 2147483646 h 297"/>
                <a:gd name="T86" fmla="*/ 2147483646 w 241"/>
                <a:gd name="T87" fmla="*/ 2147483646 h 297"/>
                <a:gd name="T88" fmla="*/ 2147483646 w 241"/>
                <a:gd name="T89" fmla="*/ 2147483646 h 297"/>
                <a:gd name="T90" fmla="*/ 2147483646 w 241"/>
                <a:gd name="T91" fmla="*/ 2147483646 h 297"/>
                <a:gd name="T92" fmla="*/ 2147483646 w 241"/>
                <a:gd name="T93" fmla="*/ 2147483646 h 297"/>
                <a:gd name="T94" fmla="*/ 2147483646 w 241"/>
                <a:gd name="T95" fmla="*/ 2147483646 h 297"/>
                <a:gd name="T96" fmla="*/ 2147483646 w 241"/>
                <a:gd name="T97" fmla="*/ 2147483646 h 297"/>
                <a:gd name="T98" fmla="*/ 2147483646 w 241"/>
                <a:gd name="T99" fmla="*/ 2147483646 h 297"/>
                <a:gd name="T100" fmla="*/ 2147483646 w 241"/>
                <a:gd name="T101" fmla="*/ 2147483646 h 297"/>
                <a:gd name="T102" fmla="*/ 2147483646 w 241"/>
                <a:gd name="T103" fmla="*/ 2147483646 h 297"/>
                <a:gd name="T104" fmla="*/ 2147483646 w 241"/>
                <a:gd name="T105" fmla="*/ 2147483646 h 297"/>
                <a:gd name="T106" fmla="*/ 2147483646 w 241"/>
                <a:gd name="T107" fmla="*/ 2147483646 h 297"/>
                <a:gd name="T108" fmla="*/ 2147483646 w 241"/>
                <a:gd name="T109" fmla="*/ 2147483646 h 297"/>
                <a:gd name="T110" fmla="*/ 2147483646 w 241"/>
                <a:gd name="T111" fmla="*/ 2147483646 h 297"/>
                <a:gd name="T112" fmla="*/ 2147483646 w 241"/>
                <a:gd name="T113" fmla="*/ 2147483646 h 2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87" name="Freeform 37"/>
            <p:cNvSpPr>
              <a:spLocks/>
            </p:cNvSpPr>
            <p:nvPr/>
          </p:nvSpPr>
          <p:spPr bwMode="invGray">
            <a:xfrm>
              <a:off x="6324213" y="5349159"/>
              <a:ext cx="243939" cy="488419"/>
            </a:xfrm>
            <a:custGeom>
              <a:avLst/>
              <a:gdLst>
                <a:gd name="T0" fmla="*/ 2147483646 w 129"/>
                <a:gd name="T1" fmla="*/ 2147483646 h 257"/>
                <a:gd name="T2" fmla="*/ 2147483646 w 129"/>
                <a:gd name="T3" fmla="*/ 2147483646 h 257"/>
                <a:gd name="T4" fmla="*/ 2147483646 w 129"/>
                <a:gd name="T5" fmla="*/ 2147483646 h 257"/>
                <a:gd name="T6" fmla="*/ 2147483646 w 129"/>
                <a:gd name="T7" fmla="*/ 2147483646 h 257"/>
                <a:gd name="T8" fmla="*/ 2147483646 w 129"/>
                <a:gd name="T9" fmla="*/ 2147483646 h 257"/>
                <a:gd name="T10" fmla="*/ 2147483646 w 129"/>
                <a:gd name="T11" fmla="*/ 2147483646 h 257"/>
                <a:gd name="T12" fmla="*/ 2147483646 w 129"/>
                <a:gd name="T13" fmla="*/ 2147483646 h 257"/>
                <a:gd name="T14" fmla="*/ 2147483646 w 129"/>
                <a:gd name="T15" fmla="*/ 2147483646 h 257"/>
                <a:gd name="T16" fmla="*/ 2147483646 w 129"/>
                <a:gd name="T17" fmla="*/ 2147483646 h 257"/>
                <a:gd name="T18" fmla="*/ 2147483646 w 129"/>
                <a:gd name="T19" fmla="*/ 0 h 257"/>
                <a:gd name="T20" fmla="*/ 2147483646 w 129"/>
                <a:gd name="T21" fmla="*/ 2147483646 h 257"/>
                <a:gd name="T22" fmla="*/ 2147483646 w 129"/>
                <a:gd name="T23" fmla="*/ 2147483646 h 257"/>
                <a:gd name="T24" fmla="*/ 2147483646 w 129"/>
                <a:gd name="T25" fmla="*/ 2147483646 h 257"/>
                <a:gd name="T26" fmla="*/ 2147483646 w 129"/>
                <a:gd name="T27" fmla="*/ 2147483646 h 257"/>
                <a:gd name="T28" fmla="*/ 2147483646 w 129"/>
                <a:gd name="T29" fmla="*/ 2147483646 h 257"/>
                <a:gd name="T30" fmla="*/ 0 w 129"/>
                <a:gd name="T31" fmla="*/ 2147483646 h 257"/>
                <a:gd name="T32" fmla="*/ 2147483646 w 129"/>
                <a:gd name="T33" fmla="*/ 2147483646 h 257"/>
                <a:gd name="T34" fmla="*/ 2147483646 w 129"/>
                <a:gd name="T35" fmla="*/ 2147483646 h 257"/>
                <a:gd name="T36" fmla="*/ 2147483646 w 129"/>
                <a:gd name="T37" fmla="*/ 2147483646 h 2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88" name="Freeform 13"/>
            <p:cNvSpPr>
              <a:spLocks/>
            </p:cNvSpPr>
            <p:nvPr/>
          </p:nvSpPr>
          <p:spPr bwMode="gray">
            <a:xfrm>
              <a:off x="5755018" y="3304970"/>
              <a:ext cx="65370" cy="76850"/>
            </a:xfrm>
            <a:custGeom>
              <a:avLst/>
              <a:gdLst>
                <a:gd name="T0" fmla="*/ 2147483646 w 33"/>
                <a:gd name="T1" fmla="*/ 2147483646 h 41"/>
                <a:gd name="T2" fmla="*/ 2147483646 w 33"/>
                <a:gd name="T3" fmla="*/ 2147483646 h 41"/>
                <a:gd name="T4" fmla="*/ 2147483646 w 33"/>
                <a:gd name="T5" fmla="*/ 2147483646 h 41"/>
                <a:gd name="T6" fmla="*/ 0 w 33"/>
                <a:gd name="T7" fmla="*/ 0 h 41"/>
                <a:gd name="T8" fmla="*/ 2147483646 w 33"/>
                <a:gd name="T9" fmla="*/ 2147483646 h 41"/>
                <a:gd name="T10" fmla="*/ 2147483646 w 33"/>
                <a:gd name="T11" fmla="*/ 2147483646 h 4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3" h="41">
                  <a:moveTo>
                    <a:pt x="32" y="40"/>
                  </a:moveTo>
                  <a:lnTo>
                    <a:pt x="8" y="40"/>
                  </a:lnTo>
                  <a:lnTo>
                    <a:pt x="8" y="24"/>
                  </a:lnTo>
                  <a:lnTo>
                    <a:pt x="0" y="0"/>
                  </a:lnTo>
                  <a:lnTo>
                    <a:pt x="24" y="8"/>
                  </a:lnTo>
                  <a:lnTo>
                    <a:pt x="32" y="40"/>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89" name="Freeform 11"/>
            <p:cNvSpPr>
              <a:spLocks/>
            </p:cNvSpPr>
            <p:nvPr/>
          </p:nvSpPr>
          <p:spPr bwMode="gray">
            <a:xfrm>
              <a:off x="5616311" y="3170055"/>
              <a:ext cx="216836" cy="242502"/>
            </a:xfrm>
            <a:custGeom>
              <a:avLst/>
              <a:gdLst>
                <a:gd name="T0" fmla="*/ 2147483646 w 113"/>
                <a:gd name="T1" fmla="*/ 2147483646 h 129"/>
                <a:gd name="T2" fmla="*/ 2147483646 w 113"/>
                <a:gd name="T3" fmla="*/ 2147483646 h 129"/>
                <a:gd name="T4" fmla="*/ 2147483646 w 113"/>
                <a:gd name="T5" fmla="*/ 2147483646 h 129"/>
                <a:gd name="T6" fmla="*/ 2147483646 w 113"/>
                <a:gd name="T7" fmla="*/ 2147483646 h 129"/>
                <a:gd name="T8" fmla="*/ 2147483646 w 113"/>
                <a:gd name="T9" fmla="*/ 0 h 129"/>
                <a:gd name="T10" fmla="*/ 2147483646 w 113"/>
                <a:gd name="T11" fmla="*/ 0 h 129"/>
                <a:gd name="T12" fmla="*/ 2147483646 w 113"/>
                <a:gd name="T13" fmla="*/ 2147483646 h 129"/>
                <a:gd name="T14" fmla="*/ 2147483646 w 113"/>
                <a:gd name="T15" fmla="*/ 2147483646 h 129"/>
                <a:gd name="T16" fmla="*/ 0 w 113"/>
                <a:gd name="T17" fmla="*/ 2147483646 h 129"/>
                <a:gd name="T18" fmla="*/ 0 w 113"/>
                <a:gd name="T19" fmla="*/ 2147483646 h 129"/>
                <a:gd name="T20" fmla="*/ 2147483646 w 113"/>
                <a:gd name="T21" fmla="*/ 2147483646 h 129"/>
                <a:gd name="T22" fmla="*/ 2147483646 w 113"/>
                <a:gd name="T23" fmla="*/ 2147483646 h 129"/>
                <a:gd name="T24" fmla="*/ 2147483646 w 113"/>
                <a:gd name="T25" fmla="*/ 2147483646 h 129"/>
                <a:gd name="T26" fmla="*/ 2147483646 w 113"/>
                <a:gd name="T27" fmla="*/ 2147483646 h 129"/>
                <a:gd name="T28" fmla="*/ 2147483646 w 113"/>
                <a:gd name="T29" fmla="*/ 2147483646 h 129"/>
                <a:gd name="T30" fmla="*/ 2147483646 w 113"/>
                <a:gd name="T31" fmla="*/ 2147483646 h 129"/>
                <a:gd name="T32" fmla="*/ 2147483646 w 113"/>
                <a:gd name="T33" fmla="*/ 2147483646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90" name="Freeform 12"/>
            <p:cNvSpPr>
              <a:spLocks/>
            </p:cNvSpPr>
            <p:nvPr/>
          </p:nvSpPr>
          <p:spPr bwMode="gray">
            <a:xfrm>
              <a:off x="5755019" y="3289597"/>
              <a:ext cx="170600" cy="228839"/>
            </a:xfrm>
            <a:custGeom>
              <a:avLst/>
              <a:gdLst>
                <a:gd name="T0" fmla="*/ 2147483646 w 89"/>
                <a:gd name="T1" fmla="*/ 2147483646 h 121"/>
                <a:gd name="T2" fmla="*/ 2147483646 w 89"/>
                <a:gd name="T3" fmla="*/ 2147483646 h 121"/>
                <a:gd name="T4" fmla="*/ 2147483646 w 89"/>
                <a:gd name="T5" fmla="*/ 2147483646 h 121"/>
                <a:gd name="T6" fmla="*/ 2147483646 w 89"/>
                <a:gd name="T7" fmla="*/ 2147483646 h 121"/>
                <a:gd name="T8" fmla="*/ 2147483646 w 89"/>
                <a:gd name="T9" fmla="*/ 0 h 121"/>
                <a:gd name="T10" fmla="*/ 2147483646 w 89"/>
                <a:gd name="T11" fmla="*/ 2147483646 h 121"/>
                <a:gd name="T12" fmla="*/ 2147483646 w 89"/>
                <a:gd name="T13" fmla="*/ 2147483646 h 121"/>
                <a:gd name="T14" fmla="*/ 2147483646 w 89"/>
                <a:gd name="T15" fmla="*/ 2147483646 h 121"/>
                <a:gd name="T16" fmla="*/ 0 w 89"/>
                <a:gd name="T17" fmla="*/ 2147483646 h 121"/>
                <a:gd name="T18" fmla="*/ 2147483646 w 89"/>
                <a:gd name="T19" fmla="*/ 2147483646 h 121"/>
                <a:gd name="T20" fmla="*/ 2147483646 w 89"/>
                <a:gd name="T21" fmla="*/ 2147483646 h 121"/>
                <a:gd name="T22" fmla="*/ 2147483646 w 89"/>
                <a:gd name="T23" fmla="*/ 2147483646 h 121"/>
                <a:gd name="T24" fmla="*/ 2147483646 w 89"/>
                <a:gd name="T25" fmla="*/ 2147483646 h 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91" name="Freeform 16"/>
            <p:cNvSpPr>
              <a:spLocks/>
            </p:cNvSpPr>
            <p:nvPr/>
          </p:nvSpPr>
          <p:spPr bwMode="invGray">
            <a:xfrm>
              <a:off x="6338552" y="4502101"/>
              <a:ext cx="122767" cy="104175"/>
            </a:xfrm>
            <a:custGeom>
              <a:avLst/>
              <a:gdLst>
                <a:gd name="T0" fmla="*/ 2147483646 w 65"/>
                <a:gd name="T1" fmla="*/ 0 h 57"/>
                <a:gd name="T2" fmla="*/ 0 w 65"/>
                <a:gd name="T3" fmla="*/ 2147483646 h 57"/>
                <a:gd name="T4" fmla="*/ 2147483646 w 65"/>
                <a:gd name="T5" fmla="*/ 2147483646 h 57"/>
                <a:gd name="T6" fmla="*/ 2147483646 w 65"/>
                <a:gd name="T7" fmla="*/ 2147483646 h 57"/>
                <a:gd name="T8" fmla="*/ 2147483646 w 65"/>
                <a:gd name="T9" fmla="*/ 2147483646 h 57"/>
                <a:gd name="T10" fmla="*/ 2147483646 w 65"/>
                <a:gd name="T11" fmla="*/ 0 h 5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5" h="57">
                  <a:moveTo>
                    <a:pt x="24" y="0"/>
                  </a:moveTo>
                  <a:lnTo>
                    <a:pt x="0" y="40"/>
                  </a:lnTo>
                  <a:lnTo>
                    <a:pt x="24" y="56"/>
                  </a:lnTo>
                  <a:lnTo>
                    <a:pt x="64" y="40"/>
                  </a:lnTo>
                  <a:lnTo>
                    <a:pt x="64" y="24"/>
                  </a:lnTo>
                  <a:lnTo>
                    <a:pt x="24" y="0"/>
                  </a:lnTo>
                </a:path>
              </a:pathLst>
            </a:custGeom>
            <a:grpFill/>
            <a:ln w="12700" cap="rnd" cmpd="sng">
              <a:solidFill>
                <a:sysClr val="window" lastClr="FFFFFF"/>
              </a:solidFill>
              <a:prstDash val="solid"/>
              <a:round/>
              <a:headEnd/>
              <a:tailEn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sp>
        <p:nvSpPr>
          <p:cNvPr id="92" name="Text Box 15"/>
          <p:cNvSpPr txBox="1">
            <a:spLocks noChangeArrowheads="1"/>
          </p:cNvSpPr>
          <p:nvPr/>
        </p:nvSpPr>
        <p:spPr bwMode="auto">
          <a:xfrm>
            <a:off x="6765722" y="1664811"/>
            <a:ext cx="850795" cy="807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zh-CN" altLang="en-US" sz="2400" b="1" dirty="0" smtClean="0">
                <a:solidFill>
                  <a:srgbClr val="0070C0"/>
                </a:solidFill>
                <a:latin typeface="微软雅黑" pitchFamily="34" charset="-122"/>
                <a:ea typeface="微软雅黑" pitchFamily="34" charset="-122"/>
              </a:rPr>
              <a:t>添加</a:t>
            </a:r>
            <a:endParaRPr lang="en-US" altLang="zh-CN" sz="2400" b="1" dirty="0" smtClean="0">
              <a:solidFill>
                <a:srgbClr val="0070C0"/>
              </a:solidFill>
              <a:latin typeface="微软雅黑" pitchFamily="34" charset="-122"/>
              <a:ea typeface="微软雅黑" pitchFamily="34" charset="-122"/>
            </a:endParaRPr>
          </a:p>
          <a:p>
            <a:pPr algn="ctr"/>
            <a:r>
              <a:rPr lang="zh-CN" altLang="en-US" sz="2400" b="1" dirty="0" smtClean="0">
                <a:solidFill>
                  <a:srgbClr val="0070C0"/>
                </a:solidFill>
                <a:latin typeface="微软雅黑" pitchFamily="34" charset="-122"/>
                <a:ea typeface="微软雅黑" pitchFamily="34" charset="-122"/>
              </a:rPr>
              <a:t>标题</a:t>
            </a:r>
            <a:endParaRPr lang="zh-CN" altLang="en-US" sz="2400" b="1" dirty="0">
              <a:solidFill>
                <a:srgbClr val="0070C0"/>
              </a:solidFill>
              <a:latin typeface="微软雅黑" pitchFamily="34" charset="-122"/>
              <a:ea typeface="微软雅黑" pitchFamily="34" charset="-122"/>
            </a:endParaRPr>
          </a:p>
        </p:txBody>
      </p:sp>
      <p:sp>
        <p:nvSpPr>
          <p:cNvPr id="93" name="Rectangle 16"/>
          <p:cNvSpPr>
            <a:spLocks noChangeArrowheads="1"/>
          </p:cNvSpPr>
          <p:nvPr/>
        </p:nvSpPr>
        <p:spPr bwMode="auto">
          <a:xfrm>
            <a:off x="6246832" y="3018725"/>
            <a:ext cx="1836183" cy="23544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rPr>
              <a:t>添加文本内容添加文本内容添加文本内容添加文本添加文本内容添加文本内容添加文本内容添加文本添加文本内容添加文本内容添加文本添加文本内容添加文本内容添加文本</a:t>
            </a:r>
          </a:p>
          <a:p>
            <a:pPr marL="0" marR="0" lvl="0" indent="0" defTabSz="914400" eaLnBrk="1" fontAlgn="auto" latinLnBrk="0" hangingPunct="1">
              <a:lnSpc>
                <a:spcPct val="15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endParaRPr kumimoji="0" lang="en-US" altLang="zh-CN" sz="11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94" name="Line 548"/>
          <p:cNvSpPr>
            <a:spLocks noChangeShapeType="1"/>
          </p:cNvSpPr>
          <p:nvPr/>
        </p:nvSpPr>
        <p:spPr bwMode="auto">
          <a:xfrm flipV="1">
            <a:off x="4193927" y="3018726"/>
            <a:ext cx="1350345" cy="0"/>
          </a:xfrm>
          <a:prstGeom prst="line">
            <a:avLst/>
          </a:prstGeom>
          <a:noFill/>
          <a:ln w="12700">
            <a:solidFill>
              <a:sysClr val="windowText" lastClr="000000">
                <a:lumMod val="65000"/>
                <a:lumOff val="35000"/>
              </a:sys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95" name="Line 548"/>
          <p:cNvSpPr>
            <a:spLocks noChangeShapeType="1"/>
          </p:cNvSpPr>
          <p:nvPr/>
        </p:nvSpPr>
        <p:spPr bwMode="auto">
          <a:xfrm flipV="1">
            <a:off x="4193927" y="3343766"/>
            <a:ext cx="1350345" cy="0"/>
          </a:xfrm>
          <a:prstGeom prst="line">
            <a:avLst/>
          </a:prstGeom>
          <a:noFill/>
          <a:ln w="12700">
            <a:solidFill>
              <a:sysClr val="windowText" lastClr="000000">
                <a:lumMod val="65000"/>
                <a:lumOff val="35000"/>
              </a:sys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96" name="Line 548"/>
          <p:cNvSpPr>
            <a:spLocks noChangeShapeType="1"/>
          </p:cNvSpPr>
          <p:nvPr/>
        </p:nvSpPr>
        <p:spPr bwMode="auto">
          <a:xfrm flipV="1">
            <a:off x="4193927" y="3667616"/>
            <a:ext cx="1350345" cy="0"/>
          </a:xfrm>
          <a:prstGeom prst="line">
            <a:avLst/>
          </a:prstGeom>
          <a:noFill/>
          <a:ln w="12700">
            <a:solidFill>
              <a:sysClr val="windowText" lastClr="000000">
                <a:lumMod val="65000"/>
                <a:lumOff val="35000"/>
              </a:sys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97" name="Line 548"/>
          <p:cNvSpPr>
            <a:spLocks noChangeShapeType="1"/>
          </p:cNvSpPr>
          <p:nvPr/>
        </p:nvSpPr>
        <p:spPr bwMode="auto">
          <a:xfrm flipV="1">
            <a:off x="4140343" y="4045044"/>
            <a:ext cx="1403929" cy="0"/>
          </a:xfrm>
          <a:prstGeom prst="line">
            <a:avLst/>
          </a:prstGeom>
          <a:noFill/>
          <a:ln w="12700">
            <a:solidFill>
              <a:sysClr val="windowText" lastClr="000000">
                <a:lumMod val="65000"/>
                <a:lumOff val="35000"/>
              </a:sys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98" name="Rectangle 23"/>
          <p:cNvSpPr>
            <a:spLocks noChangeArrowheads="1"/>
          </p:cNvSpPr>
          <p:nvPr/>
        </p:nvSpPr>
        <p:spPr bwMode="auto">
          <a:xfrm>
            <a:off x="4572596" y="2710354"/>
            <a:ext cx="1026452" cy="293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rPr>
              <a:t>添加文本内容</a:t>
            </a:r>
          </a:p>
        </p:txBody>
      </p:sp>
      <p:sp>
        <p:nvSpPr>
          <p:cNvPr id="99" name="Rectangle 24"/>
          <p:cNvSpPr>
            <a:spLocks noChangeArrowheads="1"/>
          </p:cNvSpPr>
          <p:nvPr/>
        </p:nvSpPr>
        <p:spPr bwMode="auto">
          <a:xfrm>
            <a:off x="4572596" y="3073494"/>
            <a:ext cx="1026452" cy="293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rPr>
              <a:t>添加文本内容</a:t>
            </a:r>
          </a:p>
        </p:txBody>
      </p:sp>
      <p:sp>
        <p:nvSpPr>
          <p:cNvPr id="100" name="Rectangle 25"/>
          <p:cNvSpPr>
            <a:spLocks noChangeArrowheads="1"/>
          </p:cNvSpPr>
          <p:nvPr/>
        </p:nvSpPr>
        <p:spPr bwMode="auto">
          <a:xfrm>
            <a:off x="4572596" y="3397344"/>
            <a:ext cx="1026452" cy="293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rPr>
              <a:t>添加文本内容</a:t>
            </a:r>
          </a:p>
        </p:txBody>
      </p:sp>
      <p:sp>
        <p:nvSpPr>
          <p:cNvPr id="101" name="Rectangle 26"/>
          <p:cNvSpPr>
            <a:spLocks noChangeArrowheads="1"/>
          </p:cNvSpPr>
          <p:nvPr/>
        </p:nvSpPr>
        <p:spPr bwMode="auto">
          <a:xfrm>
            <a:off x="4572596" y="3774773"/>
            <a:ext cx="1026452" cy="293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rPr>
              <a:t>添加文本内容</a:t>
            </a:r>
          </a:p>
        </p:txBody>
      </p:sp>
      <p:pic>
        <p:nvPicPr>
          <p:cNvPr id="102" name="圆角矩形 53"/>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2724228">
            <a:off x="3430648" y="2643668"/>
            <a:ext cx="161925" cy="157183"/>
          </a:xfrm>
          <a:prstGeom prst="rect">
            <a:avLst/>
          </a:prstGeom>
          <a:noFill/>
          <a:extLst>
            <a:ext uri="{909E8E84-426E-40DD-AFC4-6F175D3DCCD1}">
              <a14:hiddenFill xmlns:a14="http://schemas.microsoft.com/office/drawing/2010/main">
                <a:solidFill>
                  <a:srgbClr val="FFFFFF"/>
                </a:solidFill>
              </a14:hiddenFill>
            </a:ext>
          </a:extLst>
        </p:spPr>
      </p:pic>
      <p:pic>
        <p:nvPicPr>
          <p:cNvPr id="103" name="圆角矩形 53"/>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2724228">
            <a:off x="3543772" y="3508062"/>
            <a:ext cx="161925" cy="157183"/>
          </a:xfrm>
          <a:prstGeom prst="rect">
            <a:avLst/>
          </a:prstGeom>
          <a:noFill/>
          <a:extLst>
            <a:ext uri="{909E8E84-426E-40DD-AFC4-6F175D3DCCD1}">
              <a14:hiddenFill xmlns:a14="http://schemas.microsoft.com/office/drawing/2010/main">
                <a:solidFill>
                  <a:srgbClr val="FFFFFF"/>
                </a:solidFill>
              </a14:hiddenFill>
            </a:ext>
          </a:extLst>
        </p:spPr>
      </p:pic>
      <p:pic>
        <p:nvPicPr>
          <p:cNvPr id="104" name="圆角矩形 53"/>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2724228">
            <a:off x="3812888" y="3723565"/>
            <a:ext cx="161925" cy="157183"/>
          </a:xfrm>
          <a:prstGeom prst="rect">
            <a:avLst/>
          </a:prstGeom>
          <a:noFill/>
          <a:extLst>
            <a:ext uri="{909E8E84-426E-40DD-AFC4-6F175D3DCCD1}">
              <a14:hiddenFill xmlns:a14="http://schemas.microsoft.com/office/drawing/2010/main">
                <a:solidFill>
                  <a:srgbClr val="FFFFFF"/>
                </a:solidFill>
              </a14:hiddenFill>
            </a:ext>
          </a:extLst>
        </p:spPr>
      </p:pic>
      <p:pic>
        <p:nvPicPr>
          <p:cNvPr id="105" name="圆角矩形 53"/>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2724228">
            <a:off x="3488996" y="4264109"/>
            <a:ext cx="161925" cy="157183"/>
          </a:xfrm>
          <a:prstGeom prst="rect">
            <a:avLst/>
          </a:prstGeom>
          <a:noFill/>
          <a:extLst>
            <a:ext uri="{909E8E84-426E-40DD-AFC4-6F175D3DCCD1}">
              <a14:hiddenFill xmlns:a14="http://schemas.microsoft.com/office/drawing/2010/main">
                <a:solidFill>
                  <a:srgbClr val="FFFFFF"/>
                </a:solidFill>
              </a14:hiddenFill>
            </a:ext>
          </a:extLst>
        </p:spPr>
      </p:pic>
      <p:sp>
        <p:nvSpPr>
          <p:cNvPr id="106" name="Line 548"/>
          <p:cNvSpPr>
            <a:spLocks noChangeShapeType="1"/>
          </p:cNvSpPr>
          <p:nvPr/>
        </p:nvSpPr>
        <p:spPr bwMode="auto">
          <a:xfrm>
            <a:off x="3546143" y="2749645"/>
            <a:ext cx="647784" cy="269081"/>
          </a:xfrm>
          <a:prstGeom prst="line">
            <a:avLst/>
          </a:prstGeom>
          <a:noFill/>
          <a:ln w="12700">
            <a:solidFill>
              <a:sysClr val="windowText" lastClr="000000">
                <a:lumMod val="65000"/>
                <a:lumOff val="35000"/>
              </a:sys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107" name="Line 548"/>
          <p:cNvSpPr>
            <a:spLocks noChangeShapeType="1"/>
          </p:cNvSpPr>
          <p:nvPr/>
        </p:nvSpPr>
        <p:spPr bwMode="auto">
          <a:xfrm flipV="1">
            <a:off x="3653313" y="3343766"/>
            <a:ext cx="540614" cy="269081"/>
          </a:xfrm>
          <a:prstGeom prst="line">
            <a:avLst/>
          </a:prstGeom>
          <a:noFill/>
          <a:ln w="12700">
            <a:solidFill>
              <a:sysClr val="windowText" lastClr="000000">
                <a:lumMod val="65000"/>
                <a:lumOff val="35000"/>
              </a:sys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108" name="Line 548"/>
          <p:cNvSpPr>
            <a:spLocks noChangeShapeType="1"/>
          </p:cNvSpPr>
          <p:nvPr/>
        </p:nvSpPr>
        <p:spPr bwMode="auto">
          <a:xfrm flipV="1">
            <a:off x="3599729" y="4045044"/>
            <a:ext cx="540614" cy="323850"/>
          </a:xfrm>
          <a:prstGeom prst="line">
            <a:avLst/>
          </a:prstGeom>
          <a:noFill/>
          <a:ln w="12700">
            <a:solidFill>
              <a:sysClr val="windowText" lastClr="000000">
                <a:lumMod val="65000"/>
                <a:lumOff val="35000"/>
              </a:sys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109" name="Line 548"/>
          <p:cNvSpPr>
            <a:spLocks noChangeShapeType="1"/>
          </p:cNvSpPr>
          <p:nvPr/>
        </p:nvSpPr>
        <p:spPr bwMode="auto">
          <a:xfrm flipV="1">
            <a:off x="3923620" y="3667616"/>
            <a:ext cx="270307" cy="161925"/>
          </a:xfrm>
          <a:prstGeom prst="line">
            <a:avLst/>
          </a:prstGeom>
          <a:noFill/>
          <a:ln w="12700">
            <a:solidFill>
              <a:sysClr val="windowText" lastClr="000000">
                <a:lumMod val="65000"/>
                <a:lumOff val="35000"/>
              </a:sys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742772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strips(downLeft)">
                                      <p:cBhvr>
                                        <p:cTn id="7" dur="2000"/>
                                        <p:tgtEl>
                                          <p:spTgt spid="58"/>
                                        </p:tgtEl>
                                      </p:cBhvr>
                                    </p:animEffect>
                                  </p:childTnLst>
                                </p:cTn>
                              </p:par>
                            </p:childTnLst>
                          </p:cTn>
                        </p:par>
                        <p:par>
                          <p:cTn id="8" fill="hold">
                            <p:stCondLst>
                              <p:cond delay="2000"/>
                            </p:stCondLst>
                            <p:childTnLst>
                              <p:par>
                                <p:cTn id="9" presetID="29" presetClass="entr" presetSubtype="0" fill="hold" nodeType="afterEffect">
                                  <p:stCondLst>
                                    <p:cond delay="0"/>
                                  </p:stCondLst>
                                  <p:childTnLst>
                                    <p:set>
                                      <p:cBhvr>
                                        <p:cTn id="10" dur="1" fill="hold">
                                          <p:stCondLst>
                                            <p:cond delay="0"/>
                                          </p:stCondLst>
                                        </p:cTn>
                                        <p:tgtEl>
                                          <p:spTgt spid="102"/>
                                        </p:tgtEl>
                                        <p:attrNameLst>
                                          <p:attrName>style.visibility</p:attrName>
                                        </p:attrNameLst>
                                      </p:cBhvr>
                                      <p:to>
                                        <p:strVal val="visible"/>
                                      </p:to>
                                    </p:set>
                                    <p:anim calcmode="lin" valueType="num">
                                      <p:cBhvr>
                                        <p:cTn id="11" dur="1000" fill="hold"/>
                                        <p:tgtEl>
                                          <p:spTgt spid="102"/>
                                        </p:tgtEl>
                                        <p:attrNameLst>
                                          <p:attrName>ppt_x</p:attrName>
                                        </p:attrNameLst>
                                      </p:cBhvr>
                                      <p:tavLst>
                                        <p:tav tm="0">
                                          <p:val>
                                            <p:strVal val="#ppt_x-.2"/>
                                          </p:val>
                                        </p:tav>
                                        <p:tav tm="100000">
                                          <p:val>
                                            <p:strVal val="#ppt_x"/>
                                          </p:val>
                                        </p:tav>
                                      </p:tavLst>
                                    </p:anim>
                                    <p:anim calcmode="lin" valueType="num">
                                      <p:cBhvr>
                                        <p:cTn id="12" dur="1000" fill="hold"/>
                                        <p:tgtEl>
                                          <p:spTgt spid="102"/>
                                        </p:tgtEl>
                                        <p:attrNameLst>
                                          <p:attrName>ppt_y</p:attrName>
                                        </p:attrNameLst>
                                      </p:cBhvr>
                                      <p:tavLst>
                                        <p:tav tm="0">
                                          <p:val>
                                            <p:strVal val="#ppt_y"/>
                                          </p:val>
                                        </p:tav>
                                        <p:tav tm="100000">
                                          <p:val>
                                            <p:strVal val="#ppt_y"/>
                                          </p:val>
                                        </p:tav>
                                      </p:tavLst>
                                    </p:anim>
                                    <p:animEffect transition="in" filter="wipe(right)" prLst="gradientSize: 0.1">
                                      <p:cBhvr>
                                        <p:cTn id="13" dur="1000"/>
                                        <p:tgtEl>
                                          <p:spTgt spid="102"/>
                                        </p:tgtEl>
                                      </p:cBhvr>
                                    </p:animEffect>
                                  </p:childTnLst>
                                </p:cTn>
                              </p:par>
                              <p:par>
                                <p:cTn id="14" presetID="29" presetClass="entr" presetSubtype="0" fill="hold" nodeType="withEffect">
                                  <p:stCondLst>
                                    <p:cond delay="0"/>
                                  </p:stCondLst>
                                  <p:childTnLst>
                                    <p:set>
                                      <p:cBhvr>
                                        <p:cTn id="15" dur="1" fill="hold">
                                          <p:stCondLst>
                                            <p:cond delay="0"/>
                                          </p:stCondLst>
                                        </p:cTn>
                                        <p:tgtEl>
                                          <p:spTgt spid="103"/>
                                        </p:tgtEl>
                                        <p:attrNameLst>
                                          <p:attrName>style.visibility</p:attrName>
                                        </p:attrNameLst>
                                      </p:cBhvr>
                                      <p:to>
                                        <p:strVal val="visible"/>
                                      </p:to>
                                    </p:set>
                                    <p:anim calcmode="lin" valueType="num">
                                      <p:cBhvr>
                                        <p:cTn id="16" dur="1000" fill="hold"/>
                                        <p:tgtEl>
                                          <p:spTgt spid="103"/>
                                        </p:tgtEl>
                                        <p:attrNameLst>
                                          <p:attrName>ppt_x</p:attrName>
                                        </p:attrNameLst>
                                      </p:cBhvr>
                                      <p:tavLst>
                                        <p:tav tm="0">
                                          <p:val>
                                            <p:strVal val="#ppt_x-.2"/>
                                          </p:val>
                                        </p:tav>
                                        <p:tav tm="100000">
                                          <p:val>
                                            <p:strVal val="#ppt_x"/>
                                          </p:val>
                                        </p:tav>
                                      </p:tavLst>
                                    </p:anim>
                                    <p:anim calcmode="lin" valueType="num">
                                      <p:cBhvr>
                                        <p:cTn id="17" dur="1000" fill="hold"/>
                                        <p:tgtEl>
                                          <p:spTgt spid="103"/>
                                        </p:tgtEl>
                                        <p:attrNameLst>
                                          <p:attrName>ppt_y</p:attrName>
                                        </p:attrNameLst>
                                      </p:cBhvr>
                                      <p:tavLst>
                                        <p:tav tm="0">
                                          <p:val>
                                            <p:strVal val="#ppt_y"/>
                                          </p:val>
                                        </p:tav>
                                        <p:tav tm="100000">
                                          <p:val>
                                            <p:strVal val="#ppt_y"/>
                                          </p:val>
                                        </p:tav>
                                      </p:tavLst>
                                    </p:anim>
                                    <p:animEffect transition="in" filter="wipe(right)" prLst="gradientSize: 0.1">
                                      <p:cBhvr>
                                        <p:cTn id="18" dur="1000"/>
                                        <p:tgtEl>
                                          <p:spTgt spid="103"/>
                                        </p:tgtEl>
                                      </p:cBhvr>
                                    </p:animEffect>
                                  </p:childTnLst>
                                </p:cTn>
                              </p:par>
                              <p:par>
                                <p:cTn id="19" presetID="29" presetClass="entr" presetSubtype="0" fill="hold" nodeType="withEffect">
                                  <p:stCondLst>
                                    <p:cond delay="0"/>
                                  </p:stCondLst>
                                  <p:childTnLst>
                                    <p:set>
                                      <p:cBhvr>
                                        <p:cTn id="20" dur="1" fill="hold">
                                          <p:stCondLst>
                                            <p:cond delay="0"/>
                                          </p:stCondLst>
                                        </p:cTn>
                                        <p:tgtEl>
                                          <p:spTgt spid="105"/>
                                        </p:tgtEl>
                                        <p:attrNameLst>
                                          <p:attrName>style.visibility</p:attrName>
                                        </p:attrNameLst>
                                      </p:cBhvr>
                                      <p:to>
                                        <p:strVal val="visible"/>
                                      </p:to>
                                    </p:set>
                                    <p:anim calcmode="lin" valueType="num">
                                      <p:cBhvr>
                                        <p:cTn id="21" dur="1000" fill="hold"/>
                                        <p:tgtEl>
                                          <p:spTgt spid="105"/>
                                        </p:tgtEl>
                                        <p:attrNameLst>
                                          <p:attrName>ppt_x</p:attrName>
                                        </p:attrNameLst>
                                      </p:cBhvr>
                                      <p:tavLst>
                                        <p:tav tm="0">
                                          <p:val>
                                            <p:strVal val="#ppt_x-.2"/>
                                          </p:val>
                                        </p:tav>
                                        <p:tav tm="100000">
                                          <p:val>
                                            <p:strVal val="#ppt_x"/>
                                          </p:val>
                                        </p:tav>
                                      </p:tavLst>
                                    </p:anim>
                                    <p:anim calcmode="lin" valueType="num">
                                      <p:cBhvr>
                                        <p:cTn id="22" dur="1000" fill="hold"/>
                                        <p:tgtEl>
                                          <p:spTgt spid="105"/>
                                        </p:tgtEl>
                                        <p:attrNameLst>
                                          <p:attrName>ppt_y</p:attrName>
                                        </p:attrNameLst>
                                      </p:cBhvr>
                                      <p:tavLst>
                                        <p:tav tm="0">
                                          <p:val>
                                            <p:strVal val="#ppt_y"/>
                                          </p:val>
                                        </p:tav>
                                        <p:tav tm="100000">
                                          <p:val>
                                            <p:strVal val="#ppt_y"/>
                                          </p:val>
                                        </p:tav>
                                      </p:tavLst>
                                    </p:anim>
                                    <p:animEffect transition="in" filter="wipe(right)" prLst="gradientSize: 0.1">
                                      <p:cBhvr>
                                        <p:cTn id="23" dur="1000"/>
                                        <p:tgtEl>
                                          <p:spTgt spid="105"/>
                                        </p:tgtEl>
                                      </p:cBhvr>
                                    </p:animEffect>
                                  </p:childTnLst>
                                </p:cTn>
                              </p:par>
                              <p:par>
                                <p:cTn id="24" presetID="29" presetClass="entr" presetSubtype="0" fill="hold" nodeType="withEffect">
                                  <p:stCondLst>
                                    <p:cond delay="0"/>
                                  </p:stCondLst>
                                  <p:childTnLst>
                                    <p:set>
                                      <p:cBhvr>
                                        <p:cTn id="25" dur="1" fill="hold">
                                          <p:stCondLst>
                                            <p:cond delay="0"/>
                                          </p:stCondLst>
                                        </p:cTn>
                                        <p:tgtEl>
                                          <p:spTgt spid="104"/>
                                        </p:tgtEl>
                                        <p:attrNameLst>
                                          <p:attrName>style.visibility</p:attrName>
                                        </p:attrNameLst>
                                      </p:cBhvr>
                                      <p:to>
                                        <p:strVal val="visible"/>
                                      </p:to>
                                    </p:set>
                                    <p:anim calcmode="lin" valueType="num">
                                      <p:cBhvr>
                                        <p:cTn id="26" dur="1000" fill="hold"/>
                                        <p:tgtEl>
                                          <p:spTgt spid="104"/>
                                        </p:tgtEl>
                                        <p:attrNameLst>
                                          <p:attrName>ppt_x</p:attrName>
                                        </p:attrNameLst>
                                      </p:cBhvr>
                                      <p:tavLst>
                                        <p:tav tm="0">
                                          <p:val>
                                            <p:strVal val="#ppt_x-.2"/>
                                          </p:val>
                                        </p:tav>
                                        <p:tav tm="100000">
                                          <p:val>
                                            <p:strVal val="#ppt_x"/>
                                          </p:val>
                                        </p:tav>
                                      </p:tavLst>
                                    </p:anim>
                                    <p:anim calcmode="lin" valueType="num">
                                      <p:cBhvr>
                                        <p:cTn id="27" dur="1000" fill="hold"/>
                                        <p:tgtEl>
                                          <p:spTgt spid="104"/>
                                        </p:tgtEl>
                                        <p:attrNameLst>
                                          <p:attrName>ppt_y</p:attrName>
                                        </p:attrNameLst>
                                      </p:cBhvr>
                                      <p:tavLst>
                                        <p:tav tm="0">
                                          <p:val>
                                            <p:strVal val="#ppt_y"/>
                                          </p:val>
                                        </p:tav>
                                        <p:tav tm="100000">
                                          <p:val>
                                            <p:strVal val="#ppt_y"/>
                                          </p:val>
                                        </p:tav>
                                      </p:tavLst>
                                    </p:anim>
                                    <p:animEffect transition="in" filter="wipe(right)" prLst="gradientSize: 0.1">
                                      <p:cBhvr>
                                        <p:cTn id="28" dur="1000"/>
                                        <p:tgtEl>
                                          <p:spTgt spid="104"/>
                                        </p:tgtEl>
                                      </p:cBhvr>
                                    </p:animEffect>
                                  </p:childTnLst>
                                </p:cTn>
                              </p:par>
                            </p:childTnLst>
                          </p:cTn>
                        </p:par>
                        <p:par>
                          <p:cTn id="29" fill="hold">
                            <p:stCondLst>
                              <p:cond delay="3000"/>
                            </p:stCondLst>
                            <p:childTnLst>
                              <p:par>
                                <p:cTn id="30" presetID="18" presetClass="entr" presetSubtype="6" fill="hold" grpId="0" nodeType="afterEffect">
                                  <p:stCondLst>
                                    <p:cond delay="0"/>
                                  </p:stCondLst>
                                  <p:childTnLst>
                                    <p:set>
                                      <p:cBhvr>
                                        <p:cTn id="31" dur="1" fill="hold">
                                          <p:stCondLst>
                                            <p:cond delay="0"/>
                                          </p:stCondLst>
                                        </p:cTn>
                                        <p:tgtEl>
                                          <p:spTgt spid="106"/>
                                        </p:tgtEl>
                                        <p:attrNameLst>
                                          <p:attrName>style.visibility</p:attrName>
                                        </p:attrNameLst>
                                      </p:cBhvr>
                                      <p:to>
                                        <p:strVal val="visible"/>
                                      </p:to>
                                    </p:set>
                                    <p:animEffect transition="in" filter="strips(downRight)">
                                      <p:cBhvr>
                                        <p:cTn id="32" dur="500"/>
                                        <p:tgtEl>
                                          <p:spTgt spid="106"/>
                                        </p:tgtEl>
                                      </p:cBhvr>
                                    </p:animEffect>
                                  </p:childTnLst>
                                </p:cTn>
                              </p:par>
                              <p:par>
                                <p:cTn id="33" presetID="18" presetClass="entr" presetSubtype="6" fill="hold" grpId="0" nodeType="withEffect">
                                  <p:stCondLst>
                                    <p:cond delay="0"/>
                                  </p:stCondLst>
                                  <p:childTnLst>
                                    <p:set>
                                      <p:cBhvr>
                                        <p:cTn id="34" dur="1" fill="hold">
                                          <p:stCondLst>
                                            <p:cond delay="0"/>
                                          </p:stCondLst>
                                        </p:cTn>
                                        <p:tgtEl>
                                          <p:spTgt spid="94"/>
                                        </p:tgtEl>
                                        <p:attrNameLst>
                                          <p:attrName>style.visibility</p:attrName>
                                        </p:attrNameLst>
                                      </p:cBhvr>
                                      <p:to>
                                        <p:strVal val="visible"/>
                                      </p:to>
                                    </p:set>
                                    <p:animEffect transition="in" filter="strips(downRight)">
                                      <p:cBhvr>
                                        <p:cTn id="35" dur="500"/>
                                        <p:tgtEl>
                                          <p:spTgt spid="94"/>
                                        </p:tgtEl>
                                      </p:cBhvr>
                                    </p:animEffect>
                                  </p:childTnLst>
                                </p:cTn>
                              </p:par>
                            </p:childTnLst>
                          </p:cTn>
                        </p:par>
                        <p:par>
                          <p:cTn id="36" fill="hold">
                            <p:stCondLst>
                              <p:cond delay="3500"/>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98"/>
                                        </p:tgtEl>
                                        <p:attrNameLst>
                                          <p:attrName>style.visibility</p:attrName>
                                        </p:attrNameLst>
                                      </p:cBhvr>
                                      <p:to>
                                        <p:strVal val="visible"/>
                                      </p:to>
                                    </p:set>
                                    <p:anim calcmode="lin" valueType="num">
                                      <p:cBhvr>
                                        <p:cTn id="39" dur="500" fill="hold"/>
                                        <p:tgtEl>
                                          <p:spTgt spid="98"/>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98"/>
                                        </p:tgtEl>
                                        <p:attrNameLst>
                                          <p:attrName>ppt_y</p:attrName>
                                        </p:attrNameLst>
                                      </p:cBhvr>
                                      <p:tavLst>
                                        <p:tav tm="0">
                                          <p:val>
                                            <p:strVal val="#ppt_y"/>
                                          </p:val>
                                        </p:tav>
                                        <p:tav tm="100000">
                                          <p:val>
                                            <p:strVal val="#ppt_y"/>
                                          </p:val>
                                        </p:tav>
                                      </p:tavLst>
                                    </p:anim>
                                    <p:anim calcmode="lin" valueType="num">
                                      <p:cBhvr>
                                        <p:cTn id="41" dur="500" fill="hold"/>
                                        <p:tgtEl>
                                          <p:spTgt spid="98"/>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98"/>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98"/>
                                        </p:tgtEl>
                                      </p:cBhvr>
                                    </p:animEffect>
                                  </p:childTnLst>
                                </p:cTn>
                              </p:par>
                            </p:childTnLst>
                          </p:cTn>
                        </p:par>
                        <p:par>
                          <p:cTn id="44" fill="hold">
                            <p:stCondLst>
                              <p:cond delay="4250"/>
                            </p:stCondLst>
                            <p:childTnLst>
                              <p:par>
                                <p:cTn id="45" presetID="18" presetClass="entr" presetSubtype="6" fill="hold" grpId="0" nodeType="afterEffect">
                                  <p:stCondLst>
                                    <p:cond delay="0"/>
                                  </p:stCondLst>
                                  <p:childTnLst>
                                    <p:set>
                                      <p:cBhvr>
                                        <p:cTn id="46" dur="1" fill="hold">
                                          <p:stCondLst>
                                            <p:cond delay="0"/>
                                          </p:stCondLst>
                                        </p:cTn>
                                        <p:tgtEl>
                                          <p:spTgt spid="107"/>
                                        </p:tgtEl>
                                        <p:attrNameLst>
                                          <p:attrName>style.visibility</p:attrName>
                                        </p:attrNameLst>
                                      </p:cBhvr>
                                      <p:to>
                                        <p:strVal val="visible"/>
                                      </p:to>
                                    </p:set>
                                    <p:animEffect transition="in" filter="strips(downRight)">
                                      <p:cBhvr>
                                        <p:cTn id="47" dur="500"/>
                                        <p:tgtEl>
                                          <p:spTgt spid="107"/>
                                        </p:tgtEl>
                                      </p:cBhvr>
                                    </p:animEffect>
                                  </p:childTnLst>
                                </p:cTn>
                              </p:par>
                              <p:par>
                                <p:cTn id="48" presetID="18" presetClass="entr" presetSubtype="6" fill="hold" grpId="0" nodeType="withEffect">
                                  <p:stCondLst>
                                    <p:cond delay="0"/>
                                  </p:stCondLst>
                                  <p:childTnLst>
                                    <p:set>
                                      <p:cBhvr>
                                        <p:cTn id="49" dur="1" fill="hold">
                                          <p:stCondLst>
                                            <p:cond delay="0"/>
                                          </p:stCondLst>
                                        </p:cTn>
                                        <p:tgtEl>
                                          <p:spTgt spid="95"/>
                                        </p:tgtEl>
                                        <p:attrNameLst>
                                          <p:attrName>style.visibility</p:attrName>
                                        </p:attrNameLst>
                                      </p:cBhvr>
                                      <p:to>
                                        <p:strVal val="visible"/>
                                      </p:to>
                                    </p:set>
                                    <p:animEffect transition="in" filter="strips(downRight)">
                                      <p:cBhvr>
                                        <p:cTn id="50" dur="500"/>
                                        <p:tgtEl>
                                          <p:spTgt spid="95"/>
                                        </p:tgtEl>
                                      </p:cBhvr>
                                    </p:animEffect>
                                  </p:childTnLst>
                                </p:cTn>
                              </p:par>
                            </p:childTnLst>
                          </p:cTn>
                        </p:par>
                        <p:par>
                          <p:cTn id="51" fill="hold">
                            <p:stCondLst>
                              <p:cond delay="4750"/>
                            </p:stCondLst>
                            <p:childTnLst>
                              <p:par>
                                <p:cTn id="52" presetID="41" presetClass="entr" presetSubtype="0" fill="hold" nodeType="afterEffect">
                                  <p:stCondLst>
                                    <p:cond delay="0"/>
                                  </p:stCondLst>
                                  <p:iterate type="lt">
                                    <p:tmPct val="10000"/>
                                  </p:iterate>
                                  <p:childTnLst>
                                    <p:set>
                                      <p:cBhvr>
                                        <p:cTn id="53" dur="1" fill="hold">
                                          <p:stCondLst>
                                            <p:cond delay="0"/>
                                          </p:stCondLst>
                                        </p:cTn>
                                        <p:tgtEl>
                                          <p:spTgt spid="99">
                                            <p:txEl>
                                              <p:pRg st="0" end="0"/>
                                            </p:txEl>
                                          </p:spTgt>
                                        </p:tgtEl>
                                        <p:attrNameLst>
                                          <p:attrName>style.visibility</p:attrName>
                                        </p:attrNameLst>
                                      </p:cBhvr>
                                      <p:to>
                                        <p:strVal val="visible"/>
                                      </p:to>
                                    </p:set>
                                    <p:anim calcmode="lin" valueType="num">
                                      <p:cBhvr>
                                        <p:cTn id="54" dur="500" fill="hold"/>
                                        <p:tgtEl>
                                          <p:spTgt spid="99">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99">
                                            <p:txEl>
                                              <p:pRg st="0" end="0"/>
                                            </p:txEl>
                                          </p:spTgt>
                                        </p:tgtEl>
                                        <p:attrNameLst>
                                          <p:attrName>ppt_y</p:attrName>
                                        </p:attrNameLst>
                                      </p:cBhvr>
                                      <p:tavLst>
                                        <p:tav tm="0">
                                          <p:val>
                                            <p:strVal val="#ppt_y"/>
                                          </p:val>
                                        </p:tav>
                                        <p:tav tm="100000">
                                          <p:val>
                                            <p:strVal val="#ppt_y"/>
                                          </p:val>
                                        </p:tav>
                                      </p:tavLst>
                                    </p:anim>
                                    <p:anim calcmode="lin" valueType="num">
                                      <p:cBhvr>
                                        <p:cTn id="56" dur="500" fill="hold"/>
                                        <p:tgtEl>
                                          <p:spTgt spid="99">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99">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58" dur="500" tmFilter="0,0; .5, 1; 1, 1"/>
                                        <p:tgtEl>
                                          <p:spTgt spid="99">
                                            <p:txEl>
                                              <p:pRg st="0" end="0"/>
                                            </p:txEl>
                                          </p:spTgt>
                                        </p:tgtEl>
                                      </p:cBhvr>
                                    </p:animEffect>
                                  </p:childTnLst>
                                </p:cTn>
                              </p:par>
                            </p:childTnLst>
                          </p:cTn>
                        </p:par>
                        <p:par>
                          <p:cTn id="59" fill="hold">
                            <p:stCondLst>
                              <p:cond delay="5500"/>
                            </p:stCondLst>
                            <p:childTnLst>
                              <p:par>
                                <p:cTn id="60" presetID="18" presetClass="entr" presetSubtype="6" fill="hold" grpId="0" nodeType="afterEffect">
                                  <p:stCondLst>
                                    <p:cond delay="0"/>
                                  </p:stCondLst>
                                  <p:childTnLst>
                                    <p:set>
                                      <p:cBhvr>
                                        <p:cTn id="61" dur="1" fill="hold">
                                          <p:stCondLst>
                                            <p:cond delay="0"/>
                                          </p:stCondLst>
                                        </p:cTn>
                                        <p:tgtEl>
                                          <p:spTgt spid="109"/>
                                        </p:tgtEl>
                                        <p:attrNameLst>
                                          <p:attrName>style.visibility</p:attrName>
                                        </p:attrNameLst>
                                      </p:cBhvr>
                                      <p:to>
                                        <p:strVal val="visible"/>
                                      </p:to>
                                    </p:set>
                                    <p:animEffect transition="in" filter="strips(downRight)">
                                      <p:cBhvr>
                                        <p:cTn id="62" dur="500"/>
                                        <p:tgtEl>
                                          <p:spTgt spid="109"/>
                                        </p:tgtEl>
                                      </p:cBhvr>
                                    </p:animEffect>
                                  </p:childTnLst>
                                </p:cTn>
                              </p:par>
                              <p:par>
                                <p:cTn id="63" presetID="18" presetClass="entr" presetSubtype="6" fill="hold" grpId="0" nodeType="withEffect">
                                  <p:stCondLst>
                                    <p:cond delay="0"/>
                                  </p:stCondLst>
                                  <p:childTnLst>
                                    <p:set>
                                      <p:cBhvr>
                                        <p:cTn id="64" dur="1" fill="hold">
                                          <p:stCondLst>
                                            <p:cond delay="0"/>
                                          </p:stCondLst>
                                        </p:cTn>
                                        <p:tgtEl>
                                          <p:spTgt spid="96"/>
                                        </p:tgtEl>
                                        <p:attrNameLst>
                                          <p:attrName>style.visibility</p:attrName>
                                        </p:attrNameLst>
                                      </p:cBhvr>
                                      <p:to>
                                        <p:strVal val="visible"/>
                                      </p:to>
                                    </p:set>
                                    <p:animEffect transition="in" filter="strips(downRight)">
                                      <p:cBhvr>
                                        <p:cTn id="65" dur="500"/>
                                        <p:tgtEl>
                                          <p:spTgt spid="96"/>
                                        </p:tgtEl>
                                      </p:cBhvr>
                                    </p:animEffect>
                                  </p:childTnLst>
                                </p:cTn>
                              </p:par>
                            </p:childTnLst>
                          </p:cTn>
                        </p:par>
                        <p:par>
                          <p:cTn id="66" fill="hold">
                            <p:stCondLst>
                              <p:cond delay="6000"/>
                            </p:stCondLst>
                            <p:childTnLst>
                              <p:par>
                                <p:cTn id="67" presetID="41" presetClass="entr" presetSubtype="0" fill="hold" grpId="0" nodeType="afterEffect">
                                  <p:stCondLst>
                                    <p:cond delay="0"/>
                                  </p:stCondLst>
                                  <p:iterate type="lt">
                                    <p:tmPct val="10000"/>
                                  </p:iterate>
                                  <p:childTnLst>
                                    <p:set>
                                      <p:cBhvr>
                                        <p:cTn id="68" dur="1" fill="hold">
                                          <p:stCondLst>
                                            <p:cond delay="0"/>
                                          </p:stCondLst>
                                        </p:cTn>
                                        <p:tgtEl>
                                          <p:spTgt spid="100"/>
                                        </p:tgtEl>
                                        <p:attrNameLst>
                                          <p:attrName>style.visibility</p:attrName>
                                        </p:attrNameLst>
                                      </p:cBhvr>
                                      <p:to>
                                        <p:strVal val="visible"/>
                                      </p:to>
                                    </p:set>
                                    <p:anim calcmode="lin" valueType="num">
                                      <p:cBhvr>
                                        <p:cTn id="69" dur="500" fill="hold"/>
                                        <p:tgtEl>
                                          <p:spTgt spid="100"/>
                                        </p:tgtEl>
                                        <p:attrNameLst>
                                          <p:attrName>ppt_x</p:attrName>
                                        </p:attrNameLst>
                                      </p:cBhvr>
                                      <p:tavLst>
                                        <p:tav tm="0">
                                          <p:val>
                                            <p:strVal val="#ppt_x"/>
                                          </p:val>
                                        </p:tav>
                                        <p:tav tm="50000">
                                          <p:val>
                                            <p:strVal val="#ppt_x+.1"/>
                                          </p:val>
                                        </p:tav>
                                        <p:tav tm="100000">
                                          <p:val>
                                            <p:strVal val="#ppt_x"/>
                                          </p:val>
                                        </p:tav>
                                      </p:tavLst>
                                    </p:anim>
                                    <p:anim calcmode="lin" valueType="num">
                                      <p:cBhvr>
                                        <p:cTn id="70" dur="500" fill="hold"/>
                                        <p:tgtEl>
                                          <p:spTgt spid="100"/>
                                        </p:tgtEl>
                                        <p:attrNameLst>
                                          <p:attrName>ppt_y</p:attrName>
                                        </p:attrNameLst>
                                      </p:cBhvr>
                                      <p:tavLst>
                                        <p:tav tm="0">
                                          <p:val>
                                            <p:strVal val="#ppt_y"/>
                                          </p:val>
                                        </p:tav>
                                        <p:tav tm="100000">
                                          <p:val>
                                            <p:strVal val="#ppt_y"/>
                                          </p:val>
                                        </p:tav>
                                      </p:tavLst>
                                    </p:anim>
                                    <p:anim calcmode="lin" valueType="num">
                                      <p:cBhvr>
                                        <p:cTn id="71" dur="500" fill="hold"/>
                                        <p:tgtEl>
                                          <p:spTgt spid="100"/>
                                        </p:tgtEl>
                                        <p:attrNameLst>
                                          <p:attrName>ppt_h</p:attrName>
                                        </p:attrNameLst>
                                      </p:cBhvr>
                                      <p:tavLst>
                                        <p:tav tm="0">
                                          <p:val>
                                            <p:strVal val="#ppt_h/10"/>
                                          </p:val>
                                        </p:tav>
                                        <p:tav tm="50000">
                                          <p:val>
                                            <p:strVal val="#ppt_h+.01"/>
                                          </p:val>
                                        </p:tav>
                                        <p:tav tm="100000">
                                          <p:val>
                                            <p:strVal val="#ppt_h"/>
                                          </p:val>
                                        </p:tav>
                                      </p:tavLst>
                                    </p:anim>
                                    <p:anim calcmode="lin" valueType="num">
                                      <p:cBhvr>
                                        <p:cTn id="72" dur="500" fill="hold"/>
                                        <p:tgtEl>
                                          <p:spTgt spid="100"/>
                                        </p:tgtEl>
                                        <p:attrNameLst>
                                          <p:attrName>ppt_w</p:attrName>
                                        </p:attrNameLst>
                                      </p:cBhvr>
                                      <p:tavLst>
                                        <p:tav tm="0">
                                          <p:val>
                                            <p:strVal val="#ppt_w/10"/>
                                          </p:val>
                                        </p:tav>
                                        <p:tav tm="50000">
                                          <p:val>
                                            <p:strVal val="#ppt_w+.01"/>
                                          </p:val>
                                        </p:tav>
                                        <p:tav tm="100000">
                                          <p:val>
                                            <p:strVal val="#ppt_w"/>
                                          </p:val>
                                        </p:tav>
                                      </p:tavLst>
                                    </p:anim>
                                    <p:animEffect transition="in" filter="fade">
                                      <p:cBhvr>
                                        <p:cTn id="73" dur="500" tmFilter="0,0; .5, 1; 1, 1"/>
                                        <p:tgtEl>
                                          <p:spTgt spid="100"/>
                                        </p:tgtEl>
                                      </p:cBhvr>
                                    </p:animEffect>
                                  </p:childTnLst>
                                </p:cTn>
                              </p:par>
                            </p:childTnLst>
                          </p:cTn>
                        </p:par>
                        <p:par>
                          <p:cTn id="74" fill="hold">
                            <p:stCondLst>
                              <p:cond delay="6750"/>
                            </p:stCondLst>
                            <p:childTnLst>
                              <p:par>
                                <p:cTn id="75" presetID="18" presetClass="entr" presetSubtype="6" fill="hold" grpId="0" nodeType="afterEffect">
                                  <p:stCondLst>
                                    <p:cond delay="0"/>
                                  </p:stCondLst>
                                  <p:childTnLst>
                                    <p:set>
                                      <p:cBhvr>
                                        <p:cTn id="76" dur="1" fill="hold">
                                          <p:stCondLst>
                                            <p:cond delay="0"/>
                                          </p:stCondLst>
                                        </p:cTn>
                                        <p:tgtEl>
                                          <p:spTgt spid="108"/>
                                        </p:tgtEl>
                                        <p:attrNameLst>
                                          <p:attrName>style.visibility</p:attrName>
                                        </p:attrNameLst>
                                      </p:cBhvr>
                                      <p:to>
                                        <p:strVal val="visible"/>
                                      </p:to>
                                    </p:set>
                                    <p:animEffect transition="in" filter="strips(downRight)">
                                      <p:cBhvr>
                                        <p:cTn id="77" dur="500"/>
                                        <p:tgtEl>
                                          <p:spTgt spid="108"/>
                                        </p:tgtEl>
                                      </p:cBhvr>
                                    </p:animEffect>
                                  </p:childTnLst>
                                </p:cTn>
                              </p:par>
                              <p:par>
                                <p:cTn id="78" presetID="18" presetClass="entr" presetSubtype="6" fill="hold" grpId="0" nodeType="withEffect">
                                  <p:stCondLst>
                                    <p:cond delay="0"/>
                                  </p:stCondLst>
                                  <p:childTnLst>
                                    <p:set>
                                      <p:cBhvr>
                                        <p:cTn id="79" dur="1" fill="hold">
                                          <p:stCondLst>
                                            <p:cond delay="0"/>
                                          </p:stCondLst>
                                        </p:cTn>
                                        <p:tgtEl>
                                          <p:spTgt spid="97"/>
                                        </p:tgtEl>
                                        <p:attrNameLst>
                                          <p:attrName>style.visibility</p:attrName>
                                        </p:attrNameLst>
                                      </p:cBhvr>
                                      <p:to>
                                        <p:strVal val="visible"/>
                                      </p:to>
                                    </p:set>
                                    <p:animEffect transition="in" filter="strips(downRight)">
                                      <p:cBhvr>
                                        <p:cTn id="80" dur="500"/>
                                        <p:tgtEl>
                                          <p:spTgt spid="97"/>
                                        </p:tgtEl>
                                      </p:cBhvr>
                                    </p:animEffect>
                                  </p:childTnLst>
                                </p:cTn>
                              </p:par>
                            </p:childTnLst>
                          </p:cTn>
                        </p:par>
                        <p:par>
                          <p:cTn id="81" fill="hold">
                            <p:stCondLst>
                              <p:cond delay="7250"/>
                            </p:stCondLst>
                            <p:childTnLst>
                              <p:par>
                                <p:cTn id="82" presetID="41" presetClass="entr" presetSubtype="0" fill="hold" grpId="0" nodeType="afterEffect">
                                  <p:stCondLst>
                                    <p:cond delay="0"/>
                                  </p:stCondLst>
                                  <p:iterate type="lt">
                                    <p:tmPct val="10000"/>
                                  </p:iterate>
                                  <p:childTnLst>
                                    <p:set>
                                      <p:cBhvr>
                                        <p:cTn id="83" dur="1" fill="hold">
                                          <p:stCondLst>
                                            <p:cond delay="0"/>
                                          </p:stCondLst>
                                        </p:cTn>
                                        <p:tgtEl>
                                          <p:spTgt spid="101"/>
                                        </p:tgtEl>
                                        <p:attrNameLst>
                                          <p:attrName>style.visibility</p:attrName>
                                        </p:attrNameLst>
                                      </p:cBhvr>
                                      <p:to>
                                        <p:strVal val="visible"/>
                                      </p:to>
                                    </p:set>
                                    <p:anim calcmode="lin" valueType="num">
                                      <p:cBhvr>
                                        <p:cTn id="84" dur="500" fill="hold"/>
                                        <p:tgtEl>
                                          <p:spTgt spid="101"/>
                                        </p:tgtEl>
                                        <p:attrNameLst>
                                          <p:attrName>ppt_x</p:attrName>
                                        </p:attrNameLst>
                                      </p:cBhvr>
                                      <p:tavLst>
                                        <p:tav tm="0">
                                          <p:val>
                                            <p:strVal val="#ppt_x"/>
                                          </p:val>
                                        </p:tav>
                                        <p:tav tm="50000">
                                          <p:val>
                                            <p:strVal val="#ppt_x+.1"/>
                                          </p:val>
                                        </p:tav>
                                        <p:tav tm="100000">
                                          <p:val>
                                            <p:strVal val="#ppt_x"/>
                                          </p:val>
                                        </p:tav>
                                      </p:tavLst>
                                    </p:anim>
                                    <p:anim calcmode="lin" valueType="num">
                                      <p:cBhvr>
                                        <p:cTn id="85" dur="500" fill="hold"/>
                                        <p:tgtEl>
                                          <p:spTgt spid="101"/>
                                        </p:tgtEl>
                                        <p:attrNameLst>
                                          <p:attrName>ppt_y</p:attrName>
                                        </p:attrNameLst>
                                      </p:cBhvr>
                                      <p:tavLst>
                                        <p:tav tm="0">
                                          <p:val>
                                            <p:strVal val="#ppt_y"/>
                                          </p:val>
                                        </p:tav>
                                        <p:tav tm="100000">
                                          <p:val>
                                            <p:strVal val="#ppt_y"/>
                                          </p:val>
                                        </p:tav>
                                      </p:tavLst>
                                    </p:anim>
                                    <p:anim calcmode="lin" valueType="num">
                                      <p:cBhvr>
                                        <p:cTn id="86" dur="500" fill="hold"/>
                                        <p:tgtEl>
                                          <p:spTgt spid="101"/>
                                        </p:tgtEl>
                                        <p:attrNameLst>
                                          <p:attrName>ppt_h</p:attrName>
                                        </p:attrNameLst>
                                      </p:cBhvr>
                                      <p:tavLst>
                                        <p:tav tm="0">
                                          <p:val>
                                            <p:strVal val="#ppt_h/10"/>
                                          </p:val>
                                        </p:tav>
                                        <p:tav tm="50000">
                                          <p:val>
                                            <p:strVal val="#ppt_h+.01"/>
                                          </p:val>
                                        </p:tav>
                                        <p:tav tm="100000">
                                          <p:val>
                                            <p:strVal val="#ppt_h"/>
                                          </p:val>
                                        </p:tav>
                                      </p:tavLst>
                                    </p:anim>
                                    <p:anim calcmode="lin" valueType="num">
                                      <p:cBhvr>
                                        <p:cTn id="87" dur="500" fill="hold"/>
                                        <p:tgtEl>
                                          <p:spTgt spid="101"/>
                                        </p:tgtEl>
                                        <p:attrNameLst>
                                          <p:attrName>ppt_w</p:attrName>
                                        </p:attrNameLst>
                                      </p:cBhvr>
                                      <p:tavLst>
                                        <p:tav tm="0">
                                          <p:val>
                                            <p:strVal val="#ppt_w/10"/>
                                          </p:val>
                                        </p:tav>
                                        <p:tav tm="50000">
                                          <p:val>
                                            <p:strVal val="#ppt_w+.01"/>
                                          </p:val>
                                        </p:tav>
                                        <p:tav tm="100000">
                                          <p:val>
                                            <p:strVal val="#ppt_w"/>
                                          </p:val>
                                        </p:tav>
                                      </p:tavLst>
                                    </p:anim>
                                    <p:animEffect transition="in" filter="fade">
                                      <p:cBhvr>
                                        <p:cTn id="88" dur="500" tmFilter="0,0; .5, 1; 1, 1"/>
                                        <p:tgtEl>
                                          <p:spTgt spid="101"/>
                                        </p:tgtEl>
                                      </p:cBhvr>
                                    </p:animEffect>
                                  </p:childTnLst>
                                </p:cTn>
                              </p:par>
                              <p:par>
                                <p:cTn id="89" presetID="52" presetClass="entr" presetSubtype="0" fill="hold" grpId="0" nodeType="withEffect">
                                  <p:stCondLst>
                                    <p:cond delay="0"/>
                                  </p:stCondLst>
                                  <p:childTnLst>
                                    <p:set>
                                      <p:cBhvr>
                                        <p:cTn id="90" dur="1" fill="hold">
                                          <p:stCondLst>
                                            <p:cond delay="0"/>
                                          </p:stCondLst>
                                        </p:cTn>
                                        <p:tgtEl>
                                          <p:spTgt spid="56"/>
                                        </p:tgtEl>
                                        <p:attrNameLst>
                                          <p:attrName>style.visibility</p:attrName>
                                        </p:attrNameLst>
                                      </p:cBhvr>
                                      <p:to>
                                        <p:strVal val="visible"/>
                                      </p:to>
                                    </p:set>
                                    <p:animScale>
                                      <p:cBhvr>
                                        <p:cTn id="91" dur="1000" decel="50000" fill="hold">
                                          <p:stCondLst>
                                            <p:cond delay="0"/>
                                          </p:stCondLst>
                                        </p:cTn>
                                        <p:tgtEl>
                                          <p:spTgt spid="5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2" dur="1000" decel="50000" fill="hold">
                                          <p:stCondLst>
                                            <p:cond delay="0"/>
                                          </p:stCondLst>
                                        </p:cTn>
                                        <p:tgtEl>
                                          <p:spTgt spid="56"/>
                                        </p:tgtEl>
                                        <p:attrNameLst>
                                          <p:attrName>ppt_x</p:attrName>
                                          <p:attrName>ppt_y</p:attrName>
                                        </p:attrNameLst>
                                      </p:cBhvr>
                                    </p:animMotion>
                                    <p:animEffect transition="in" filter="fade">
                                      <p:cBhvr>
                                        <p:cTn id="93" dur="1000"/>
                                        <p:tgtEl>
                                          <p:spTgt spid="56"/>
                                        </p:tgtEl>
                                      </p:cBhvr>
                                    </p:animEffect>
                                  </p:childTnLst>
                                </p:cTn>
                              </p:par>
                            </p:childTnLst>
                          </p:cTn>
                        </p:par>
                        <p:par>
                          <p:cTn id="94" fill="hold">
                            <p:stCondLst>
                              <p:cond delay="8250"/>
                            </p:stCondLst>
                            <p:childTnLst>
                              <p:par>
                                <p:cTn id="95" presetID="18" presetClass="entr" presetSubtype="12" fill="hold" nodeType="afterEffect">
                                  <p:stCondLst>
                                    <p:cond delay="0"/>
                                  </p:stCondLst>
                                  <p:childTnLst>
                                    <p:set>
                                      <p:cBhvr>
                                        <p:cTn id="96" dur="1" fill="hold">
                                          <p:stCondLst>
                                            <p:cond delay="0"/>
                                          </p:stCondLst>
                                        </p:cTn>
                                        <p:tgtEl>
                                          <p:spTgt spid="57"/>
                                        </p:tgtEl>
                                        <p:attrNameLst>
                                          <p:attrName>style.visibility</p:attrName>
                                        </p:attrNameLst>
                                      </p:cBhvr>
                                      <p:to>
                                        <p:strVal val="visible"/>
                                      </p:to>
                                    </p:set>
                                    <p:animEffect transition="in" filter="strips(downLeft)">
                                      <p:cBhvr>
                                        <p:cTn id="97" dur="500"/>
                                        <p:tgtEl>
                                          <p:spTgt spid="57"/>
                                        </p:tgtEl>
                                      </p:cBhvr>
                                    </p:animEffect>
                                  </p:childTnLst>
                                </p:cTn>
                              </p:par>
                            </p:childTnLst>
                          </p:cTn>
                        </p:par>
                        <p:par>
                          <p:cTn id="98" fill="hold">
                            <p:stCondLst>
                              <p:cond delay="8750"/>
                            </p:stCondLst>
                            <p:childTnLst>
                              <p:par>
                                <p:cTn id="99" presetID="49" presetClass="entr" presetSubtype="0" decel="100000" fill="hold" grpId="0" nodeType="afterEffect">
                                  <p:stCondLst>
                                    <p:cond delay="0"/>
                                  </p:stCondLst>
                                  <p:childTnLst>
                                    <p:set>
                                      <p:cBhvr>
                                        <p:cTn id="100" dur="1" fill="hold">
                                          <p:stCondLst>
                                            <p:cond delay="0"/>
                                          </p:stCondLst>
                                        </p:cTn>
                                        <p:tgtEl>
                                          <p:spTgt spid="92"/>
                                        </p:tgtEl>
                                        <p:attrNameLst>
                                          <p:attrName>style.visibility</p:attrName>
                                        </p:attrNameLst>
                                      </p:cBhvr>
                                      <p:to>
                                        <p:strVal val="visible"/>
                                      </p:to>
                                    </p:set>
                                    <p:anim calcmode="lin" valueType="num">
                                      <p:cBhvr>
                                        <p:cTn id="101" dur="500" fill="hold"/>
                                        <p:tgtEl>
                                          <p:spTgt spid="92"/>
                                        </p:tgtEl>
                                        <p:attrNameLst>
                                          <p:attrName>ppt_w</p:attrName>
                                        </p:attrNameLst>
                                      </p:cBhvr>
                                      <p:tavLst>
                                        <p:tav tm="0">
                                          <p:val>
                                            <p:fltVal val="0"/>
                                          </p:val>
                                        </p:tav>
                                        <p:tav tm="100000">
                                          <p:val>
                                            <p:strVal val="#ppt_w"/>
                                          </p:val>
                                        </p:tav>
                                      </p:tavLst>
                                    </p:anim>
                                    <p:anim calcmode="lin" valueType="num">
                                      <p:cBhvr>
                                        <p:cTn id="102" dur="500" fill="hold"/>
                                        <p:tgtEl>
                                          <p:spTgt spid="92"/>
                                        </p:tgtEl>
                                        <p:attrNameLst>
                                          <p:attrName>ppt_h</p:attrName>
                                        </p:attrNameLst>
                                      </p:cBhvr>
                                      <p:tavLst>
                                        <p:tav tm="0">
                                          <p:val>
                                            <p:fltVal val="0"/>
                                          </p:val>
                                        </p:tav>
                                        <p:tav tm="100000">
                                          <p:val>
                                            <p:strVal val="#ppt_h"/>
                                          </p:val>
                                        </p:tav>
                                      </p:tavLst>
                                    </p:anim>
                                    <p:anim calcmode="lin" valueType="num">
                                      <p:cBhvr>
                                        <p:cTn id="103" dur="500" fill="hold"/>
                                        <p:tgtEl>
                                          <p:spTgt spid="92"/>
                                        </p:tgtEl>
                                        <p:attrNameLst>
                                          <p:attrName>style.rotation</p:attrName>
                                        </p:attrNameLst>
                                      </p:cBhvr>
                                      <p:tavLst>
                                        <p:tav tm="0">
                                          <p:val>
                                            <p:fltVal val="360"/>
                                          </p:val>
                                        </p:tav>
                                        <p:tav tm="100000">
                                          <p:val>
                                            <p:fltVal val="0"/>
                                          </p:val>
                                        </p:tav>
                                      </p:tavLst>
                                    </p:anim>
                                    <p:animEffect transition="in" filter="fade">
                                      <p:cBhvr>
                                        <p:cTn id="104" dur="500"/>
                                        <p:tgtEl>
                                          <p:spTgt spid="92"/>
                                        </p:tgtEl>
                                      </p:cBhvr>
                                    </p:animEffect>
                                  </p:childTnLst>
                                </p:cTn>
                              </p:par>
                            </p:childTnLst>
                          </p:cTn>
                        </p:par>
                        <p:par>
                          <p:cTn id="105" fill="hold">
                            <p:stCondLst>
                              <p:cond delay="9250"/>
                            </p:stCondLst>
                            <p:childTnLst>
                              <p:par>
                                <p:cTn id="106" presetID="29" presetClass="entr" presetSubtype="0" fill="hold" grpId="0" nodeType="afterEffect">
                                  <p:stCondLst>
                                    <p:cond delay="0"/>
                                  </p:stCondLst>
                                  <p:childTnLst>
                                    <p:set>
                                      <p:cBhvr>
                                        <p:cTn id="107" dur="1" fill="hold">
                                          <p:stCondLst>
                                            <p:cond delay="0"/>
                                          </p:stCondLst>
                                        </p:cTn>
                                        <p:tgtEl>
                                          <p:spTgt spid="93"/>
                                        </p:tgtEl>
                                        <p:attrNameLst>
                                          <p:attrName>style.visibility</p:attrName>
                                        </p:attrNameLst>
                                      </p:cBhvr>
                                      <p:to>
                                        <p:strVal val="visible"/>
                                      </p:to>
                                    </p:set>
                                    <p:anim calcmode="lin" valueType="num">
                                      <p:cBhvr>
                                        <p:cTn id="108" dur="1000" fill="hold"/>
                                        <p:tgtEl>
                                          <p:spTgt spid="93"/>
                                        </p:tgtEl>
                                        <p:attrNameLst>
                                          <p:attrName>ppt_x</p:attrName>
                                        </p:attrNameLst>
                                      </p:cBhvr>
                                      <p:tavLst>
                                        <p:tav tm="0">
                                          <p:val>
                                            <p:strVal val="#ppt_x-.2"/>
                                          </p:val>
                                        </p:tav>
                                        <p:tav tm="100000">
                                          <p:val>
                                            <p:strVal val="#ppt_x"/>
                                          </p:val>
                                        </p:tav>
                                      </p:tavLst>
                                    </p:anim>
                                    <p:anim calcmode="lin" valueType="num">
                                      <p:cBhvr>
                                        <p:cTn id="109" dur="1000" fill="hold"/>
                                        <p:tgtEl>
                                          <p:spTgt spid="93"/>
                                        </p:tgtEl>
                                        <p:attrNameLst>
                                          <p:attrName>ppt_y</p:attrName>
                                        </p:attrNameLst>
                                      </p:cBhvr>
                                      <p:tavLst>
                                        <p:tav tm="0">
                                          <p:val>
                                            <p:strVal val="#ppt_y"/>
                                          </p:val>
                                        </p:tav>
                                        <p:tav tm="100000">
                                          <p:val>
                                            <p:strVal val="#ppt_y"/>
                                          </p:val>
                                        </p:tav>
                                      </p:tavLst>
                                    </p:anim>
                                    <p:animEffect transition="in" filter="wipe(right)" prLst="gradientSize: 0.1">
                                      <p:cBhvr>
                                        <p:cTn id="110" dur="10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92" grpId="0"/>
      <p:bldP spid="93" grpId="0"/>
      <p:bldP spid="94" grpId="0" animBg="1"/>
      <p:bldP spid="95" grpId="0" animBg="1"/>
      <p:bldP spid="96" grpId="0" animBg="1"/>
      <p:bldP spid="97" grpId="0" animBg="1"/>
      <p:bldP spid="98" grpId="0"/>
      <p:bldP spid="100" grpId="0"/>
      <p:bldP spid="101" grpId="0"/>
      <p:bldP spid="106" grpId="0" animBg="1"/>
      <p:bldP spid="107" grpId="0" animBg="1"/>
      <p:bldP spid="108" grpId="0" animBg="1"/>
      <p:bldP spid="109"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3"/>
          <p:cNvGrpSpPr>
            <a:grpSpLocks/>
          </p:cNvGrpSpPr>
          <p:nvPr/>
        </p:nvGrpSpPr>
        <p:grpSpPr bwMode="auto">
          <a:xfrm>
            <a:off x="613145" y="1899809"/>
            <a:ext cx="4379219" cy="2891359"/>
            <a:chOff x="0" y="0"/>
            <a:chExt cx="5166566" cy="3409678"/>
          </a:xfrm>
        </p:grpSpPr>
        <p:sp>
          <p:nvSpPr>
            <p:cNvPr id="16" name="椭圆 2"/>
            <p:cNvSpPr>
              <a:spLocks/>
            </p:cNvSpPr>
            <p:nvPr/>
          </p:nvSpPr>
          <p:spPr bwMode="auto">
            <a:xfrm rot="1748642">
              <a:off x="0" y="0"/>
              <a:ext cx="2211234" cy="2230539"/>
            </a:xfrm>
            <a:custGeom>
              <a:avLst/>
              <a:gdLst>
                <a:gd name="T0" fmla="*/ 2997604 w 2997604"/>
                <a:gd name="T1" fmla="*/ 1790780 h 3024336"/>
                <a:gd name="T2" fmla="*/ 1512168 w 2997604"/>
                <a:gd name="T3" fmla="*/ 3024336 h 3024336"/>
                <a:gd name="T4" fmla="*/ 0 w 2997604"/>
                <a:gd name="T5" fmla="*/ 1512168 h 3024336"/>
                <a:gd name="T6" fmla="*/ 1512168 w 2997604"/>
                <a:gd name="T7" fmla="*/ 0 h 3024336"/>
                <a:gd name="T8" fmla="*/ 1764196 w 2997604"/>
                <a:gd name="T9" fmla="*/ 22675 h 3024336"/>
              </a:gdLst>
              <a:ahLst/>
              <a:cxnLst>
                <a:cxn ang="0">
                  <a:pos x="T0" y="T1"/>
                </a:cxn>
                <a:cxn ang="0">
                  <a:pos x="T2" y="T3"/>
                </a:cxn>
                <a:cxn ang="0">
                  <a:pos x="T4" y="T5"/>
                </a:cxn>
                <a:cxn ang="0">
                  <a:pos x="T6" y="T7"/>
                </a:cxn>
                <a:cxn ang="0">
                  <a:pos x="T8" y="T9"/>
                </a:cxn>
              </a:cxnLst>
              <a:rect l="0" t="0" r="r" b="b"/>
              <a:pathLst>
                <a:path w="2997604" h="3024336">
                  <a:moveTo>
                    <a:pt x="2997604" y="1790780"/>
                  </a:moveTo>
                  <a:cubicBezTo>
                    <a:pt x="2867846" y="2492941"/>
                    <a:pt x="2252064" y="3024336"/>
                    <a:pt x="1512168" y="3024336"/>
                  </a:cubicBezTo>
                  <a:cubicBezTo>
                    <a:pt x="677021" y="3024336"/>
                    <a:pt x="0" y="2347315"/>
                    <a:pt x="0" y="1512168"/>
                  </a:cubicBezTo>
                  <a:cubicBezTo>
                    <a:pt x="0" y="677021"/>
                    <a:pt x="677021" y="0"/>
                    <a:pt x="1512168" y="0"/>
                  </a:cubicBezTo>
                  <a:cubicBezTo>
                    <a:pt x="1598138" y="0"/>
                    <a:pt x="1682432" y="7174"/>
                    <a:pt x="1764196" y="22675"/>
                  </a:cubicBezTo>
                </a:path>
              </a:pathLst>
            </a:custGeom>
            <a:noFill/>
            <a:ln w="25400" cap="flat" cmpd="sng">
              <a:solidFill>
                <a:srgbClr val="0070C0"/>
              </a:solidFill>
              <a:prstDash val="sysDash"/>
              <a:round/>
              <a:headEnd/>
              <a:tailEnd type="triangle" w="lg" len="lg"/>
            </a:ln>
            <a:extLst>
              <a:ext uri="{909E8E84-426E-40DD-AFC4-6F175D3DCCD1}">
                <a14:hiddenFill xmlns:a14="http://schemas.microsoft.com/office/drawing/2010/main">
                  <a:solidFill>
                    <a:srgbClr val="FFFFFF"/>
                  </a:solidFill>
                </a14:hiddenFill>
              </a:ext>
            </a:extLst>
          </p:spPr>
          <p:txBody>
            <a:bodyPr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endParaRPr>
            </a:p>
          </p:txBody>
        </p:sp>
        <p:sp>
          <p:nvSpPr>
            <p:cNvPr id="17" name="椭圆 4"/>
            <p:cNvSpPr>
              <a:spLocks/>
            </p:cNvSpPr>
            <p:nvPr/>
          </p:nvSpPr>
          <p:spPr bwMode="auto">
            <a:xfrm rot="1748642">
              <a:off x="2072242" y="1513229"/>
              <a:ext cx="1573837" cy="746788"/>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rgbClr val="0070C0"/>
              </a:solidFill>
              <a:prstDash val="sysDash"/>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endParaRPr>
            </a:p>
          </p:txBody>
        </p:sp>
        <p:sp>
          <p:nvSpPr>
            <p:cNvPr id="18" name="椭圆 4"/>
            <p:cNvSpPr>
              <a:spLocks/>
            </p:cNvSpPr>
            <p:nvPr/>
          </p:nvSpPr>
          <p:spPr bwMode="auto">
            <a:xfrm rot="1748643" flipV="1">
              <a:off x="3158906" y="2877661"/>
              <a:ext cx="1121762" cy="532017"/>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rgbClr val="0070C0"/>
              </a:solidFill>
              <a:prstDash val="sysDash"/>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endParaRPr>
            </a:p>
          </p:txBody>
        </p:sp>
        <p:sp>
          <p:nvSpPr>
            <p:cNvPr id="19" name="椭圆 4"/>
            <p:cNvSpPr>
              <a:spLocks/>
            </p:cNvSpPr>
            <p:nvPr/>
          </p:nvSpPr>
          <p:spPr bwMode="auto">
            <a:xfrm rot="1748642">
              <a:off x="4392985" y="3020842"/>
              <a:ext cx="773581" cy="366376"/>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rgbClr val="0070C0"/>
              </a:solidFill>
              <a:prstDash val="sysDash"/>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endParaRPr>
            </a:p>
          </p:txBody>
        </p:sp>
      </p:grpSp>
      <p:sp>
        <p:nvSpPr>
          <p:cNvPr id="20" name="KSO_GN4"/>
          <p:cNvSpPr>
            <a:spLocks noChangeArrowheads="1"/>
          </p:cNvSpPr>
          <p:nvPr/>
        </p:nvSpPr>
        <p:spPr bwMode="auto">
          <a:xfrm>
            <a:off x="725005" y="2016464"/>
            <a:ext cx="1664817" cy="1665299"/>
          </a:xfrm>
          <a:prstGeom prst="ellipse">
            <a:avLst/>
          </a:prstGeom>
          <a:gradFill>
            <a:gsLst>
              <a:gs pos="0">
                <a:sysClr val="window" lastClr="FFFFFF"/>
              </a:gs>
              <a:gs pos="50000">
                <a:sysClr val="window" lastClr="FFFFFF">
                  <a:lumMod val="95000"/>
                </a:sysClr>
              </a:gs>
              <a:gs pos="100000">
                <a:sysClr val="window" lastClr="FFFFFF">
                  <a:lumMod val="85000"/>
                </a:sysClr>
              </a:gs>
            </a:gsLst>
            <a:lin ang="16200000" scaled="0"/>
          </a:gra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ctr" defTabSz="685800" eaLnBrk="1" fontAlgn="auto" latinLnBrk="0" hangingPunct="1">
              <a:lnSpc>
                <a:spcPct val="130000"/>
              </a:lnSpc>
              <a:spcBef>
                <a:spcPts val="0"/>
              </a:spcBef>
              <a:spcAft>
                <a:spcPts val="0"/>
              </a:spcAft>
              <a:buClrTx/>
              <a:buSzTx/>
              <a:buFontTx/>
              <a:buNone/>
              <a:tabLst/>
              <a:defRPr/>
            </a:pPr>
            <a:r>
              <a:rPr kumimoji="0" lang="en-US" altLang="zh-CN" sz="5400" b="0" i="0" u="none" strike="noStrike" kern="0" cap="none" spc="0" normalizeH="0" baseline="0" noProof="0" dirty="0">
                <a:ln>
                  <a:noFill/>
                </a:ln>
                <a:solidFill>
                  <a:srgbClr val="0070C0"/>
                </a:solidFill>
                <a:effectLst/>
                <a:uLnTx/>
                <a:uFillTx/>
                <a:latin typeface="Impact" pitchFamily="34" charset="0"/>
                <a:ea typeface="微软雅黑" pitchFamily="34" charset="-122"/>
              </a:rPr>
              <a:t>04</a:t>
            </a:r>
          </a:p>
        </p:txBody>
      </p:sp>
      <p:sp>
        <p:nvSpPr>
          <p:cNvPr id="21" name="KSO_GN3"/>
          <p:cNvSpPr>
            <a:spLocks noChangeArrowheads="1"/>
          </p:cNvSpPr>
          <p:nvPr/>
        </p:nvSpPr>
        <p:spPr bwMode="auto">
          <a:xfrm>
            <a:off x="2257732" y="3236572"/>
            <a:ext cx="1178105" cy="1178446"/>
          </a:xfrm>
          <a:prstGeom prst="ellipse">
            <a:avLst/>
          </a:prstGeom>
          <a:gradFill>
            <a:gsLst>
              <a:gs pos="0">
                <a:sysClr val="window" lastClr="FFFFFF"/>
              </a:gs>
              <a:gs pos="50000">
                <a:sysClr val="window" lastClr="FFFFFF">
                  <a:lumMod val="95000"/>
                </a:sysClr>
              </a:gs>
              <a:gs pos="100000">
                <a:sysClr val="window" lastClr="FFFFFF">
                  <a:lumMod val="85000"/>
                </a:sysClr>
              </a:gs>
            </a:gsLst>
            <a:lin ang="16200000" scaled="0"/>
          </a:gra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ctr" defTabSz="685800" eaLnBrk="1" fontAlgn="auto" latinLnBrk="0" hangingPunct="1">
              <a:lnSpc>
                <a:spcPct val="130000"/>
              </a:lnSpc>
              <a:spcBef>
                <a:spcPts val="0"/>
              </a:spcBef>
              <a:spcAft>
                <a:spcPts val="0"/>
              </a:spcAft>
              <a:buClrTx/>
              <a:buSzTx/>
              <a:buFontTx/>
              <a:buNone/>
              <a:tabLst/>
              <a:defRPr/>
            </a:pPr>
            <a:r>
              <a:rPr kumimoji="0" lang="en-US" altLang="zh-CN" sz="4000" b="0" i="0" u="none" strike="noStrike" kern="0" cap="none" spc="0" normalizeH="0" baseline="0" noProof="0" dirty="0">
                <a:ln>
                  <a:noFill/>
                </a:ln>
                <a:solidFill>
                  <a:srgbClr val="0070C0"/>
                </a:solidFill>
                <a:effectLst/>
                <a:uLnTx/>
                <a:uFillTx/>
                <a:latin typeface="Impact" pitchFamily="34" charset="0"/>
                <a:ea typeface="微软雅黑" pitchFamily="34" charset="-122"/>
              </a:rPr>
              <a:t>03</a:t>
            </a:r>
          </a:p>
        </p:txBody>
      </p:sp>
      <p:sp>
        <p:nvSpPr>
          <p:cNvPr id="22" name="KSO_GN2"/>
          <p:cNvSpPr>
            <a:spLocks noChangeArrowheads="1"/>
          </p:cNvSpPr>
          <p:nvPr/>
        </p:nvSpPr>
        <p:spPr bwMode="auto">
          <a:xfrm rot="10800000" flipV="1">
            <a:off x="3479867" y="3887693"/>
            <a:ext cx="840144" cy="840387"/>
          </a:xfrm>
          <a:prstGeom prst="ellipse">
            <a:avLst/>
          </a:prstGeom>
          <a:gradFill>
            <a:gsLst>
              <a:gs pos="0">
                <a:sysClr val="window" lastClr="FFFFFF"/>
              </a:gs>
              <a:gs pos="50000">
                <a:sysClr val="window" lastClr="FFFFFF">
                  <a:lumMod val="95000"/>
                </a:sysClr>
              </a:gs>
              <a:gs pos="100000">
                <a:sysClr val="window" lastClr="FFFFFF">
                  <a:lumMod val="85000"/>
                </a:sysClr>
              </a:gs>
            </a:gsLst>
            <a:lin ang="16200000" scaled="0"/>
          </a:gra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ctr" defTabSz="685800" eaLnBrk="1" fontAlgn="auto" latinLnBrk="0" hangingPunct="1">
              <a:lnSpc>
                <a:spcPct val="130000"/>
              </a:lnSpc>
              <a:spcBef>
                <a:spcPts val="0"/>
              </a:spcBef>
              <a:spcAft>
                <a:spcPts val="0"/>
              </a:spcAft>
              <a:buClrTx/>
              <a:buSzTx/>
              <a:buFontTx/>
              <a:buNone/>
              <a:tabLst/>
              <a:defRPr/>
            </a:pPr>
            <a:r>
              <a:rPr kumimoji="0" lang="en-US" altLang="zh-CN" sz="2700" b="0" i="0" u="none" strike="noStrike" kern="0" cap="none" spc="0" normalizeH="0" baseline="0" noProof="0">
                <a:ln>
                  <a:noFill/>
                </a:ln>
                <a:solidFill>
                  <a:srgbClr val="0070C0"/>
                </a:solidFill>
                <a:effectLst/>
                <a:uLnTx/>
                <a:uFillTx/>
                <a:latin typeface="Impact" pitchFamily="34" charset="0"/>
                <a:ea typeface="微软雅黑" pitchFamily="34" charset="-122"/>
              </a:rPr>
              <a:t>02</a:t>
            </a:r>
            <a:endParaRPr kumimoji="0" lang="en-US" altLang="zh-CN" sz="1500" b="0" i="0" u="none" strike="noStrike" kern="0" cap="none" spc="0" normalizeH="0" baseline="0" noProof="0">
              <a:ln>
                <a:noFill/>
              </a:ln>
              <a:solidFill>
                <a:srgbClr val="0070C0"/>
              </a:solidFill>
              <a:effectLst/>
              <a:uLnTx/>
              <a:uFillTx/>
              <a:latin typeface="Impact" pitchFamily="34" charset="0"/>
              <a:ea typeface="微软雅黑" pitchFamily="34" charset="-122"/>
            </a:endParaRPr>
          </a:p>
        </p:txBody>
      </p:sp>
      <p:sp>
        <p:nvSpPr>
          <p:cNvPr id="23" name="KSO_GN1"/>
          <p:cNvSpPr>
            <a:spLocks noChangeArrowheads="1"/>
          </p:cNvSpPr>
          <p:nvPr/>
        </p:nvSpPr>
        <p:spPr bwMode="auto">
          <a:xfrm>
            <a:off x="4280741" y="4505484"/>
            <a:ext cx="579532" cy="579700"/>
          </a:xfrm>
          <a:prstGeom prst="ellipse">
            <a:avLst/>
          </a:prstGeom>
          <a:gradFill>
            <a:gsLst>
              <a:gs pos="0">
                <a:sysClr val="window" lastClr="FFFFFF"/>
              </a:gs>
              <a:gs pos="50000">
                <a:sysClr val="window" lastClr="FFFFFF">
                  <a:lumMod val="95000"/>
                </a:sysClr>
              </a:gs>
              <a:gs pos="100000">
                <a:sysClr val="window" lastClr="FFFFFF">
                  <a:lumMod val="85000"/>
                </a:sysClr>
              </a:gs>
            </a:gsLst>
            <a:lin ang="16200000" scaled="0"/>
          </a:gra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ctr" defTabSz="685800" eaLnBrk="1" fontAlgn="auto" latinLnBrk="0" hangingPunct="1">
              <a:lnSpc>
                <a:spcPct val="13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rgbClr val="0070C0"/>
                </a:solidFill>
                <a:effectLst/>
                <a:uLnTx/>
                <a:uFillTx/>
                <a:latin typeface="Impact" pitchFamily="34" charset="0"/>
                <a:ea typeface="微软雅黑" pitchFamily="34" charset="-122"/>
              </a:rPr>
              <a:t>01</a:t>
            </a:r>
          </a:p>
        </p:txBody>
      </p:sp>
      <p:sp>
        <p:nvSpPr>
          <p:cNvPr id="24" name="文本框 11"/>
          <p:cNvSpPr txBox="1">
            <a:spLocks noChangeArrowheads="1"/>
          </p:cNvSpPr>
          <p:nvPr/>
        </p:nvSpPr>
        <p:spPr bwMode="auto">
          <a:xfrm>
            <a:off x="2397229" y="1621831"/>
            <a:ext cx="4199621" cy="789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Calibri" pitchFamily="34" charset="0"/>
                <a:ea typeface="微软雅黑" pitchFamily="34" charset="-122"/>
              </a:rPr>
              <a:t>点击此处输入文字点击此处输入文字点击此处输入文字</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Calibri" pitchFamily="34" charset="0"/>
              <a:ea typeface="微软雅黑" pitchFamily="34" charset="-122"/>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Calibri" pitchFamily="34" charset="0"/>
                <a:ea typeface="微软雅黑" pitchFamily="34" charset="-122"/>
              </a:rPr>
              <a:t>点击此处输入文字点击此处输入文字点击此处输入文字</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Calibri" pitchFamily="34" charset="0"/>
              <a:ea typeface="微软雅黑" pitchFamily="34" charset="-122"/>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Calibri" pitchFamily="34" charset="0"/>
                <a:ea typeface="微软雅黑" pitchFamily="34" charset="-122"/>
              </a:rPr>
              <a:t>点击此处输入文字点击此处输入文字点击此处输入文字</a:t>
            </a:r>
          </a:p>
        </p:txBody>
      </p:sp>
      <p:sp>
        <p:nvSpPr>
          <p:cNvPr id="25" name="文本框 12"/>
          <p:cNvSpPr txBox="1">
            <a:spLocks noChangeArrowheads="1"/>
          </p:cNvSpPr>
          <p:nvPr/>
        </p:nvSpPr>
        <p:spPr bwMode="auto">
          <a:xfrm>
            <a:off x="3330509" y="2754145"/>
            <a:ext cx="3934995" cy="549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Calibri" pitchFamily="34" charset="0"/>
                <a:ea typeface="微软雅黑" pitchFamily="34" charset="-122"/>
              </a:rPr>
              <a:t>点击此处输入文字点击此处输入文字点击此处输入文字</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Calibri" pitchFamily="34" charset="0"/>
              <a:ea typeface="微软雅黑" pitchFamily="34" charset="-122"/>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Calibri" pitchFamily="34" charset="0"/>
                <a:ea typeface="微软雅黑" pitchFamily="34" charset="-122"/>
              </a:rPr>
              <a:t>点击此处输入文字点击此处输入文字点击此处输入文字</a:t>
            </a:r>
          </a:p>
        </p:txBody>
      </p:sp>
      <p:sp>
        <p:nvSpPr>
          <p:cNvPr id="26" name="文本框 13"/>
          <p:cNvSpPr txBox="1">
            <a:spLocks noChangeArrowheads="1"/>
          </p:cNvSpPr>
          <p:nvPr/>
        </p:nvSpPr>
        <p:spPr bwMode="auto">
          <a:xfrm>
            <a:off x="4302111" y="3672034"/>
            <a:ext cx="3816742" cy="549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Calibri" pitchFamily="34" charset="0"/>
                <a:ea typeface="微软雅黑" pitchFamily="34" charset="-122"/>
              </a:rPr>
              <a:t>点击此处输入文字点击此处输入文字点击此处输入文字</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Calibri" pitchFamily="34" charset="0"/>
              <a:ea typeface="微软雅黑" pitchFamily="34" charset="-122"/>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Calibri" pitchFamily="34" charset="0"/>
                <a:ea typeface="微软雅黑" pitchFamily="34" charset="-122"/>
              </a:rPr>
              <a:t>点击此处输入文字点击此处输入文字点击此处输入文字</a:t>
            </a:r>
          </a:p>
        </p:txBody>
      </p:sp>
      <p:sp>
        <p:nvSpPr>
          <p:cNvPr id="27" name="文本框 14"/>
          <p:cNvSpPr txBox="1">
            <a:spLocks noChangeArrowheads="1"/>
          </p:cNvSpPr>
          <p:nvPr/>
        </p:nvSpPr>
        <p:spPr bwMode="auto">
          <a:xfrm>
            <a:off x="4988167" y="4481937"/>
            <a:ext cx="3848086" cy="549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Calibri" pitchFamily="34" charset="0"/>
                <a:ea typeface="微软雅黑" pitchFamily="34" charset="-122"/>
              </a:rPr>
              <a:t>点击此处输入文字点击此处输入文字点击此处输入文字</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Calibri" pitchFamily="34" charset="0"/>
              <a:ea typeface="微软雅黑" pitchFamily="34" charset="-122"/>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Calibri" pitchFamily="34" charset="0"/>
                <a:ea typeface="微软雅黑" pitchFamily="34" charset="-122"/>
              </a:rPr>
              <a:t>点击此处输入文字点击此处输入文字点击此处输入文字</a:t>
            </a:r>
          </a:p>
        </p:txBody>
      </p:sp>
    </p:spTree>
    <p:extLst>
      <p:ext uri="{BB962C8B-B14F-4D97-AF65-F5344CB8AC3E}">
        <p14:creationId xmlns:p14="http://schemas.microsoft.com/office/powerpoint/2010/main" val="3682344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2750"/>
                                        <p:tgtEl>
                                          <p:spTgt spid="15"/>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par>
                                <p:cTn id="11" presetID="10" presetClass="entr" presetSubtype="0" fill="hold" grpId="0" nodeType="withEffect">
                                  <p:stCondLst>
                                    <p:cond delay="100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par>
                                <p:cTn id="14" presetID="10" presetClass="entr" presetSubtype="0" fill="hold" grpId="0" nodeType="withEffect">
                                  <p:stCondLst>
                                    <p:cond delay="150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childTnLst>
                                </p:cTn>
                              </p:par>
                              <p:par>
                                <p:cTn id="17" presetID="10" presetClass="entr" presetSubtype="0" fill="hold" grpId="0" nodeType="withEffect">
                                  <p:stCondLst>
                                    <p:cond delay="200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10000"/>
                                  </p:iterate>
                                  <p:childTnLst>
                                    <p:set>
                                      <p:cBhvr>
                                        <p:cTn id="23" dur="1" fill="hold">
                                          <p:stCondLst>
                                            <p:cond delay="0"/>
                                          </p:stCondLst>
                                        </p:cTn>
                                        <p:tgtEl>
                                          <p:spTgt spid="24"/>
                                        </p:tgtEl>
                                        <p:attrNameLst>
                                          <p:attrName>style.visibility</p:attrName>
                                        </p:attrNameLst>
                                      </p:cBhvr>
                                      <p:to>
                                        <p:strVal val="visible"/>
                                      </p:to>
                                    </p:set>
                                    <p:anim calcmode="lin" valueType="num">
                                      <p:cBhvr>
                                        <p:cTn id="24"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24"/>
                                        </p:tgtEl>
                                        <p:attrNameLst>
                                          <p:attrName>ppt_y</p:attrName>
                                        </p:attrNameLst>
                                      </p:cBhvr>
                                      <p:tavLst>
                                        <p:tav tm="0">
                                          <p:val>
                                            <p:strVal val="#ppt_y"/>
                                          </p:val>
                                        </p:tav>
                                        <p:tav tm="100000">
                                          <p:val>
                                            <p:strVal val="#ppt_y"/>
                                          </p:val>
                                        </p:tav>
                                      </p:tavLst>
                                    </p:anim>
                                    <p:anim calcmode="lin" valueType="num">
                                      <p:cBhvr>
                                        <p:cTn id="26"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24"/>
                                        </p:tgtEl>
                                      </p:cBhvr>
                                    </p:animEffect>
                                  </p:childTnLst>
                                </p:cTn>
                              </p:par>
                              <p:par>
                                <p:cTn id="29" presetID="41" presetClass="entr" presetSubtype="0" fill="hold" grpId="0" nodeType="withEffect">
                                  <p:stCondLst>
                                    <p:cond delay="0"/>
                                  </p:stCondLst>
                                  <p:iterate type="lt">
                                    <p:tmPct val="10000"/>
                                  </p:iterate>
                                  <p:childTnLst>
                                    <p:set>
                                      <p:cBhvr>
                                        <p:cTn id="30" dur="1" fill="hold">
                                          <p:stCondLst>
                                            <p:cond delay="0"/>
                                          </p:stCondLst>
                                        </p:cTn>
                                        <p:tgtEl>
                                          <p:spTgt spid="25"/>
                                        </p:tgtEl>
                                        <p:attrNameLst>
                                          <p:attrName>style.visibility</p:attrName>
                                        </p:attrNameLst>
                                      </p:cBhvr>
                                      <p:to>
                                        <p:strVal val="visible"/>
                                      </p:to>
                                    </p:set>
                                    <p:anim calcmode="lin" valueType="num">
                                      <p:cBhvr>
                                        <p:cTn id="31"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25"/>
                                        </p:tgtEl>
                                        <p:attrNameLst>
                                          <p:attrName>ppt_y</p:attrName>
                                        </p:attrNameLst>
                                      </p:cBhvr>
                                      <p:tavLst>
                                        <p:tav tm="0">
                                          <p:val>
                                            <p:strVal val="#ppt_y"/>
                                          </p:val>
                                        </p:tav>
                                        <p:tav tm="100000">
                                          <p:val>
                                            <p:strVal val="#ppt_y"/>
                                          </p:val>
                                        </p:tav>
                                      </p:tavLst>
                                    </p:anim>
                                    <p:anim calcmode="lin" valueType="num">
                                      <p:cBhvr>
                                        <p:cTn id="33"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25"/>
                                        </p:tgtEl>
                                      </p:cBhvr>
                                    </p:animEffect>
                                  </p:childTnLst>
                                </p:cTn>
                              </p:par>
                              <p:par>
                                <p:cTn id="36" presetID="41" presetClass="entr" presetSubtype="0" fill="hold" grpId="0" nodeType="withEffect">
                                  <p:stCondLst>
                                    <p:cond delay="0"/>
                                  </p:stCondLst>
                                  <p:iterate type="lt">
                                    <p:tmPct val="10000"/>
                                  </p:iterate>
                                  <p:childTnLst>
                                    <p:set>
                                      <p:cBhvr>
                                        <p:cTn id="37" dur="1" fill="hold">
                                          <p:stCondLst>
                                            <p:cond delay="0"/>
                                          </p:stCondLst>
                                        </p:cTn>
                                        <p:tgtEl>
                                          <p:spTgt spid="26"/>
                                        </p:tgtEl>
                                        <p:attrNameLst>
                                          <p:attrName>style.visibility</p:attrName>
                                        </p:attrNameLst>
                                      </p:cBhvr>
                                      <p:to>
                                        <p:strVal val="visible"/>
                                      </p:to>
                                    </p:set>
                                    <p:anim calcmode="lin" valueType="num">
                                      <p:cBhvr>
                                        <p:cTn id="38"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26"/>
                                        </p:tgtEl>
                                        <p:attrNameLst>
                                          <p:attrName>ppt_y</p:attrName>
                                        </p:attrNameLst>
                                      </p:cBhvr>
                                      <p:tavLst>
                                        <p:tav tm="0">
                                          <p:val>
                                            <p:strVal val="#ppt_y"/>
                                          </p:val>
                                        </p:tav>
                                        <p:tav tm="100000">
                                          <p:val>
                                            <p:strVal val="#ppt_y"/>
                                          </p:val>
                                        </p:tav>
                                      </p:tavLst>
                                    </p:anim>
                                    <p:anim calcmode="lin" valueType="num">
                                      <p:cBhvr>
                                        <p:cTn id="40"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26"/>
                                        </p:tgtEl>
                                      </p:cBhvr>
                                    </p:animEffect>
                                  </p:childTnLst>
                                </p:cTn>
                              </p:par>
                              <p:par>
                                <p:cTn id="43" presetID="41" presetClass="entr" presetSubtype="0" fill="hold" grpId="0" nodeType="withEffect">
                                  <p:stCondLst>
                                    <p:cond delay="0"/>
                                  </p:stCondLst>
                                  <p:iterate type="lt">
                                    <p:tmPct val="10000"/>
                                  </p:iterate>
                                  <p:childTnLst>
                                    <p:set>
                                      <p:cBhvr>
                                        <p:cTn id="44" dur="1" fill="hold">
                                          <p:stCondLst>
                                            <p:cond delay="0"/>
                                          </p:stCondLst>
                                        </p:cTn>
                                        <p:tgtEl>
                                          <p:spTgt spid="27"/>
                                        </p:tgtEl>
                                        <p:attrNameLst>
                                          <p:attrName>style.visibility</p:attrName>
                                        </p:attrNameLst>
                                      </p:cBhvr>
                                      <p:to>
                                        <p:strVal val="visible"/>
                                      </p:to>
                                    </p:set>
                                    <p:anim calcmode="lin" valueType="num">
                                      <p:cBhvr>
                                        <p:cTn id="45"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27"/>
                                        </p:tgtEl>
                                        <p:attrNameLst>
                                          <p:attrName>ppt_y</p:attrName>
                                        </p:attrNameLst>
                                      </p:cBhvr>
                                      <p:tavLst>
                                        <p:tav tm="0">
                                          <p:val>
                                            <p:strVal val="#ppt_y"/>
                                          </p:val>
                                        </p:tav>
                                        <p:tav tm="100000">
                                          <p:val>
                                            <p:strVal val="#ppt_y"/>
                                          </p:val>
                                        </p:tav>
                                      </p:tavLst>
                                    </p:anim>
                                    <p:anim calcmode="lin" valueType="num">
                                      <p:cBhvr>
                                        <p:cTn id="47"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autoUpdateAnimBg="0"/>
      <p:bldP spid="21" grpId="0" animBg="1" autoUpdateAnimBg="0"/>
      <p:bldP spid="22" grpId="0" animBg="1" autoUpdateAnimBg="0"/>
      <p:bldP spid="23" grpId="0" animBg="1" autoUpdateAnimBg="0"/>
      <p:bldP spid="24" grpId="0"/>
      <p:bldP spid="25" grpId="0"/>
      <p:bldP spid="26" grpId="0"/>
      <p:bldP spid="2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Freeform 42"/>
          <p:cNvSpPr>
            <a:spLocks/>
          </p:cNvSpPr>
          <p:nvPr/>
        </p:nvSpPr>
        <p:spPr bwMode="auto">
          <a:xfrm>
            <a:off x="1576758" y="1678412"/>
            <a:ext cx="2433560" cy="554703"/>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43" tIns="34272" rIns="68543" bIns="3427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9" name="Freeform 42"/>
          <p:cNvSpPr>
            <a:spLocks/>
          </p:cNvSpPr>
          <p:nvPr/>
        </p:nvSpPr>
        <p:spPr bwMode="auto">
          <a:xfrm flipH="1">
            <a:off x="4838561" y="1678412"/>
            <a:ext cx="2433561" cy="554703"/>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43" tIns="34272" rIns="68543" bIns="3427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0" name="Freeform 42"/>
          <p:cNvSpPr>
            <a:spLocks/>
          </p:cNvSpPr>
          <p:nvPr/>
        </p:nvSpPr>
        <p:spPr bwMode="auto">
          <a:xfrm flipV="1">
            <a:off x="1576758" y="4176955"/>
            <a:ext cx="2433560" cy="553512"/>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43" tIns="34272" rIns="68543" bIns="3427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1" name="Freeform 42"/>
          <p:cNvSpPr>
            <a:spLocks/>
          </p:cNvSpPr>
          <p:nvPr/>
        </p:nvSpPr>
        <p:spPr bwMode="auto">
          <a:xfrm flipH="1" flipV="1">
            <a:off x="4838561" y="4176955"/>
            <a:ext cx="2433561" cy="553512"/>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43" tIns="34272" rIns="68543" bIns="34272"/>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2" name="矩形 32"/>
          <p:cNvSpPr>
            <a:spLocks noChangeArrowheads="1"/>
          </p:cNvSpPr>
          <p:nvPr/>
        </p:nvSpPr>
        <p:spPr bwMode="auto">
          <a:xfrm>
            <a:off x="1" y="2827099"/>
            <a:ext cx="9142810" cy="863003"/>
          </a:xfrm>
          <a:prstGeom prst="rect">
            <a:avLst/>
          </a:prstGeom>
          <a:solidFill>
            <a:srgbClr val="0070C0"/>
          </a:solidFill>
          <a:ln>
            <a:noFill/>
          </a:ln>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endParaRPr kumimoji="0" lang="zh-CN" altLang="en-US" sz="1300" b="0" i="0" u="none" strike="noStrike" kern="0" cap="none" spc="0" normalizeH="0" baseline="0" noProof="0">
              <a:ln>
                <a:noFill/>
              </a:ln>
              <a:solidFill>
                <a:sysClr val="windowText" lastClr="000000"/>
              </a:solidFill>
              <a:effectLst/>
              <a:uLnTx/>
              <a:uFillTx/>
              <a:latin typeface="Arial" pitchFamily="34" charset="0"/>
              <a:ea typeface="宋体" pitchFamily="2" charset="-122"/>
            </a:endParaRPr>
          </a:p>
        </p:txBody>
      </p:sp>
      <p:sp>
        <p:nvSpPr>
          <p:cNvPr id="33" name="TextBox 33"/>
          <p:cNvSpPr txBox="1">
            <a:spLocks noChangeArrowheads="1"/>
          </p:cNvSpPr>
          <p:nvPr/>
        </p:nvSpPr>
        <p:spPr bwMode="auto">
          <a:xfrm>
            <a:off x="2792384" y="3072311"/>
            <a:ext cx="3559233" cy="376990"/>
          </a:xfrm>
          <a:prstGeom prst="rect">
            <a:avLst/>
          </a:prstGeom>
          <a:noFill/>
          <a:ln>
            <a:noFill/>
          </a:ln>
        </p:spPr>
        <p:txBody>
          <a:bodyPr wrap="non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en-US" altLang="zh-CN"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20XX</a:t>
            </a:r>
            <a:r>
              <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年</a:t>
            </a:r>
            <a:r>
              <a:rPr kumimoji="0" lang="en-US" altLang="zh-CN"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X</a:t>
            </a:r>
            <a:r>
              <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月，我们的工作简述</a:t>
            </a:r>
          </a:p>
        </p:txBody>
      </p:sp>
      <p:grpSp>
        <p:nvGrpSpPr>
          <p:cNvPr id="34" name="组合 34"/>
          <p:cNvGrpSpPr>
            <a:grpSpLocks/>
          </p:cNvGrpSpPr>
          <p:nvPr/>
        </p:nvGrpSpPr>
        <p:grpSpPr bwMode="auto">
          <a:xfrm>
            <a:off x="1156686" y="2179549"/>
            <a:ext cx="865134" cy="866574"/>
            <a:chOff x="0" y="0"/>
            <a:chExt cx="1154113" cy="1155699"/>
          </a:xfrm>
          <a:solidFill>
            <a:sysClr val="window" lastClr="FFFFFF">
              <a:lumMod val="65000"/>
            </a:sysClr>
          </a:solidFill>
        </p:grpSpPr>
        <p:sp>
          <p:nvSpPr>
            <p:cNvPr id="35" name="Oval 30"/>
            <p:cNvSpPr>
              <a:spLocks noChangeArrowheads="1"/>
            </p:cNvSpPr>
            <p:nvPr/>
          </p:nvSpPr>
          <p:spPr bwMode="auto">
            <a:xfrm>
              <a:off x="0" y="0"/>
              <a:ext cx="1154113" cy="1155699"/>
            </a:xfrm>
            <a:prstGeom prst="ellipse">
              <a:avLst/>
            </a:prstGeom>
            <a:gradFill>
              <a:gsLst>
                <a:gs pos="50000">
                  <a:sysClr val="window" lastClr="FFFFFF"/>
                </a:gs>
                <a:gs pos="0">
                  <a:sysClr val="window" lastClr="FFFFFF"/>
                </a:gs>
                <a:gs pos="100000">
                  <a:sysClr val="window" lastClr="FFFFFF">
                    <a:lumMod val="75000"/>
                  </a:sysClr>
                </a:gs>
              </a:gsLst>
              <a:lin ang="18900000" scaled="0"/>
            </a:gra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endParaRPr kumimoji="0" lang="zh-CN" altLang="en-US" sz="1300" b="0" i="0" u="none" strike="noStrike" kern="0" cap="none" spc="0" normalizeH="0" baseline="0" noProof="0">
                <a:ln>
                  <a:noFill/>
                </a:ln>
                <a:solidFill>
                  <a:sysClr val="windowText" lastClr="000000"/>
                </a:solidFill>
                <a:effectLst/>
                <a:uLnTx/>
                <a:uFillTx/>
                <a:latin typeface="Arial" pitchFamily="34" charset="0"/>
                <a:ea typeface="宋体" pitchFamily="2" charset="-122"/>
              </a:endParaRPr>
            </a:p>
          </p:txBody>
        </p:sp>
        <p:sp>
          <p:nvSpPr>
            <p:cNvPr id="36"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37" name="组合 37"/>
          <p:cNvGrpSpPr>
            <a:grpSpLocks/>
          </p:cNvGrpSpPr>
          <p:nvPr/>
        </p:nvGrpSpPr>
        <p:grpSpPr bwMode="auto">
          <a:xfrm>
            <a:off x="1175726" y="3360375"/>
            <a:ext cx="865134" cy="866574"/>
            <a:chOff x="0" y="0"/>
            <a:chExt cx="1154113" cy="1155698"/>
          </a:xfrm>
          <a:solidFill>
            <a:sysClr val="window" lastClr="FFFFFF">
              <a:lumMod val="65000"/>
            </a:sysClr>
          </a:solidFill>
        </p:grpSpPr>
        <p:sp>
          <p:nvSpPr>
            <p:cNvPr id="38" name="Oval 31"/>
            <p:cNvSpPr>
              <a:spLocks noChangeArrowheads="1"/>
            </p:cNvSpPr>
            <p:nvPr/>
          </p:nvSpPr>
          <p:spPr bwMode="auto">
            <a:xfrm>
              <a:off x="0" y="0"/>
              <a:ext cx="1154113" cy="1155699"/>
            </a:xfrm>
            <a:prstGeom prst="ellipse">
              <a:avLst/>
            </a:prstGeom>
            <a:gradFill>
              <a:gsLst>
                <a:gs pos="50000">
                  <a:sysClr val="window" lastClr="FFFFFF"/>
                </a:gs>
                <a:gs pos="0">
                  <a:sysClr val="window" lastClr="FFFFFF"/>
                </a:gs>
                <a:gs pos="100000">
                  <a:sysClr val="window" lastClr="FFFFFF">
                    <a:lumMod val="75000"/>
                  </a:sysClr>
                </a:gs>
              </a:gsLst>
              <a:lin ang="18900000" scaled="0"/>
            </a:gra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endParaRPr kumimoji="0" lang="zh-CN" altLang="en-US" sz="1300" b="0" i="0" u="none" strike="noStrike" kern="0" cap="none" spc="0" normalizeH="0" baseline="0" noProof="0">
                <a:ln>
                  <a:noFill/>
                </a:ln>
                <a:solidFill>
                  <a:sysClr val="windowText" lastClr="000000"/>
                </a:solidFill>
                <a:effectLst/>
                <a:uLnTx/>
                <a:uFillTx/>
                <a:latin typeface="Arial" pitchFamily="34" charset="0"/>
                <a:ea typeface="宋体" pitchFamily="2" charset="-122"/>
              </a:endParaRPr>
            </a:p>
          </p:txBody>
        </p:sp>
        <p:sp>
          <p:nvSpPr>
            <p:cNvPr id="39"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40" name="组合 40"/>
          <p:cNvGrpSpPr>
            <a:grpSpLocks/>
          </p:cNvGrpSpPr>
          <p:nvPr/>
        </p:nvGrpSpPr>
        <p:grpSpPr bwMode="auto">
          <a:xfrm>
            <a:off x="6804450" y="2203356"/>
            <a:ext cx="866324" cy="866574"/>
            <a:chOff x="0" y="0"/>
            <a:chExt cx="1155700" cy="1155698"/>
          </a:xfrm>
          <a:solidFill>
            <a:sysClr val="window" lastClr="FFFFFF">
              <a:lumMod val="65000"/>
            </a:sysClr>
          </a:solidFill>
        </p:grpSpPr>
        <p:sp>
          <p:nvSpPr>
            <p:cNvPr id="41" name="Oval 33"/>
            <p:cNvSpPr>
              <a:spLocks noChangeArrowheads="1"/>
            </p:cNvSpPr>
            <p:nvPr/>
          </p:nvSpPr>
          <p:spPr bwMode="auto">
            <a:xfrm>
              <a:off x="0" y="0"/>
              <a:ext cx="1155700" cy="1155698"/>
            </a:xfrm>
            <a:prstGeom prst="ellipse">
              <a:avLst/>
            </a:prstGeom>
            <a:gradFill>
              <a:gsLst>
                <a:gs pos="50000">
                  <a:sysClr val="window" lastClr="FFFFFF"/>
                </a:gs>
                <a:gs pos="0">
                  <a:sysClr val="window" lastClr="FFFFFF"/>
                </a:gs>
                <a:gs pos="100000">
                  <a:sysClr val="window" lastClr="FFFFFF">
                    <a:lumMod val="75000"/>
                  </a:sysClr>
                </a:gs>
              </a:gsLst>
              <a:lin ang="18900000" scaled="0"/>
            </a:gra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endParaRPr kumimoji="0" lang="zh-CN" altLang="en-US" sz="1300" b="0" i="0" u="none" strike="noStrike" kern="0" cap="none" spc="0" normalizeH="0" baseline="0" noProof="0">
                <a:ln>
                  <a:noFill/>
                </a:ln>
                <a:solidFill>
                  <a:sysClr val="windowText" lastClr="000000"/>
                </a:solidFill>
                <a:effectLst/>
                <a:uLnTx/>
                <a:uFillTx/>
                <a:latin typeface="Arial" pitchFamily="34" charset="0"/>
                <a:ea typeface="宋体" pitchFamily="2" charset="-122"/>
              </a:endParaRPr>
            </a:p>
          </p:txBody>
        </p:sp>
        <p:sp>
          <p:nvSpPr>
            <p:cNvPr id="42"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43" name="组合 43"/>
          <p:cNvGrpSpPr>
            <a:grpSpLocks/>
          </p:cNvGrpSpPr>
          <p:nvPr/>
        </p:nvGrpSpPr>
        <p:grpSpPr bwMode="auto">
          <a:xfrm>
            <a:off x="6840150" y="3382992"/>
            <a:ext cx="865134" cy="866574"/>
            <a:chOff x="0" y="0"/>
            <a:chExt cx="1154113" cy="1155698"/>
          </a:xfrm>
          <a:solidFill>
            <a:sysClr val="window" lastClr="FFFFFF">
              <a:lumMod val="65000"/>
            </a:sysClr>
          </a:solidFill>
        </p:grpSpPr>
        <p:sp>
          <p:nvSpPr>
            <p:cNvPr id="44" name="Oval 32"/>
            <p:cNvSpPr>
              <a:spLocks noChangeArrowheads="1"/>
            </p:cNvSpPr>
            <p:nvPr/>
          </p:nvSpPr>
          <p:spPr bwMode="auto">
            <a:xfrm>
              <a:off x="0" y="0"/>
              <a:ext cx="1154113" cy="1155698"/>
            </a:xfrm>
            <a:prstGeom prst="ellipse">
              <a:avLst/>
            </a:prstGeom>
            <a:gradFill>
              <a:gsLst>
                <a:gs pos="50000">
                  <a:sysClr val="window" lastClr="FFFFFF"/>
                </a:gs>
                <a:gs pos="0">
                  <a:sysClr val="window" lastClr="FFFFFF"/>
                </a:gs>
                <a:gs pos="100000">
                  <a:sysClr val="window" lastClr="FFFFFF">
                    <a:lumMod val="75000"/>
                  </a:sysClr>
                </a:gs>
              </a:gsLst>
              <a:lin ang="18900000" scaled="0"/>
            </a:gra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endParaRPr kumimoji="0" lang="zh-CN" altLang="en-US" sz="1300" b="0" i="0" u="none" strike="noStrike" kern="0" cap="none" spc="0" normalizeH="0" baseline="0" noProof="0">
                <a:ln>
                  <a:noFill/>
                </a:ln>
                <a:solidFill>
                  <a:sysClr val="windowText" lastClr="000000"/>
                </a:solidFill>
                <a:effectLst/>
                <a:uLnTx/>
                <a:uFillTx/>
                <a:latin typeface="Arial" pitchFamily="34" charset="0"/>
                <a:ea typeface="宋体" pitchFamily="2" charset="-122"/>
              </a:endParaRPr>
            </a:p>
          </p:txBody>
        </p:sp>
        <p:sp>
          <p:nvSpPr>
            <p:cNvPr id="45"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46" name="TextBox 46"/>
          <p:cNvSpPr txBox="1">
            <a:spLocks noChangeArrowheads="1"/>
          </p:cNvSpPr>
          <p:nvPr/>
        </p:nvSpPr>
        <p:spPr bwMode="auto">
          <a:xfrm>
            <a:off x="2093219" y="1339162"/>
            <a:ext cx="1318526"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添加标题</a:t>
            </a:r>
            <a:endParaRPr kumimoji="0" lang="en-US" altLang="zh-CN" sz="16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47" name="TextBox 47"/>
          <p:cNvSpPr txBox="1">
            <a:spLocks noChangeArrowheads="1"/>
          </p:cNvSpPr>
          <p:nvPr/>
        </p:nvSpPr>
        <p:spPr bwMode="auto">
          <a:xfrm>
            <a:off x="2036100" y="1726025"/>
            <a:ext cx="1943278" cy="807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这里可以添加主要内容这里可以添加主要内容这里可以添加主要内容这里可以添加主要内容</a:t>
            </a:r>
          </a:p>
        </p:txBody>
      </p:sp>
      <p:sp>
        <p:nvSpPr>
          <p:cNvPr id="48" name="TextBox 48"/>
          <p:cNvSpPr txBox="1">
            <a:spLocks noChangeArrowheads="1"/>
          </p:cNvSpPr>
          <p:nvPr/>
        </p:nvSpPr>
        <p:spPr bwMode="auto">
          <a:xfrm>
            <a:off x="5395484" y="1339162"/>
            <a:ext cx="1319716"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r" defTabSz="914400" eaLnBrk="1" fontAlgn="auto" latinLnBrk="0" hangingPunct="1">
              <a:lnSpc>
                <a:spcPct val="100000"/>
              </a:lnSpc>
              <a:spcBef>
                <a:spcPct val="0"/>
              </a:spcBef>
              <a:spcAft>
                <a:spcPts val="0"/>
              </a:spcAft>
              <a:buClrTx/>
              <a:buSzTx/>
              <a:buFontTx/>
              <a:buNone/>
              <a:tabLst/>
              <a:defRPr/>
            </a:pPr>
            <a:r>
              <a:rPr kumimoji="0" lang="zh-CN" altLang="en-US" sz="1600" b="1"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rPr>
              <a:t>添加标题</a:t>
            </a:r>
            <a:endParaRPr kumimoji="0" lang="en-US" altLang="zh-CN" sz="1600" b="1"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49" name="TextBox 49"/>
          <p:cNvSpPr txBox="1">
            <a:spLocks noChangeArrowheads="1"/>
          </p:cNvSpPr>
          <p:nvPr/>
        </p:nvSpPr>
        <p:spPr bwMode="auto">
          <a:xfrm>
            <a:off x="4843321" y="1726025"/>
            <a:ext cx="1943279" cy="807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r" defTabSz="914400" eaLnBrk="1" fontAlgn="auto" latinLnBrk="0" hangingPunct="1">
              <a:lnSpc>
                <a:spcPct val="100000"/>
              </a:lnSpc>
              <a:spcBef>
                <a:spcPct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rPr>
              <a:t>这里可以添加主要内容这里可以添加主要内容这里可以添加主要内容这里可以添加主要内容</a:t>
            </a:r>
          </a:p>
        </p:txBody>
      </p:sp>
      <p:sp>
        <p:nvSpPr>
          <p:cNvPr id="50" name="TextBox 50"/>
          <p:cNvSpPr txBox="1">
            <a:spLocks noChangeArrowheads="1"/>
          </p:cNvSpPr>
          <p:nvPr/>
        </p:nvSpPr>
        <p:spPr bwMode="auto">
          <a:xfrm>
            <a:off x="2093219" y="4769749"/>
            <a:ext cx="1318526"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600" b="1"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rPr>
              <a:t>添加标题</a:t>
            </a:r>
            <a:endParaRPr kumimoji="0" lang="en-US" altLang="zh-CN" sz="1600" b="1"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51" name="TextBox 51"/>
          <p:cNvSpPr txBox="1">
            <a:spLocks noChangeArrowheads="1"/>
          </p:cNvSpPr>
          <p:nvPr/>
        </p:nvSpPr>
        <p:spPr bwMode="auto">
          <a:xfrm>
            <a:off x="2036100" y="3816279"/>
            <a:ext cx="1943278" cy="807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rPr>
              <a:t>这里可以添加主要内容这里可以添加主要内容这里可以添加主要内容这里可以添加主要内容</a:t>
            </a:r>
          </a:p>
        </p:txBody>
      </p:sp>
      <p:sp>
        <p:nvSpPr>
          <p:cNvPr id="52" name="TextBox 52"/>
          <p:cNvSpPr txBox="1">
            <a:spLocks noChangeArrowheads="1"/>
          </p:cNvSpPr>
          <p:nvPr/>
        </p:nvSpPr>
        <p:spPr bwMode="auto">
          <a:xfrm>
            <a:off x="5395484" y="4769749"/>
            <a:ext cx="1319716"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r" defTabSz="914400" eaLnBrk="1" fontAlgn="auto" latinLnBrk="0" hangingPunct="1">
              <a:lnSpc>
                <a:spcPct val="100000"/>
              </a:lnSpc>
              <a:spcBef>
                <a:spcPct val="0"/>
              </a:spcBef>
              <a:spcAft>
                <a:spcPts val="0"/>
              </a:spcAft>
              <a:buClrTx/>
              <a:buSzTx/>
              <a:buFontTx/>
              <a:buNone/>
              <a:tabLst/>
              <a:defRPr/>
            </a:pPr>
            <a:r>
              <a:rPr kumimoji="0" lang="zh-CN" altLang="en-US" sz="1600" b="1"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rPr>
              <a:t>添加标题</a:t>
            </a:r>
            <a:endParaRPr kumimoji="0" lang="en-US" altLang="zh-CN" sz="1600" b="1"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53" name="TextBox 53"/>
          <p:cNvSpPr txBox="1">
            <a:spLocks noChangeArrowheads="1"/>
          </p:cNvSpPr>
          <p:nvPr/>
        </p:nvSpPr>
        <p:spPr bwMode="auto">
          <a:xfrm>
            <a:off x="4843321" y="3816279"/>
            <a:ext cx="1943279" cy="807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r" defTabSz="914400" eaLnBrk="1" fontAlgn="auto" latinLnBrk="0" hangingPunct="1">
              <a:lnSpc>
                <a:spcPct val="100000"/>
              </a:lnSpc>
              <a:spcBef>
                <a:spcPct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rPr>
              <a:t>这里可以添加主要内容这里可以添加主要内容这里可以添加主要内容这里可以添加主要内容</a:t>
            </a: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33"/>
                                        </p:tgtEl>
                                        <p:attrNameLst>
                                          <p:attrName>style.visibility</p:attrName>
                                        </p:attrNameLst>
                                      </p:cBhvr>
                                      <p:to>
                                        <p:strVal val="visible"/>
                                      </p:to>
                                    </p:set>
                                    <p:anim calcmode="lin" valueType="num">
                                      <p:cBhvr>
                                        <p:cTn id="12"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33"/>
                                        </p:tgtEl>
                                        <p:attrNameLst>
                                          <p:attrName>ppt_y</p:attrName>
                                        </p:attrNameLst>
                                      </p:cBhvr>
                                      <p:tavLst>
                                        <p:tav tm="0">
                                          <p:val>
                                            <p:strVal val="#ppt_y"/>
                                          </p:val>
                                        </p:tav>
                                        <p:tav tm="100000">
                                          <p:val>
                                            <p:strVal val="#ppt_y"/>
                                          </p:val>
                                        </p:tav>
                                      </p:tavLst>
                                    </p:anim>
                                    <p:anim calcmode="lin" valueType="num">
                                      <p:cBhvr>
                                        <p:cTn id="14"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33"/>
                                        </p:tgtEl>
                                      </p:cBhvr>
                                    </p:animEffect>
                                  </p:childTnLst>
                                </p:cTn>
                              </p:par>
                            </p:childTnLst>
                          </p:cTn>
                        </p:par>
                        <p:par>
                          <p:cTn id="17" fill="hold">
                            <p:stCondLst>
                              <p:cond delay="1200"/>
                            </p:stCondLst>
                            <p:childTnLst>
                              <p:par>
                                <p:cTn id="18" presetID="1" presetClass="entr" presetSubtype="0" fill="hold" nodeType="afterEffect">
                                  <p:stCondLst>
                                    <p:cond delay="0"/>
                                  </p:stCondLst>
                                  <p:childTnLst>
                                    <p:set>
                                      <p:cBhvr>
                                        <p:cTn id="19" dur="1" fill="hold">
                                          <p:stCondLst>
                                            <p:cond delay="0"/>
                                          </p:stCondLst>
                                        </p:cTn>
                                        <p:tgtEl>
                                          <p:spTgt spid="43"/>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34"/>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37"/>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40"/>
                                        </p:tgtEl>
                                        <p:attrNameLst>
                                          <p:attrName>style.visibility</p:attrName>
                                        </p:attrNameLst>
                                      </p:cBhvr>
                                      <p:to>
                                        <p:strVal val="visible"/>
                                      </p:to>
                                    </p:set>
                                  </p:childTnLst>
                                </p:cTn>
                              </p:par>
                              <p:par>
                                <p:cTn id="26" presetID="56" presetClass="path" presetSubtype="0" accel="50000" decel="50000" fill="hold" nodeType="withEffect">
                                  <p:stCondLst>
                                    <p:cond delay="0"/>
                                  </p:stCondLst>
                                  <p:childTnLst>
                                    <p:animMotion origin="layout" path="M 1.46481E-6 -2.96296E-6 L -0.313 -0.10856 " pathEditMode="relative" rAng="0" ptsTypes="AA">
                                      <p:cBhvr>
                                        <p:cTn id="27" dur="1000" spd="-99900" fill="hold"/>
                                        <p:tgtEl>
                                          <p:spTgt spid="43"/>
                                        </p:tgtEl>
                                        <p:attrNameLst>
                                          <p:attrName>ppt_x,ppt_y</p:attrName>
                                        </p:attrNameLst>
                                      </p:cBhvr>
                                      <p:rCtr x="-15500" y="-5300"/>
                                    </p:animMotion>
                                  </p:childTnLst>
                                </p:cTn>
                              </p:par>
                              <p:par>
                                <p:cTn id="28" presetID="56" presetClass="path" presetSubtype="0" accel="50000" decel="50000" fill="hold" nodeType="withEffect">
                                  <p:stCondLst>
                                    <p:cond delay="0"/>
                                  </p:stCondLst>
                                  <p:childTnLst>
                                    <p:animMotion origin="layout" path="M 1.67816E-7 4.81481E-6 L 0.30831 0.12546 " pathEditMode="relative" rAng="0" ptsTypes="AA">
                                      <p:cBhvr>
                                        <p:cTn id="29" dur="1000" spd="-99900" fill="hold"/>
                                        <p:tgtEl>
                                          <p:spTgt spid="34"/>
                                        </p:tgtEl>
                                        <p:attrNameLst>
                                          <p:attrName>ppt_x,ppt_y</p:attrName>
                                        </p:attrNameLst>
                                      </p:cBhvr>
                                      <p:rCtr x="15400" y="6300"/>
                                    </p:animMotion>
                                  </p:childTnLst>
                                </p:cTn>
                              </p:par>
                              <p:par>
                                <p:cTn id="30" presetID="56" presetClass="path" presetSubtype="0" accel="50000" decel="50000" fill="hold" nodeType="withEffect">
                                  <p:stCondLst>
                                    <p:cond delay="0"/>
                                  </p:stCondLst>
                                  <p:childTnLst>
                                    <p:animMotion origin="layout" path="M -1.26838E-6 -4.81481E-6 L 0.30623 -0.10416 " pathEditMode="relative" rAng="0" ptsTypes="AA">
                                      <p:cBhvr>
                                        <p:cTn id="31" dur="1000" spd="-99900" fill="hold"/>
                                        <p:tgtEl>
                                          <p:spTgt spid="37"/>
                                        </p:tgtEl>
                                        <p:attrNameLst>
                                          <p:attrName>ppt_x,ppt_y</p:attrName>
                                        </p:attrNameLst>
                                      </p:cBhvr>
                                      <p:rCtr x="15300" y="-5100"/>
                                    </p:animMotion>
                                  </p:childTnLst>
                                </p:cTn>
                              </p:par>
                              <p:par>
                                <p:cTn id="32" presetID="56" presetClass="path" presetSubtype="0" accel="50000" decel="50000" fill="hold" nodeType="withEffect">
                                  <p:stCondLst>
                                    <p:cond delay="0"/>
                                  </p:stCondLst>
                                  <p:childTnLst>
                                    <p:animMotion origin="layout" path="M 4.06791E-6 -4.81481E-6 L -0.30923 0.12084 " pathEditMode="relative" rAng="0" ptsTypes="AA">
                                      <p:cBhvr>
                                        <p:cTn id="33" dur="1000" spd="-99900" fill="hold"/>
                                        <p:tgtEl>
                                          <p:spTgt spid="40"/>
                                        </p:tgtEl>
                                        <p:attrNameLst>
                                          <p:attrName>ppt_x,ppt_y</p:attrName>
                                        </p:attrNameLst>
                                      </p:cBhvr>
                                      <p:rCtr x="-15400" y="6000"/>
                                    </p:animMotion>
                                  </p:childTnLst>
                                </p:cTn>
                              </p:par>
                            </p:childTnLst>
                          </p:cTn>
                        </p:par>
                        <p:par>
                          <p:cTn id="34" fill="hold">
                            <p:stCondLst>
                              <p:cond delay="2200"/>
                            </p:stCondLst>
                            <p:childTnLst>
                              <p:par>
                                <p:cTn id="35" presetID="22" presetClass="entr" presetSubtype="8" fill="hold" grpId="0" nodeType="after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wipe(left)">
                                      <p:cBhvr>
                                        <p:cTn id="37" dur="500"/>
                                        <p:tgtEl>
                                          <p:spTgt spid="28"/>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wipe(right)">
                                      <p:cBhvr>
                                        <p:cTn id="40" dur="500"/>
                                        <p:tgtEl>
                                          <p:spTgt spid="29"/>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right)">
                                      <p:cBhvr>
                                        <p:cTn id="43" dur="500"/>
                                        <p:tgtEl>
                                          <p:spTgt spid="3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wipe(left)">
                                      <p:cBhvr>
                                        <p:cTn id="46" dur="500"/>
                                        <p:tgtEl>
                                          <p:spTgt spid="30"/>
                                        </p:tgtEl>
                                      </p:cBhvr>
                                    </p:animEffect>
                                  </p:childTnLst>
                                </p:cTn>
                              </p:par>
                            </p:childTnLst>
                          </p:cTn>
                        </p:par>
                        <p:par>
                          <p:cTn id="47" fill="hold">
                            <p:stCondLst>
                              <p:cond delay="2700"/>
                            </p:stCondLst>
                            <p:childTnLst>
                              <p:par>
                                <p:cTn id="48" presetID="47" presetClass="entr" presetSubtype="0" fill="hold" grpId="0" nodeType="afterEffect">
                                  <p:stCondLst>
                                    <p:cond delay="0"/>
                                  </p:stCondLst>
                                  <p:childTnLst>
                                    <p:set>
                                      <p:cBhvr>
                                        <p:cTn id="49" dur="1" fill="hold">
                                          <p:stCondLst>
                                            <p:cond delay="0"/>
                                          </p:stCondLst>
                                        </p:cTn>
                                        <p:tgtEl>
                                          <p:spTgt spid="46"/>
                                        </p:tgtEl>
                                        <p:attrNameLst>
                                          <p:attrName>style.visibility</p:attrName>
                                        </p:attrNameLst>
                                      </p:cBhvr>
                                      <p:to>
                                        <p:strVal val="visible"/>
                                      </p:to>
                                    </p:set>
                                    <p:animEffect transition="in" filter="fade">
                                      <p:cBhvr>
                                        <p:cTn id="50" dur="1000"/>
                                        <p:tgtEl>
                                          <p:spTgt spid="46"/>
                                        </p:tgtEl>
                                      </p:cBhvr>
                                    </p:animEffect>
                                    <p:anim calcmode="lin" valueType="num">
                                      <p:cBhvr>
                                        <p:cTn id="51" dur="1000" fill="hold"/>
                                        <p:tgtEl>
                                          <p:spTgt spid="46"/>
                                        </p:tgtEl>
                                        <p:attrNameLst>
                                          <p:attrName>ppt_x</p:attrName>
                                        </p:attrNameLst>
                                      </p:cBhvr>
                                      <p:tavLst>
                                        <p:tav tm="0">
                                          <p:val>
                                            <p:strVal val="#ppt_x"/>
                                          </p:val>
                                        </p:tav>
                                        <p:tav tm="100000">
                                          <p:val>
                                            <p:strVal val="#ppt_x"/>
                                          </p:val>
                                        </p:tav>
                                      </p:tavLst>
                                    </p:anim>
                                    <p:anim calcmode="lin" valueType="num">
                                      <p:cBhvr>
                                        <p:cTn id="52" dur="1000" fill="hold"/>
                                        <p:tgtEl>
                                          <p:spTgt spid="46"/>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48"/>
                                        </p:tgtEl>
                                        <p:attrNameLst>
                                          <p:attrName>style.visibility</p:attrName>
                                        </p:attrNameLst>
                                      </p:cBhvr>
                                      <p:to>
                                        <p:strVal val="visible"/>
                                      </p:to>
                                    </p:set>
                                    <p:animEffect transition="in" filter="fade">
                                      <p:cBhvr>
                                        <p:cTn id="55" dur="1000"/>
                                        <p:tgtEl>
                                          <p:spTgt spid="48"/>
                                        </p:tgtEl>
                                      </p:cBhvr>
                                    </p:animEffect>
                                    <p:anim calcmode="lin" valueType="num">
                                      <p:cBhvr>
                                        <p:cTn id="56" dur="1000" fill="hold"/>
                                        <p:tgtEl>
                                          <p:spTgt spid="48"/>
                                        </p:tgtEl>
                                        <p:attrNameLst>
                                          <p:attrName>ppt_x</p:attrName>
                                        </p:attrNameLst>
                                      </p:cBhvr>
                                      <p:tavLst>
                                        <p:tav tm="0">
                                          <p:val>
                                            <p:strVal val="#ppt_x"/>
                                          </p:val>
                                        </p:tav>
                                        <p:tav tm="100000">
                                          <p:val>
                                            <p:strVal val="#ppt_x"/>
                                          </p:val>
                                        </p:tav>
                                      </p:tavLst>
                                    </p:anim>
                                    <p:anim calcmode="lin" valueType="num">
                                      <p:cBhvr>
                                        <p:cTn id="57" dur="1000" fill="hold"/>
                                        <p:tgtEl>
                                          <p:spTgt spid="48"/>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52"/>
                                        </p:tgtEl>
                                        <p:attrNameLst>
                                          <p:attrName>style.visibility</p:attrName>
                                        </p:attrNameLst>
                                      </p:cBhvr>
                                      <p:to>
                                        <p:strVal val="visible"/>
                                      </p:to>
                                    </p:set>
                                    <p:animEffect transition="in" filter="fade">
                                      <p:cBhvr>
                                        <p:cTn id="60" dur="1000"/>
                                        <p:tgtEl>
                                          <p:spTgt spid="52"/>
                                        </p:tgtEl>
                                      </p:cBhvr>
                                    </p:animEffect>
                                    <p:anim calcmode="lin" valueType="num">
                                      <p:cBhvr>
                                        <p:cTn id="61" dur="1000" fill="hold"/>
                                        <p:tgtEl>
                                          <p:spTgt spid="52"/>
                                        </p:tgtEl>
                                        <p:attrNameLst>
                                          <p:attrName>ppt_x</p:attrName>
                                        </p:attrNameLst>
                                      </p:cBhvr>
                                      <p:tavLst>
                                        <p:tav tm="0">
                                          <p:val>
                                            <p:strVal val="#ppt_x"/>
                                          </p:val>
                                        </p:tav>
                                        <p:tav tm="100000">
                                          <p:val>
                                            <p:strVal val="#ppt_x"/>
                                          </p:val>
                                        </p:tav>
                                      </p:tavLst>
                                    </p:anim>
                                    <p:anim calcmode="lin" valueType="num">
                                      <p:cBhvr>
                                        <p:cTn id="62" dur="1000" fill="hold"/>
                                        <p:tgtEl>
                                          <p:spTgt spid="52"/>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50"/>
                                        </p:tgtEl>
                                        <p:attrNameLst>
                                          <p:attrName>style.visibility</p:attrName>
                                        </p:attrNameLst>
                                      </p:cBhvr>
                                      <p:to>
                                        <p:strVal val="visible"/>
                                      </p:to>
                                    </p:set>
                                    <p:animEffect transition="in" filter="fade">
                                      <p:cBhvr>
                                        <p:cTn id="65" dur="1000"/>
                                        <p:tgtEl>
                                          <p:spTgt spid="50"/>
                                        </p:tgtEl>
                                      </p:cBhvr>
                                    </p:animEffect>
                                    <p:anim calcmode="lin" valueType="num">
                                      <p:cBhvr>
                                        <p:cTn id="66" dur="1000" fill="hold"/>
                                        <p:tgtEl>
                                          <p:spTgt spid="50"/>
                                        </p:tgtEl>
                                        <p:attrNameLst>
                                          <p:attrName>ppt_x</p:attrName>
                                        </p:attrNameLst>
                                      </p:cBhvr>
                                      <p:tavLst>
                                        <p:tav tm="0">
                                          <p:val>
                                            <p:strVal val="#ppt_x"/>
                                          </p:val>
                                        </p:tav>
                                        <p:tav tm="100000">
                                          <p:val>
                                            <p:strVal val="#ppt_x"/>
                                          </p:val>
                                        </p:tav>
                                      </p:tavLst>
                                    </p:anim>
                                    <p:anim calcmode="lin" valueType="num">
                                      <p:cBhvr>
                                        <p:cTn id="67" dur="1000" fill="hold"/>
                                        <p:tgtEl>
                                          <p:spTgt spid="50"/>
                                        </p:tgtEl>
                                        <p:attrNameLst>
                                          <p:attrName>ppt_y</p:attrName>
                                        </p:attrNameLst>
                                      </p:cBhvr>
                                      <p:tavLst>
                                        <p:tav tm="0">
                                          <p:val>
                                            <p:strVal val="#ppt_y+.1"/>
                                          </p:val>
                                        </p:tav>
                                        <p:tav tm="100000">
                                          <p:val>
                                            <p:strVal val="#ppt_y"/>
                                          </p:val>
                                        </p:tav>
                                      </p:tavLst>
                                    </p:anim>
                                  </p:childTnLst>
                                </p:cTn>
                              </p:par>
                            </p:childTnLst>
                          </p:cTn>
                        </p:par>
                        <p:par>
                          <p:cTn id="68" fill="hold">
                            <p:stCondLst>
                              <p:cond delay="3700"/>
                            </p:stCondLst>
                            <p:childTnLst>
                              <p:par>
                                <p:cTn id="69" presetID="22" presetClass="entr" presetSubtype="1" fill="hold" grpId="0" nodeType="afterEffect">
                                  <p:stCondLst>
                                    <p:cond delay="0"/>
                                  </p:stCondLst>
                                  <p:childTnLst>
                                    <p:set>
                                      <p:cBhvr>
                                        <p:cTn id="70" dur="1" fill="hold">
                                          <p:stCondLst>
                                            <p:cond delay="0"/>
                                          </p:stCondLst>
                                        </p:cTn>
                                        <p:tgtEl>
                                          <p:spTgt spid="47"/>
                                        </p:tgtEl>
                                        <p:attrNameLst>
                                          <p:attrName>style.visibility</p:attrName>
                                        </p:attrNameLst>
                                      </p:cBhvr>
                                      <p:to>
                                        <p:strVal val="visible"/>
                                      </p:to>
                                    </p:set>
                                    <p:animEffect transition="in" filter="wipe(up)">
                                      <p:cBhvr>
                                        <p:cTn id="71" dur="500"/>
                                        <p:tgtEl>
                                          <p:spTgt spid="47"/>
                                        </p:tgtEl>
                                      </p:cBhvr>
                                    </p:animEffect>
                                  </p:childTnLst>
                                </p:cTn>
                              </p:par>
                              <p:par>
                                <p:cTn id="72" presetID="22" presetClass="entr" presetSubtype="1" fill="hold" grpId="0" nodeType="withEffect">
                                  <p:stCondLst>
                                    <p:cond delay="0"/>
                                  </p:stCondLst>
                                  <p:childTnLst>
                                    <p:set>
                                      <p:cBhvr>
                                        <p:cTn id="73" dur="1" fill="hold">
                                          <p:stCondLst>
                                            <p:cond delay="0"/>
                                          </p:stCondLst>
                                        </p:cTn>
                                        <p:tgtEl>
                                          <p:spTgt spid="49"/>
                                        </p:tgtEl>
                                        <p:attrNameLst>
                                          <p:attrName>style.visibility</p:attrName>
                                        </p:attrNameLst>
                                      </p:cBhvr>
                                      <p:to>
                                        <p:strVal val="visible"/>
                                      </p:to>
                                    </p:set>
                                    <p:animEffect transition="in" filter="wipe(up)">
                                      <p:cBhvr>
                                        <p:cTn id="74" dur="500"/>
                                        <p:tgtEl>
                                          <p:spTgt spid="49"/>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51"/>
                                        </p:tgtEl>
                                        <p:attrNameLst>
                                          <p:attrName>style.visibility</p:attrName>
                                        </p:attrNameLst>
                                      </p:cBhvr>
                                      <p:to>
                                        <p:strVal val="visible"/>
                                      </p:to>
                                    </p:set>
                                    <p:animEffect transition="in" filter="wipe(down)">
                                      <p:cBhvr>
                                        <p:cTn id="77" dur="500"/>
                                        <p:tgtEl>
                                          <p:spTgt spid="51"/>
                                        </p:tgtEl>
                                      </p:cBhvr>
                                    </p:animEffect>
                                  </p:childTnLst>
                                </p:cTn>
                              </p:par>
                              <p:par>
                                <p:cTn id="78" presetID="22" presetClass="entr" presetSubtype="4" fill="hold" grpId="0" nodeType="withEffect">
                                  <p:stCondLst>
                                    <p:cond delay="0"/>
                                  </p:stCondLst>
                                  <p:childTnLst>
                                    <p:set>
                                      <p:cBhvr>
                                        <p:cTn id="79" dur="1" fill="hold">
                                          <p:stCondLst>
                                            <p:cond delay="0"/>
                                          </p:stCondLst>
                                        </p:cTn>
                                        <p:tgtEl>
                                          <p:spTgt spid="53"/>
                                        </p:tgtEl>
                                        <p:attrNameLst>
                                          <p:attrName>style.visibility</p:attrName>
                                        </p:attrNameLst>
                                      </p:cBhvr>
                                      <p:to>
                                        <p:strVal val="visible"/>
                                      </p:to>
                                    </p:set>
                                    <p:animEffect transition="in" filter="wipe(down)">
                                      <p:cBhvr>
                                        <p:cTn id="80"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P spid="32" grpId="0" animBg="1" autoUpdateAnimBg="0"/>
      <p:bldP spid="33" grpId="0"/>
      <p:bldP spid="46" grpId="0" autoUpdateAnimBg="0"/>
      <p:bldP spid="47" grpId="0" autoUpdateAnimBg="0"/>
      <p:bldP spid="48" grpId="0" autoUpdateAnimBg="0"/>
      <p:bldP spid="49" grpId="0" autoUpdateAnimBg="0"/>
      <p:bldP spid="50" grpId="0" autoUpdateAnimBg="0"/>
      <p:bldP spid="51" grpId="0" autoUpdateAnimBg="0"/>
      <p:bldP spid="52" grpId="0" autoUpdateAnimBg="0"/>
      <p:bldP spid="53" grpId="0"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AutoShape 28"/>
          <p:cNvSpPr>
            <a:spLocks noChangeArrowheads="1"/>
          </p:cNvSpPr>
          <p:nvPr/>
        </p:nvSpPr>
        <p:spPr bwMode="auto">
          <a:xfrm>
            <a:off x="3062968" y="2473401"/>
            <a:ext cx="2708535" cy="2708183"/>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noFill/>
          <a:ln w="25400" cap="rnd">
            <a:solidFill>
              <a:srgbClr val="0070C0"/>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8" name="Oval 53"/>
          <p:cNvSpPr>
            <a:spLocks noChangeArrowheads="1"/>
          </p:cNvSpPr>
          <p:nvPr/>
        </p:nvSpPr>
        <p:spPr bwMode="auto">
          <a:xfrm>
            <a:off x="3178184" y="2112596"/>
            <a:ext cx="961465" cy="961849"/>
          </a:xfrm>
          <a:prstGeom prst="ellipse">
            <a:avLst/>
          </a:prstGeom>
          <a:solidFill>
            <a:srgbClr val="0070C0"/>
          </a:solidFill>
          <a:ln w="28575" cap="flat" cmpd="sng" algn="ctr">
            <a:noFill/>
            <a:prstDash val="soli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49" name="Oval 53"/>
          <p:cNvSpPr>
            <a:spLocks noChangeArrowheads="1"/>
          </p:cNvSpPr>
          <p:nvPr/>
        </p:nvSpPr>
        <p:spPr bwMode="auto">
          <a:xfrm>
            <a:off x="2660068" y="3341282"/>
            <a:ext cx="961465" cy="961848"/>
          </a:xfrm>
          <a:prstGeom prst="ellipse">
            <a:avLst/>
          </a:prstGeom>
          <a:solidFill>
            <a:srgbClr val="0070C0"/>
          </a:solidFill>
          <a:ln w="28575" cap="flat" cmpd="sng" algn="ctr">
            <a:noFill/>
            <a:prstDash val="soli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50" name="Oval 53"/>
          <p:cNvSpPr>
            <a:spLocks noChangeArrowheads="1"/>
          </p:cNvSpPr>
          <p:nvPr/>
        </p:nvSpPr>
        <p:spPr bwMode="auto">
          <a:xfrm>
            <a:off x="3202074" y="4483375"/>
            <a:ext cx="961465" cy="961849"/>
          </a:xfrm>
          <a:prstGeom prst="ellipse">
            <a:avLst/>
          </a:prstGeom>
          <a:solidFill>
            <a:srgbClr val="0070C0"/>
          </a:solidFill>
          <a:ln w="28575" cap="flat" cmpd="sng" algn="ctr">
            <a:noFill/>
            <a:prstDash val="soli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51" name="Oval 53"/>
          <p:cNvSpPr>
            <a:spLocks noChangeArrowheads="1"/>
          </p:cNvSpPr>
          <p:nvPr/>
        </p:nvSpPr>
        <p:spPr bwMode="auto">
          <a:xfrm>
            <a:off x="4623533" y="4483375"/>
            <a:ext cx="961465" cy="961849"/>
          </a:xfrm>
          <a:prstGeom prst="ellipse">
            <a:avLst/>
          </a:prstGeom>
          <a:solidFill>
            <a:srgbClr val="0070C0"/>
          </a:solidFill>
          <a:ln w="28575" cap="flat" cmpd="sng" algn="ctr">
            <a:noFill/>
            <a:prstDash val="soli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52" name="Oval 53"/>
          <p:cNvSpPr>
            <a:spLocks noChangeArrowheads="1"/>
          </p:cNvSpPr>
          <p:nvPr/>
        </p:nvSpPr>
        <p:spPr bwMode="auto">
          <a:xfrm>
            <a:off x="5207345" y="3265141"/>
            <a:ext cx="961465" cy="961849"/>
          </a:xfrm>
          <a:prstGeom prst="ellipse">
            <a:avLst/>
          </a:prstGeom>
          <a:solidFill>
            <a:srgbClr val="0070C0"/>
          </a:solidFill>
          <a:ln w="28575" cap="flat" cmpd="sng" algn="ctr">
            <a:noFill/>
            <a:prstDash val="soli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53" name="Oval 53"/>
          <p:cNvSpPr>
            <a:spLocks noChangeArrowheads="1"/>
          </p:cNvSpPr>
          <p:nvPr/>
        </p:nvSpPr>
        <p:spPr bwMode="auto">
          <a:xfrm>
            <a:off x="4632491" y="2072288"/>
            <a:ext cx="961465" cy="961848"/>
          </a:xfrm>
          <a:prstGeom prst="ellipse">
            <a:avLst/>
          </a:prstGeom>
          <a:solidFill>
            <a:srgbClr val="0070C0"/>
          </a:solidFill>
          <a:ln w="28575" cap="flat" cmpd="sng" algn="ctr">
            <a:noFill/>
            <a:prstDash val="soli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54" name="Line 548"/>
          <p:cNvSpPr>
            <a:spLocks noChangeShapeType="1"/>
          </p:cNvSpPr>
          <p:nvPr/>
        </p:nvSpPr>
        <p:spPr bwMode="auto">
          <a:xfrm flipH="1">
            <a:off x="6179128" y="4096221"/>
            <a:ext cx="2302404" cy="0"/>
          </a:xfrm>
          <a:prstGeom prst="line">
            <a:avLst/>
          </a:prstGeom>
          <a:noFill/>
          <a:ln w="19050">
            <a:solidFill>
              <a:srgbClr val="0070C0"/>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55" name="Line 548"/>
          <p:cNvSpPr>
            <a:spLocks noChangeShapeType="1"/>
          </p:cNvSpPr>
          <p:nvPr/>
        </p:nvSpPr>
        <p:spPr bwMode="auto">
          <a:xfrm flipH="1">
            <a:off x="5569932" y="5315947"/>
            <a:ext cx="2166528" cy="0"/>
          </a:xfrm>
          <a:prstGeom prst="line">
            <a:avLst/>
          </a:prstGeom>
          <a:noFill/>
          <a:ln w="19050">
            <a:solidFill>
              <a:srgbClr val="0070C0"/>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56" name="Line 548"/>
          <p:cNvSpPr>
            <a:spLocks noChangeShapeType="1"/>
          </p:cNvSpPr>
          <p:nvPr/>
        </p:nvSpPr>
        <p:spPr bwMode="auto">
          <a:xfrm flipH="1">
            <a:off x="5637122" y="2810804"/>
            <a:ext cx="2302404" cy="0"/>
          </a:xfrm>
          <a:prstGeom prst="line">
            <a:avLst/>
          </a:prstGeom>
          <a:noFill/>
          <a:ln w="19050">
            <a:solidFill>
              <a:srgbClr val="0070C0"/>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57" name="Line 548"/>
          <p:cNvSpPr>
            <a:spLocks noChangeShapeType="1"/>
          </p:cNvSpPr>
          <p:nvPr/>
        </p:nvSpPr>
        <p:spPr bwMode="auto">
          <a:xfrm>
            <a:off x="963631" y="2810804"/>
            <a:ext cx="2166530" cy="0"/>
          </a:xfrm>
          <a:prstGeom prst="line">
            <a:avLst/>
          </a:prstGeom>
          <a:noFill/>
          <a:ln w="19050">
            <a:solidFill>
              <a:srgbClr val="0070C0"/>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58" name="Rectangle 42"/>
          <p:cNvSpPr>
            <a:spLocks noChangeArrowheads="1"/>
          </p:cNvSpPr>
          <p:nvPr/>
        </p:nvSpPr>
        <p:spPr bwMode="auto">
          <a:xfrm>
            <a:off x="963629" y="2268870"/>
            <a:ext cx="2302404" cy="492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7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rPr>
              <a:t>添加文本内容添加文本内容添加文本内容</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7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rPr>
              <a:t>添加文本内容添加文本内容添加文本内容</a:t>
            </a:r>
          </a:p>
        </p:txBody>
      </p:sp>
      <p:sp>
        <p:nvSpPr>
          <p:cNvPr id="59" name="Rectangle 45"/>
          <p:cNvSpPr>
            <a:spLocks noChangeArrowheads="1"/>
          </p:cNvSpPr>
          <p:nvPr/>
        </p:nvSpPr>
        <p:spPr bwMode="auto">
          <a:xfrm>
            <a:off x="5637122" y="4841194"/>
            <a:ext cx="3183350" cy="492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7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rPr>
              <a:t>添加文本内容添加文本内容添加文本内容</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7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rPr>
              <a:t>添加文本内容添加文本内容添加文本内容</a:t>
            </a:r>
          </a:p>
        </p:txBody>
      </p:sp>
      <p:sp>
        <p:nvSpPr>
          <p:cNvPr id="60" name="Rectangle 46"/>
          <p:cNvSpPr>
            <a:spLocks noChangeArrowheads="1"/>
          </p:cNvSpPr>
          <p:nvPr/>
        </p:nvSpPr>
        <p:spPr bwMode="auto">
          <a:xfrm>
            <a:off x="6382194" y="3621468"/>
            <a:ext cx="2438278" cy="492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7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rPr>
              <a:t>添加文本内容添加文本内容添加文本内容</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7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rPr>
              <a:t>添加文本内容添加文本内容添加文本内容</a:t>
            </a:r>
          </a:p>
        </p:txBody>
      </p:sp>
      <p:sp>
        <p:nvSpPr>
          <p:cNvPr id="61" name="Rectangle 47"/>
          <p:cNvSpPr>
            <a:spLocks noChangeArrowheads="1"/>
          </p:cNvSpPr>
          <p:nvPr/>
        </p:nvSpPr>
        <p:spPr bwMode="auto">
          <a:xfrm>
            <a:off x="5771503" y="2339037"/>
            <a:ext cx="2235214" cy="492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7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rPr>
              <a:t>添加文本内容添加文本内容添加文本内容</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7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rPr>
              <a:t>添加文本内容添加文本内容添加文本内容</a:t>
            </a:r>
          </a:p>
        </p:txBody>
      </p:sp>
      <p:sp>
        <p:nvSpPr>
          <p:cNvPr id="62" name="Rectangle 49"/>
          <p:cNvSpPr>
            <a:spLocks noChangeArrowheads="1"/>
          </p:cNvSpPr>
          <p:nvPr/>
        </p:nvSpPr>
        <p:spPr bwMode="auto">
          <a:xfrm>
            <a:off x="2114831" y="1889155"/>
            <a:ext cx="1082519" cy="4442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400" b="1" dirty="0" smtClean="0">
                <a:solidFill>
                  <a:srgbClr val="0070C0"/>
                </a:solidFill>
                <a:latin typeface="微软雅黑" pitchFamily="34" charset="-122"/>
                <a:ea typeface="微软雅黑" pitchFamily="34" charset="-122"/>
              </a:rPr>
              <a:t>添加标题</a:t>
            </a:r>
            <a:endParaRPr lang="zh-CN" altLang="en-US" sz="1400" b="1" dirty="0">
              <a:solidFill>
                <a:srgbClr val="0070C0"/>
              </a:solidFill>
              <a:latin typeface="微软雅黑" pitchFamily="34" charset="-122"/>
              <a:ea typeface="微软雅黑" pitchFamily="34" charset="-122"/>
            </a:endParaRPr>
          </a:p>
        </p:txBody>
      </p:sp>
      <p:sp>
        <p:nvSpPr>
          <p:cNvPr id="63" name="Line 548"/>
          <p:cNvSpPr>
            <a:spLocks noChangeShapeType="1"/>
          </p:cNvSpPr>
          <p:nvPr/>
        </p:nvSpPr>
        <p:spPr bwMode="auto">
          <a:xfrm>
            <a:off x="421624" y="4096221"/>
            <a:ext cx="2168023" cy="0"/>
          </a:xfrm>
          <a:prstGeom prst="line">
            <a:avLst/>
          </a:prstGeom>
          <a:noFill/>
          <a:ln w="19050">
            <a:solidFill>
              <a:srgbClr val="0070C0"/>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64" name="Rectangle 51"/>
          <p:cNvSpPr>
            <a:spLocks noChangeArrowheads="1"/>
          </p:cNvSpPr>
          <p:nvPr/>
        </p:nvSpPr>
        <p:spPr bwMode="auto">
          <a:xfrm>
            <a:off x="421625" y="3557271"/>
            <a:ext cx="2302404" cy="492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7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rPr>
              <a:t>添加文本内容添加文本内容添加文本内容</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7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rPr>
              <a:t>添加文本内容添加文本内容添加文本内容</a:t>
            </a:r>
          </a:p>
        </p:txBody>
      </p:sp>
      <p:sp>
        <p:nvSpPr>
          <p:cNvPr id="65" name="Rectangle 52"/>
          <p:cNvSpPr>
            <a:spLocks noChangeArrowheads="1"/>
          </p:cNvSpPr>
          <p:nvPr/>
        </p:nvSpPr>
        <p:spPr bwMode="auto">
          <a:xfrm>
            <a:off x="1505635" y="3176063"/>
            <a:ext cx="1151203" cy="4442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400" b="1" dirty="0" smtClean="0">
                <a:solidFill>
                  <a:srgbClr val="0070C0"/>
                </a:solidFill>
                <a:latin typeface="微软雅黑" pitchFamily="34" charset="-122"/>
                <a:ea typeface="微软雅黑" pitchFamily="34" charset="-122"/>
              </a:rPr>
              <a:t>添加标题</a:t>
            </a:r>
            <a:endParaRPr lang="zh-CN" altLang="en-US" sz="1400" b="1" dirty="0">
              <a:solidFill>
                <a:srgbClr val="0070C0"/>
              </a:solidFill>
              <a:latin typeface="微软雅黑" pitchFamily="34" charset="-122"/>
              <a:ea typeface="微软雅黑" pitchFamily="34" charset="-122"/>
            </a:endParaRPr>
          </a:p>
        </p:txBody>
      </p:sp>
      <p:sp>
        <p:nvSpPr>
          <p:cNvPr id="66" name="Line 548"/>
          <p:cNvSpPr>
            <a:spLocks noChangeShapeType="1"/>
          </p:cNvSpPr>
          <p:nvPr/>
        </p:nvSpPr>
        <p:spPr bwMode="auto">
          <a:xfrm>
            <a:off x="1030820" y="5315947"/>
            <a:ext cx="2168023" cy="0"/>
          </a:xfrm>
          <a:prstGeom prst="line">
            <a:avLst/>
          </a:prstGeom>
          <a:noFill/>
          <a:ln w="19050">
            <a:solidFill>
              <a:srgbClr val="0070C0"/>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67" name="Rectangle 54"/>
          <p:cNvSpPr>
            <a:spLocks noChangeArrowheads="1"/>
          </p:cNvSpPr>
          <p:nvPr/>
        </p:nvSpPr>
        <p:spPr bwMode="auto">
          <a:xfrm>
            <a:off x="1030821" y="4841194"/>
            <a:ext cx="2302404" cy="492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7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rPr>
              <a:t>添加文本内容添加文本内容添加文本内容</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7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rPr>
              <a:t>添加文本内容添加文本内容添加文本内容</a:t>
            </a:r>
          </a:p>
        </p:txBody>
      </p:sp>
      <p:sp>
        <p:nvSpPr>
          <p:cNvPr id="68" name="Rectangle 55"/>
          <p:cNvSpPr>
            <a:spLocks noChangeArrowheads="1"/>
          </p:cNvSpPr>
          <p:nvPr/>
        </p:nvSpPr>
        <p:spPr bwMode="auto">
          <a:xfrm>
            <a:off x="2046896" y="4437592"/>
            <a:ext cx="1219138" cy="4442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400" b="1" dirty="0" smtClean="0">
                <a:solidFill>
                  <a:srgbClr val="0070C0"/>
                </a:solidFill>
                <a:latin typeface="微软雅黑" pitchFamily="34" charset="-122"/>
                <a:ea typeface="微软雅黑" pitchFamily="34" charset="-122"/>
              </a:rPr>
              <a:t>添加标题</a:t>
            </a:r>
            <a:endParaRPr lang="zh-CN" altLang="en-US" sz="1400" b="1" dirty="0">
              <a:solidFill>
                <a:srgbClr val="0070C0"/>
              </a:solidFill>
              <a:latin typeface="微软雅黑" pitchFamily="34" charset="-122"/>
              <a:ea typeface="微软雅黑" pitchFamily="34" charset="-122"/>
            </a:endParaRPr>
          </a:p>
        </p:txBody>
      </p:sp>
      <p:sp>
        <p:nvSpPr>
          <p:cNvPr id="69" name="Rectangle 59"/>
          <p:cNvSpPr>
            <a:spLocks noChangeArrowheads="1"/>
          </p:cNvSpPr>
          <p:nvPr/>
        </p:nvSpPr>
        <p:spPr bwMode="auto">
          <a:xfrm>
            <a:off x="5772997" y="1932449"/>
            <a:ext cx="1557332" cy="492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400" b="1" dirty="0">
                <a:solidFill>
                  <a:srgbClr val="0070C0"/>
                </a:solidFill>
                <a:latin typeface="微软雅黑" pitchFamily="34" charset="-122"/>
                <a:ea typeface="微软雅黑" pitchFamily="34" charset="-122"/>
              </a:rPr>
              <a:t>添加标题</a:t>
            </a:r>
          </a:p>
        </p:txBody>
      </p:sp>
      <p:sp>
        <p:nvSpPr>
          <p:cNvPr id="70" name="Rectangle 60"/>
          <p:cNvSpPr>
            <a:spLocks noChangeArrowheads="1"/>
          </p:cNvSpPr>
          <p:nvPr/>
        </p:nvSpPr>
        <p:spPr bwMode="auto">
          <a:xfrm>
            <a:off x="6382193" y="3217866"/>
            <a:ext cx="1354267" cy="4442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400" b="1" dirty="0" smtClean="0">
                <a:solidFill>
                  <a:srgbClr val="0070C0"/>
                </a:solidFill>
                <a:latin typeface="微软雅黑" pitchFamily="34" charset="-122"/>
                <a:ea typeface="微软雅黑" pitchFamily="34" charset="-122"/>
              </a:rPr>
              <a:t>添加标题</a:t>
            </a:r>
            <a:endParaRPr lang="zh-CN" altLang="en-US" sz="1400" b="1" dirty="0">
              <a:solidFill>
                <a:srgbClr val="0070C0"/>
              </a:solidFill>
              <a:latin typeface="微软雅黑" pitchFamily="34" charset="-122"/>
              <a:ea typeface="微软雅黑" pitchFamily="34" charset="-122"/>
            </a:endParaRPr>
          </a:p>
        </p:txBody>
      </p:sp>
      <p:sp>
        <p:nvSpPr>
          <p:cNvPr id="71" name="Rectangle 61"/>
          <p:cNvSpPr>
            <a:spLocks noChangeArrowheads="1"/>
          </p:cNvSpPr>
          <p:nvPr/>
        </p:nvSpPr>
        <p:spPr bwMode="auto">
          <a:xfrm>
            <a:off x="5637121" y="4462973"/>
            <a:ext cx="1421459" cy="4442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400" b="1" dirty="0" smtClean="0">
                <a:solidFill>
                  <a:srgbClr val="0070C0"/>
                </a:solidFill>
                <a:latin typeface="微软雅黑" pitchFamily="34" charset="-122"/>
                <a:ea typeface="微软雅黑" pitchFamily="34" charset="-122"/>
              </a:rPr>
              <a:t>添加标题</a:t>
            </a:r>
            <a:endParaRPr lang="zh-CN" altLang="en-US" sz="1400" b="1" dirty="0">
              <a:solidFill>
                <a:srgbClr val="0070C0"/>
              </a:solidFill>
              <a:latin typeface="微软雅黑" pitchFamily="34" charset="-122"/>
              <a:ea typeface="微软雅黑" pitchFamily="34" charset="-122"/>
            </a:endParaRPr>
          </a:p>
        </p:txBody>
      </p:sp>
      <p:sp>
        <p:nvSpPr>
          <p:cNvPr id="72" name="Freeform 34"/>
          <p:cNvSpPr>
            <a:spLocks noEditPoints="1"/>
          </p:cNvSpPr>
          <p:nvPr/>
        </p:nvSpPr>
        <p:spPr bwMode="auto">
          <a:xfrm>
            <a:off x="3504935" y="2430106"/>
            <a:ext cx="356858" cy="346361"/>
          </a:xfrm>
          <a:custGeom>
            <a:avLst/>
            <a:gdLst>
              <a:gd name="T0" fmla="*/ 353844 w 132"/>
              <a:gd name="T1" fmla="*/ 0 h 128"/>
              <a:gd name="T2" fmla="*/ 210801 w 132"/>
              <a:gd name="T3" fmla="*/ 101798 h 128"/>
              <a:gd name="T4" fmla="*/ 207036 w 132"/>
              <a:gd name="T5" fmla="*/ 101798 h 128"/>
              <a:gd name="T6" fmla="*/ 52700 w 132"/>
              <a:gd name="T7" fmla="*/ 260152 h 128"/>
              <a:gd name="T8" fmla="*/ 3764 w 132"/>
              <a:gd name="T9" fmla="*/ 414734 h 128"/>
              <a:gd name="T10" fmla="*/ 52700 w 132"/>
              <a:gd name="T11" fmla="*/ 482600 h 128"/>
              <a:gd name="T12" fmla="*/ 199508 w 132"/>
              <a:gd name="T13" fmla="*/ 444897 h 128"/>
              <a:gd name="T14" fmla="*/ 451715 w 132"/>
              <a:gd name="T15" fmla="*/ 199827 h 128"/>
              <a:gd name="T16" fmla="*/ 240915 w 132"/>
              <a:gd name="T17" fmla="*/ 358180 h 128"/>
              <a:gd name="T18" fmla="*/ 372665 w 132"/>
              <a:gd name="T19" fmla="*/ 177205 h 128"/>
              <a:gd name="T20" fmla="*/ 357608 w 132"/>
              <a:gd name="T21" fmla="*/ 252611 h 128"/>
              <a:gd name="T22" fmla="*/ 240915 w 132"/>
              <a:gd name="T23" fmla="*/ 369491 h 128"/>
              <a:gd name="T24" fmla="*/ 222093 w 132"/>
              <a:gd name="T25" fmla="*/ 305395 h 128"/>
              <a:gd name="T26" fmla="*/ 173158 w 132"/>
              <a:gd name="T27" fmla="*/ 256381 h 128"/>
              <a:gd name="T28" fmla="*/ 346315 w 132"/>
              <a:gd name="T29" fmla="*/ 135731 h 128"/>
              <a:gd name="T30" fmla="*/ 222093 w 132"/>
              <a:gd name="T31" fmla="*/ 305395 h 128"/>
              <a:gd name="T32" fmla="*/ 112929 w 132"/>
              <a:gd name="T33" fmla="*/ 241300 h 128"/>
              <a:gd name="T34" fmla="*/ 301144 w 132"/>
              <a:gd name="T35" fmla="*/ 109339 h 128"/>
              <a:gd name="T36" fmla="*/ 63993 w 132"/>
              <a:gd name="T37" fmla="*/ 448667 h 128"/>
              <a:gd name="T38" fmla="*/ 30114 w 132"/>
              <a:gd name="T39" fmla="*/ 429816 h 128"/>
              <a:gd name="T40" fmla="*/ 48936 w 132"/>
              <a:gd name="T41" fmla="*/ 361950 h 128"/>
              <a:gd name="T42" fmla="*/ 120457 w 132"/>
              <a:gd name="T43" fmla="*/ 437356 h 128"/>
              <a:gd name="T44" fmla="*/ 131750 w 132"/>
              <a:gd name="T45" fmla="*/ 433586 h 128"/>
              <a:gd name="T46" fmla="*/ 52700 w 132"/>
              <a:gd name="T47" fmla="*/ 346869 h 128"/>
              <a:gd name="T48" fmla="*/ 71522 w 132"/>
              <a:gd name="T49" fmla="*/ 282773 h 128"/>
              <a:gd name="T50" fmla="*/ 195743 w 132"/>
              <a:gd name="T51" fmla="*/ 414734 h 128"/>
              <a:gd name="T52" fmla="*/ 131750 w 132"/>
              <a:gd name="T53" fmla="*/ 433586 h 128"/>
              <a:gd name="T54" fmla="*/ 406544 w 132"/>
              <a:gd name="T55" fmla="*/ 203597 h 128"/>
              <a:gd name="T56" fmla="*/ 368901 w 132"/>
              <a:gd name="T57" fmla="*/ 113109 h 128"/>
              <a:gd name="T58" fmla="*/ 304908 w 132"/>
              <a:gd name="T59" fmla="*/ 49014 h 128"/>
              <a:gd name="T60" fmla="*/ 421601 w 132"/>
              <a:gd name="T61" fmla="*/ 60325 h 128"/>
              <a:gd name="T62" fmla="*/ 432894 w 132"/>
              <a:gd name="T63" fmla="*/ 177205 h 12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32"/>
              <a:gd name="T97" fmla="*/ 0 h 128"/>
              <a:gd name="T98" fmla="*/ 132 w 132"/>
              <a:gd name="T99" fmla="*/ 128 h 12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ysClr val="window" lastClr="FFFFFF"/>
          </a:solidFill>
          <a:ln>
            <a:noFill/>
          </a:ln>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pic>
        <p:nvPicPr>
          <p:cNvPr id="73" name="Group 2"/>
          <p:cNvPicPr>
            <a:picLocks noChangeArrowheads="1"/>
          </p:cNvPicPr>
          <p:nvPr/>
        </p:nvPicPr>
        <p:blipFill>
          <a:blip r:embed="rId2" cstate="screen">
            <a:clrChange>
              <a:clrFrom>
                <a:srgbClr val="000000"/>
              </a:clrFrom>
              <a:clrTo>
                <a:srgbClr val="000000">
                  <a:alpha val="0"/>
                </a:srgbClr>
              </a:clrTo>
            </a:clrChange>
            <a:lum bright="70000" contrast="-70000"/>
            <a:extLst>
              <a:ext uri="{28A0092B-C50C-407E-A947-70E740481C1C}">
                <a14:useLocalDpi xmlns:a14="http://schemas.microsoft.com/office/drawing/2010/main"/>
              </a:ext>
            </a:extLst>
          </a:blip>
          <a:srcRect/>
          <a:stretch>
            <a:fillRect/>
          </a:stretch>
        </p:blipFill>
        <p:spPr bwMode="auto">
          <a:xfrm>
            <a:off x="2943519" y="3622960"/>
            <a:ext cx="401652" cy="406078"/>
          </a:xfrm>
          <a:prstGeom prst="rect">
            <a:avLst/>
          </a:prstGeom>
          <a:noFill/>
          <a:extLst>
            <a:ext uri="{909E8E84-426E-40DD-AFC4-6F175D3DCCD1}">
              <a14:hiddenFill xmlns:a14="http://schemas.microsoft.com/office/drawing/2010/main">
                <a:solidFill>
                  <a:srgbClr val="333333"/>
                </a:solidFill>
              </a14:hiddenFill>
            </a:ext>
          </a:extLst>
        </p:spPr>
      </p:pic>
      <p:pic>
        <p:nvPicPr>
          <p:cNvPr id="74" name="Group 22"/>
          <p:cNvPicPr>
            <a:picLocks noChangeArrowheads="1"/>
          </p:cNvPicPr>
          <p:nvPr/>
        </p:nvPicPr>
        <p:blipFill>
          <a:blip r:embed="rId3" cstate="screen">
            <a:clrChange>
              <a:clrFrom>
                <a:srgbClr val="000000"/>
              </a:clrFrom>
              <a:clrTo>
                <a:srgbClr val="000000">
                  <a:alpha val="0"/>
                </a:srgbClr>
              </a:clrTo>
            </a:clrChange>
            <a:lum bright="70000" contrast="-70000"/>
            <a:extLst>
              <a:ext uri="{28A0092B-C50C-407E-A947-70E740481C1C}">
                <a14:useLocalDpi xmlns:a14="http://schemas.microsoft.com/office/drawing/2010/main"/>
              </a:ext>
            </a:extLst>
          </a:blip>
          <a:srcRect/>
          <a:stretch>
            <a:fillRect/>
          </a:stretch>
        </p:blipFill>
        <p:spPr bwMode="auto">
          <a:xfrm>
            <a:off x="4868161" y="4766548"/>
            <a:ext cx="470335" cy="486697"/>
          </a:xfrm>
          <a:prstGeom prst="rect">
            <a:avLst/>
          </a:prstGeom>
          <a:noFill/>
          <a:extLst>
            <a:ext uri="{909E8E84-426E-40DD-AFC4-6F175D3DCCD1}">
              <a14:hiddenFill xmlns:a14="http://schemas.microsoft.com/office/drawing/2010/main">
                <a:solidFill>
                  <a:srgbClr val="333333"/>
                </a:solidFill>
              </a14:hiddenFill>
            </a:ext>
          </a:extLst>
        </p:spPr>
      </p:pic>
      <p:pic>
        <p:nvPicPr>
          <p:cNvPr id="75" name="Group 25"/>
          <p:cNvPicPr>
            <a:picLocks noChangeArrowheads="1"/>
          </p:cNvPicPr>
          <p:nvPr/>
        </p:nvPicPr>
        <p:blipFill>
          <a:blip r:embed="rId4" cstate="screen">
            <a:clrChange>
              <a:clrFrom>
                <a:srgbClr val="000000"/>
              </a:clrFrom>
              <a:clrTo>
                <a:srgbClr val="000000">
                  <a:alpha val="0"/>
                </a:srgbClr>
              </a:clrTo>
            </a:clrChange>
            <a:lum bright="70000" contrast="-70000"/>
            <a:extLst>
              <a:ext uri="{28A0092B-C50C-407E-A947-70E740481C1C}">
                <a14:useLocalDpi xmlns:a14="http://schemas.microsoft.com/office/drawing/2010/main"/>
              </a:ext>
            </a:extLst>
          </a:blip>
          <a:srcRect/>
          <a:stretch>
            <a:fillRect/>
          </a:stretch>
        </p:blipFill>
        <p:spPr bwMode="auto">
          <a:xfrm>
            <a:off x="4959241" y="2404726"/>
            <a:ext cx="335955" cy="358304"/>
          </a:xfrm>
          <a:prstGeom prst="rect">
            <a:avLst/>
          </a:prstGeom>
          <a:noFill/>
          <a:extLst>
            <a:ext uri="{909E8E84-426E-40DD-AFC4-6F175D3DCCD1}">
              <a14:hiddenFill xmlns:a14="http://schemas.microsoft.com/office/drawing/2010/main">
                <a:solidFill>
                  <a:srgbClr val="333333"/>
                </a:solidFill>
              </a14:hiddenFill>
            </a:ext>
          </a:extLst>
        </p:spPr>
      </p:pic>
      <p:pic>
        <p:nvPicPr>
          <p:cNvPr id="76" name="Group 65"/>
          <p:cNvPicPr>
            <a:picLocks noChangeArrowheads="1"/>
          </p:cNvPicPr>
          <p:nvPr/>
        </p:nvPicPr>
        <p:blipFill>
          <a:blip r:embed="rId5" cstate="screen">
            <a:clrChange>
              <a:clrFrom>
                <a:srgbClr val="000000"/>
              </a:clrFrom>
              <a:clrTo>
                <a:srgbClr val="000000">
                  <a:alpha val="0"/>
                </a:srgbClr>
              </a:clrTo>
            </a:clrChange>
            <a:lum bright="70000" contrast="-70000"/>
            <a:extLst>
              <a:ext uri="{28A0092B-C50C-407E-A947-70E740481C1C}">
                <a14:useLocalDpi xmlns:a14="http://schemas.microsoft.com/office/drawing/2010/main"/>
              </a:ext>
            </a:extLst>
          </a:blip>
          <a:srcRect/>
          <a:stretch>
            <a:fillRect/>
          </a:stretch>
        </p:blipFill>
        <p:spPr bwMode="auto">
          <a:xfrm>
            <a:off x="3449689" y="4814321"/>
            <a:ext cx="464362" cy="379206"/>
          </a:xfrm>
          <a:prstGeom prst="rect">
            <a:avLst/>
          </a:prstGeom>
          <a:noFill/>
          <a:extLst>
            <a:ext uri="{909E8E84-426E-40DD-AFC4-6F175D3DCCD1}">
              <a14:hiddenFill xmlns:a14="http://schemas.microsoft.com/office/drawing/2010/main">
                <a:solidFill>
                  <a:srgbClr val="333333"/>
                </a:solidFill>
              </a14:hiddenFill>
            </a:ext>
          </a:extLst>
        </p:spPr>
      </p:pic>
      <p:pic>
        <p:nvPicPr>
          <p:cNvPr id="77" name="Group 30"/>
          <p:cNvPicPr>
            <a:picLocks noChangeArrowheads="1"/>
          </p:cNvPicPr>
          <p:nvPr/>
        </p:nvPicPr>
        <p:blipFill>
          <a:blip r:embed="rId6" cstate="screen">
            <a:clrChange>
              <a:clrFrom>
                <a:srgbClr val="000000"/>
              </a:clrFrom>
              <a:clrTo>
                <a:srgbClr val="000000">
                  <a:alpha val="0"/>
                </a:srgbClr>
              </a:clrTo>
            </a:clrChange>
            <a:lum bright="70000" contrast="-70000"/>
            <a:extLst>
              <a:ext uri="{28A0092B-C50C-407E-A947-70E740481C1C}">
                <a14:useLocalDpi xmlns:a14="http://schemas.microsoft.com/office/drawing/2010/main"/>
              </a:ext>
            </a:extLst>
          </a:blip>
          <a:srcRect/>
          <a:stretch>
            <a:fillRect/>
          </a:stretch>
        </p:blipFill>
        <p:spPr bwMode="auto">
          <a:xfrm>
            <a:off x="5466905" y="3530399"/>
            <a:ext cx="464363" cy="464303"/>
          </a:xfrm>
          <a:prstGeom prst="rect">
            <a:avLst/>
          </a:prstGeom>
          <a:noFill/>
          <a:extLst>
            <a:ext uri="{909E8E84-426E-40DD-AFC4-6F175D3DCCD1}">
              <a14:hiddenFill xmlns:a14="http://schemas.microsoft.com/office/drawing/2010/main">
                <a:solidFill>
                  <a:srgbClr val="333333"/>
                </a:solidFill>
              </a14:hiddenFill>
            </a:ext>
          </a:extLst>
        </p:spPr>
      </p:pic>
      <p:grpSp>
        <p:nvGrpSpPr>
          <p:cNvPr id="78" name="Group 99"/>
          <p:cNvGrpSpPr>
            <a:grpSpLocks/>
          </p:cNvGrpSpPr>
          <p:nvPr/>
        </p:nvGrpSpPr>
        <p:grpSpPr bwMode="auto">
          <a:xfrm>
            <a:off x="3285444" y="2810805"/>
            <a:ext cx="2215803" cy="2224471"/>
            <a:chOff x="3840" y="1570"/>
            <a:chExt cx="1770" cy="1776"/>
          </a:xfrm>
        </p:grpSpPr>
        <p:grpSp>
          <p:nvGrpSpPr>
            <p:cNvPr id="79" name="组合 54"/>
            <p:cNvGrpSpPr>
              <a:grpSpLocks/>
            </p:cNvGrpSpPr>
            <p:nvPr/>
          </p:nvGrpSpPr>
          <p:grpSpPr bwMode="auto">
            <a:xfrm>
              <a:off x="4334" y="1994"/>
              <a:ext cx="776" cy="776"/>
              <a:chOff x="4619504" y="2380975"/>
              <a:chExt cx="3138274" cy="3138274"/>
            </a:xfrm>
          </p:grpSpPr>
          <p:grpSp>
            <p:nvGrpSpPr>
              <p:cNvPr id="88" name="椭圆 56"/>
              <p:cNvGrpSpPr>
                <a:grpSpLocks/>
              </p:cNvGrpSpPr>
              <p:nvPr/>
            </p:nvGrpSpPr>
            <p:grpSpPr bwMode="auto">
              <a:xfrm>
                <a:off x="4603676" y="2372160"/>
                <a:ext cx="3169927" cy="3155901"/>
                <a:chOff x="5407152" y="2743200"/>
                <a:chExt cx="1377696" cy="1371600"/>
              </a:xfrm>
            </p:grpSpPr>
            <p:pic>
              <p:nvPicPr>
                <p:cNvPr id="90" name="椭圆 56"/>
                <p:cNvPicPr>
                  <a:picLocks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5407152" y="2743200"/>
                  <a:ext cx="1377696" cy="1371600"/>
                </a:xfrm>
                <a:prstGeom prst="rect">
                  <a:avLst/>
                </a:prstGeom>
                <a:noFill/>
                <a:extLst>
                  <a:ext uri="{909E8E84-426E-40DD-AFC4-6F175D3DCCD1}">
                    <a14:hiddenFill xmlns:a14="http://schemas.microsoft.com/office/drawing/2010/main">
                      <a:solidFill>
                        <a:srgbClr val="FFFFFF"/>
                      </a:solidFill>
                    </a14:hiddenFill>
                  </a:ext>
                </a:extLst>
              </p:spPr>
            </p:pic>
            <p:sp>
              <p:nvSpPr>
                <p:cNvPr id="91" name="Text Box 103"/>
                <p:cNvSpPr txBox="1">
                  <a:spLocks noChangeArrowheads="1"/>
                </p:cNvSpPr>
                <p:nvPr/>
              </p:nvSpPr>
              <p:spPr bwMode="auto">
                <a:xfrm rot="5400000">
                  <a:off x="5613775" y="2946775"/>
                  <a:ext cx="964451" cy="96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vert="eaVert"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sp>
            <p:nvSpPr>
              <p:cNvPr id="89" name="圆角矩形 57"/>
              <p:cNvSpPr>
                <a:spLocks noChangeArrowheads="1"/>
              </p:cNvSpPr>
              <p:nvPr/>
            </p:nvSpPr>
            <p:spPr bwMode="auto">
              <a:xfrm rot="2700000">
                <a:off x="5030747" y="2792218"/>
                <a:ext cx="2315789" cy="2315789"/>
              </a:xfrm>
              <a:prstGeom prst="roundRect">
                <a:avLst>
                  <a:gd name="adj" fmla="val 50000"/>
                </a:avLst>
              </a:prstGeom>
              <a:gradFill rotWithShape="1">
                <a:gsLst>
                  <a:gs pos="0">
                    <a:srgbClr val="B8BBBC"/>
                  </a:gs>
                  <a:gs pos="100000">
                    <a:sysClr val="window" lastClr="FFFFFF"/>
                  </a:gs>
                </a:gsLst>
                <a:lin ang="5400000"/>
              </a:gradFill>
              <a:ln>
                <a:noFill/>
              </a:ln>
              <a:extLst>
                <a:ext uri="{91240B29-F687-4F45-9708-019B960494DF}">
                  <a14:hiddenLine xmlns:a14="http://schemas.microsoft.com/office/drawing/2010/main" w="12700" algn="ctr">
                    <a:solidFill>
                      <a:srgbClr val="000000"/>
                    </a:solidFill>
                    <a:miter lim="800000"/>
                    <a:headEnd/>
                    <a:tailEnd/>
                  </a14:hiddenLine>
                </a:ext>
              </a:extLst>
            </p:spPr>
            <p:txBody>
              <a:bodyPr rot="10800000" vert="eaVert"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grpSp>
          <p:nvGrpSpPr>
            <p:cNvPr id="80" name="组合 2"/>
            <p:cNvGrpSpPr/>
            <p:nvPr/>
          </p:nvGrpSpPr>
          <p:grpSpPr>
            <a:xfrm>
              <a:off x="4131" y="1792"/>
              <a:ext cx="1188" cy="1187"/>
              <a:chOff x="10012420" y="-396754"/>
              <a:chExt cx="1425600" cy="1425600"/>
            </a:xfrm>
            <a:effectLst>
              <a:outerShdw blurRad="279400" dist="63500" dir="5400000" sx="102000" sy="102000" algn="t" rotWithShape="0">
                <a:prstClr val="black">
                  <a:alpha val="28000"/>
                </a:prstClr>
              </a:outerShdw>
            </a:effectLst>
          </p:grpSpPr>
          <p:sp>
            <p:nvSpPr>
              <p:cNvPr id="86" name="Freeform 15"/>
              <p:cNvSpPr>
                <a:spLocks/>
              </p:cNvSpPr>
              <p:nvPr/>
            </p:nvSpPr>
            <p:spPr bwMode="auto">
              <a:xfrm>
                <a:off x="10012420" y="-396754"/>
                <a:ext cx="1425600" cy="1425600"/>
              </a:xfrm>
              <a:custGeom>
                <a:avLst/>
                <a:gdLst>
                  <a:gd name="T0" fmla="*/ 744 w 794"/>
                  <a:gd name="T1" fmla="*/ 323 h 794"/>
                  <a:gd name="T2" fmla="*/ 733 w 794"/>
                  <a:gd name="T3" fmla="*/ 284 h 794"/>
                  <a:gd name="T4" fmla="*/ 755 w 794"/>
                  <a:gd name="T5" fmla="*/ 224 h 794"/>
                  <a:gd name="T6" fmla="*/ 696 w 794"/>
                  <a:gd name="T7" fmla="*/ 219 h 794"/>
                  <a:gd name="T8" fmla="*/ 706 w 794"/>
                  <a:gd name="T9" fmla="*/ 157 h 794"/>
                  <a:gd name="T10" fmla="*/ 678 w 794"/>
                  <a:gd name="T11" fmla="*/ 124 h 794"/>
                  <a:gd name="T12" fmla="*/ 614 w 794"/>
                  <a:gd name="T13" fmla="*/ 125 h 794"/>
                  <a:gd name="T14" fmla="*/ 618 w 794"/>
                  <a:gd name="T15" fmla="*/ 67 h 794"/>
                  <a:gd name="T16" fmla="*/ 555 w 794"/>
                  <a:gd name="T17" fmla="*/ 80 h 794"/>
                  <a:gd name="T18" fmla="*/ 518 w 794"/>
                  <a:gd name="T19" fmla="*/ 65 h 794"/>
                  <a:gd name="T20" fmla="*/ 485 w 794"/>
                  <a:gd name="T21" fmla="*/ 10 h 794"/>
                  <a:gd name="T22" fmla="*/ 445 w 794"/>
                  <a:gd name="T23" fmla="*/ 53 h 794"/>
                  <a:gd name="T24" fmla="*/ 402 w 794"/>
                  <a:gd name="T25" fmla="*/ 6 h 794"/>
                  <a:gd name="T26" fmla="*/ 359 w 794"/>
                  <a:gd name="T27" fmla="*/ 8 h 794"/>
                  <a:gd name="T28" fmla="*/ 320 w 794"/>
                  <a:gd name="T29" fmla="*/ 59 h 794"/>
                  <a:gd name="T30" fmla="*/ 276 w 794"/>
                  <a:gd name="T31" fmla="*/ 19 h 794"/>
                  <a:gd name="T32" fmla="*/ 248 w 794"/>
                  <a:gd name="T33" fmla="*/ 77 h 794"/>
                  <a:gd name="T34" fmla="*/ 213 w 794"/>
                  <a:gd name="T35" fmla="*/ 96 h 794"/>
                  <a:gd name="T36" fmla="*/ 149 w 794"/>
                  <a:gd name="T37" fmla="*/ 88 h 794"/>
                  <a:gd name="T38" fmla="*/ 158 w 794"/>
                  <a:gd name="T39" fmla="*/ 146 h 794"/>
                  <a:gd name="T40" fmla="*/ 94 w 794"/>
                  <a:gd name="T41" fmla="*/ 150 h 794"/>
                  <a:gd name="T42" fmla="*/ 69 w 794"/>
                  <a:gd name="T43" fmla="*/ 185 h 794"/>
                  <a:gd name="T44" fmla="*/ 85 w 794"/>
                  <a:gd name="T45" fmla="*/ 247 h 794"/>
                  <a:gd name="T46" fmla="*/ 26 w 794"/>
                  <a:gd name="T47" fmla="*/ 257 h 794"/>
                  <a:gd name="T48" fmla="*/ 54 w 794"/>
                  <a:gd name="T49" fmla="*/ 314 h 794"/>
                  <a:gd name="T50" fmla="*/ 46 w 794"/>
                  <a:gd name="T51" fmla="*/ 354 h 794"/>
                  <a:gd name="T52" fmla="*/ 1 w 794"/>
                  <a:gd name="T53" fmla="*/ 399 h 794"/>
                  <a:gd name="T54" fmla="*/ 52 w 794"/>
                  <a:gd name="T55" fmla="*/ 428 h 794"/>
                  <a:gd name="T56" fmla="*/ 15 w 794"/>
                  <a:gd name="T57" fmla="*/ 480 h 794"/>
                  <a:gd name="T58" fmla="*/ 27 w 794"/>
                  <a:gd name="T59" fmla="*/ 522 h 794"/>
                  <a:gd name="T60" fmla="*/ 85 w 794"/>
                  <a:gd name="T61" fmla="*/ 548 h 794"/>
                  <a:gd name="T62" fmla="*/ 56 w 794"/>
                  <a:gd name="T63" fmla="*/ 600 h 794"/>
                  <a:gd name="T64" fmla="*/ 118 w 794"/>
                  <a:gd name="T65" fmla="*/ 615 h 794"/>
                  <a:gd name="T66" fmla="*/ 145 w 794"/>
                  <a:gd name="T67" fmla="*/ 645 h 794"/>
                  <a:gd name="T68" fmla="*/ 151 w 794"/>
                  <a:gd name="T69" fmla="*/ 709 h 794"/>
                  <a:gd name="T70" fmla="*/ 206 w 794"/>
                  <a:gd name="T71" fmla="*/ 687 h 794"/>
                  <a:gd name="T72" fmla="*/ 224 w 794"/>
                  <a:gd name="T73" fmla="*/ 748 h 794"/>
                  <a:gd name="T74" fmla="*/ 264 w 794"/>
                  <a:gd name="T75" fmla="*/ 765 h 794"/>
                  <a:gd name="T76" fmla="*/ 321 w 794"/>
                  <a:gd name="T77" fmla="*/ 736 h 794"/>
                  <a:gd name="T78" fmla="*/ 343 w 794"/>
                  <a:gd name="T79" fmla="*/ 791 h 794"/>
                  <a:gd name="T80" fmla="*/ 394 w 794"/>
                  <a:gd name="T81" fmla="*/ 751 h 794"/>
                  <a:gd name="T82" fmla="*/ 434 w 794"/>
                  <a:gd name="T83" fmla="*/ 750 h 794"/>
                  <a:gd name="T84" fmla="*/ 487 w 794"/>
                  <a:gd name="T85" fmla="*/ 784 h 794"/>
                  <a:gd name="T86" fmla="*/ 505 w 794"/>
                  <a:gd name="T87" fmla="*/ 728 h 794"/>
                  <a:gd name="T88" fmla="*/ 564 w 794"/>
                  <a:gd name="T89" fmla="*/ 752 h 794"/>
                  <a:gd name="T90" fmla="*/ 602 w 794"/>
                  <a:gd name="T91" fmla="*/ 731 h 794"/>
                  <a:gd name="T92" fmla="*/ 615 w 794"/>
                  <a:gd name="T93" fmla="*/ 669 h 794"/>
                  <a:gd name="T94" fmla="*/ 671 w 794"/>
                  <a:gd name="T95" fmla="*/ 685 h 794"/>
                  <a:gd name="T96" fmla="*/ 672 w 794"/>
                  <a:gd name="T97" fmla="*/ 621 h 794"/>
                  <a:gd name="T98" fmla="*/ 695 w 794"/>
                  <a:gd name="T99" fmla="*/ 589 h 794"/>
                  <a:gd name="T100" fmla="*/ 756 w 794"/>
                  <a:gd name="T101" fmla="*/ 569 h 794"/>
                  <a:gd name="T102" fmla="*/ 723 w 794"/>
                  <a:gd name="T103" fmla="*/ 520 h 794"/>
                  <a:gd name="T104" fmla="*/ 778 w 794"/>
                  <a:gd name="T105" fmla="*/ 488 h 794"/>
                  <a:gd name="T106" fmla="*/ 786 w 794"/>
                  <a:gd name="T107" fmla="*/ 446 h 794"/>
                  <a:gd name="T108" fmla="*/ 745 w 794"/>
                  <a:gd name="T109" fmla="*/ 397 h 794"/>
                  <a:gd name="T110" fmla="*/ 794 w 794"/>
                  <a:gd name="T111" fmla="*/ 363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94" h="794">
                    <a:moveTo>
                      <a:pt x="790" y="337"/>
                    </a:moveTo>
                    <a:cubicBezTo>
                      <a:pt x="790" y="333"/>
                      <a:pt x="787" y="330"/>
                      <a:pt x="783" y="329"/>
                    </a:cubicBezTo>
                    <a:cubicBezTo>
                      <a:pt x="744" y="323"/>
                      <a:pt x="744" y="323"/>
                      <a:pt x="744" y="323"/>
                    </a:cubicBezTo>
                    <a:cubicBezTo>
                      <a:pt x="740" y="322"/>
                      <a:pt x="736" y="319"/>
                      <a:pt x="735" y="315"/>
                    </a:cubicBezTo>
                    <a:cubicBezTo>
                      <a:pt x="730" y="295"/>
                      <a:pt x="730" y="295"/>
                      <a:pt x="730" y="295"/>
                    </a:cubicBezTo>
                    <a:cubicBezTo>
                      <a:pt x="729" y="291"/>
                      <a:pt x="730" y="286"/>
                      <a:pt x="733" y="284"/>
                    </a:cubicBezTo>
                    <a:cubicBezTo>
                      <a:pt x="763" y="258"/>
                      <a:pt x="763" y="258"/>
                      <a:pt x="763" y="258"/>
                    </a:cubicBezTo>
                    <a:cubicBezTo>
                      <a:pt x="766" y="256"/>
                      <a:pt x="767" y="251"/>
                      <a:pt x="766" y="248"/>
                    </a:cubicBezTo>
                    <a:cubicBezTo>
                      <a:pt x="755" y="224"/>
                      <a:pt x="755" y="224"/>
                      <a:pt x="755" y="224"/>
                    </a:cubicBezTo>
                    <a:cubicBezTo>
                      <a:pt x="754" y="221"/>
                      <a:pt x="749" y="218"/>
                      <a:pt x="746" y="219"/>
                    </a:cubicBezTo>
                    <a:cubicBezTo>
                      <a:pt x="706" y="224"/>
                      <a:pt x="706" y="224"/>
                      <a:pt x="706" y="224"/>
                    </a:cubicBezTo>
                    <a:cubicBezTo>
                      <a:pt x="703" y="225"/>
                      <a:pt x="698" y="222"/>
                      <a:pt x="696" y="219"/>
                    </a:cubicBezTo>
                    <a:cubicBezTo>
                      <a:pt x="685" y="201"/>
                      <a:pt x="685" y="201"/>
                      <a:pt x="685" y="201"/>
                    </a:cubicBezTo>
                    <a:cubicBezTo>
                      <a:pt x="683" y="198"/>
                      <a:pt x="683" y="193"/>
                      <a:pt x="685" y="190"/>
                    </a:cubicBezTo>
                    <a:cubicBezTo>
                      <a:pt x="706" y="157"/>
                      <a:pt x="706" y="157"/>
                      <a:pt x="706" y="157"/>
                    </a:cubicBezTo>
                    <a:cubicBezTo>
                      <a:pt x="708" y="154"/>
                      <a:pt x="708" y="149"/>
                      <a:pt x="705" y="146"/>
                    </a:cubicBezTo>
                    <a:cubicBezTo>
                      <a:pt x="688" y="126"/>
                      <a:pt x="688" y="126"/>
                      <a:pt x="688" y="126"/>
                    </a:cubicBezTo>
                    <a:cubicBezTo>
                      <a:pt x="686" y="124"/>
                      <a:pt x="681" y="123"/>
                      <a:pt x="678" y="124"/>
                    </a:cubicBezTo>
                    <a:cubicBezTo>
                      <a:pt x="642" y="141"/>
                      <a:pt x="642" y="141"/>
                      <a:pt x="642" y="141"/>
                    </a:cubicBezTo>
                    <a:cubicBezTo>
                      <a:pt x="638" y="142"/>
                      <a:pt x="633" y="142"/>
                      <a:pt x="631" y="139"/>
                    </a:cubicBezTo>
                    <a:cubicBezTo>
                      <a:pt x="614" y="125"/>
                      <a:pt x="614" y="125"/>
                      <a:pt x="614" y="125"/>
                    </a:cubicBezTo>
                    <a:cubicBezTo>
                      <a:pt x="611" y="123"/>
                      <a:pt x="610" y="118"/>
                      <a:pt x="611" y="115"/>
                    </a:cubicBezTo>
                    <a:cubicBezTo>
                      <a:pt x="622" y="76"/>
                      <a:pt x="622" y="76"/>
                      <a:pt x="622" y="76"/>
                    </a:cubicBezTo>
                    <a:cubicBezTo>
                      <a:pt x="623" y="73"/>
                      <a:pt x="621" y="69"/>
                      <a:pt x="618" y="67"/>
                    </a:cubicBezTo>
                    <a:cubicBezTo>
                      <a:pt x="595" y="53"/>
                      <a:pt x="595" y="53"/>
                      <a:pt x="595" y="53"/>
                    </a:cubicBezTo>
                    <a:cubicBezTo>
                      <a:pt x="592" y="51"/>
                      <a:pt x="587" y="51"/>
                      <a:pt x="585" y="54"/>
                    </a:cubicBezTo>
                    <a:cubicBezTo>
                      <a:pt x="555" y="80"/>
                      <a:pt x="555" y="80"/>
                      <a:pt x="555" y="80"/>
                    </a:cubicBezTo>
                    <a:cubicBezTo>
                      <a:pt x="552" y="83"/>
                      <a:pt x="548" y="84"/>
                      <a:pt x="544" y="82"/>
                    </a:cubicBezTo>
                    <a:cubicBezTo>
                      <a:pt x="524" y="74"/>
                      <a:pt x="524" y="74"/>
                      <a:pt x="524" y="74"/>
                    </a:cubicBezTo>
                    <a:cubicBezTo>
                      <a:pt x="521" y="72"/>
                      <a:pt x="518" y="68"/>
                      <a:pt x="518" y="65"/>
                    </a:cubicBezTo>
                    <a:cubicBezTo>
                      <a:pt x="517" y="25"/>
                      <a:pt x="517" y="25"/>
                      <a:pt x="517" y="25"/>
                    </a:cubicBezTo>
                    <a:cubicBezTo>
                      <a:pt x="517" y="21"/>
                      <a:pt x="514" y="17"/>
                      <a:pt x="510" y="16"/>
                    </a:cubicBezTo>
                    <a:cubicBezTo>
                      <a:pt x="485" y="10"/>
                      <a:pt x="485" y="10"/>
                      <a:pt x="485" y="10"/>
                    </a:cubicBezTo>
                    <a:cubicBezTo>
                      <a:pt x="481" y="9"/>
                      <a:pt x="477" y="11"/>
                      <a:pt x="475" y="14"/>
                    </a:cubicBezTo>
                    <a:cubicBezTo>
                      <a:pt x="455" y="48"/>
                      <a:pt x="455" y="48"/>
                      <a:pt x="455" y="48"/>
                    </a:cubicBezTo>
                    <a:cubicBezTo>
                      <a:pt x="453" y="51"/>
                      <a:pt x="448" y="53"/>
                      <a:pt x="445" y="53"/>
                    </a:cubicBezTo>
                    <a:cubicBezTo>
                      <a:pt x="423" y="51"/>
                      <a:pt x="423" y="51"/>
                      <a:pt x="423" y="51"/>
                    </a:cubicBezTo>
                    <a:cubicBezTo>
                      <a:pt x="420" y="50"/>
                      <a:pt x="416" y="47"/>
                      <a:pt x="415" y="44"/>
                    </a:cubicBezTo>
                    <a:cubicBezTo>
                      <a:pt x="402" y="6"/>
                      <a:pt x="402" y="6"/>
                      <a:pt x="402" y="6"/>
                    </a:cubicBezTo>
                    <a:cubicBezTo>
                      <a:pt x="401" y="3"/>
                      <a:pt x="397" y="0"/>
                      <a:pt x="393" y="0"/>
                    </a:cubicBezTo>
                    <a:cubicBezTo>
                      <a:pt x="367" y="1"/>
                      <a:pt x="367" y="1"/>
                      <a:pt x="367" y="1"/>
                    </a:cubicBezTo>
                    <a:cubicBezTo>
                      <a:pt x="363" y="2"/>
                      <a:pt x="359" y="5"/>
                      <a:pt x="359" y="8"/>
                    </a:cubicBezTo>
                    <a:cubicBezTo>
                      <a:pt x="349" y="47"/>
                      <a:pt x="349" y="47"/>
                      <a:pt x="349" y="47"/>
                    </a:cubicBezTo>
                    <a:cubicBezTo>
                      <a:pt x="348" y="50"/>
                      <a:pt x="345" y="54"/>
                      <a:pt x="341" y="54"/>
                    </a:cubicBezTo>
                    <a:cubicBezTo>
                      <a:pt x="320" y="59"/>
                      <a:pt x="320" y="59"/>
                      <a:pt x="320" y="59"/>
                    </a:cubicBezTo>
                    <a:cubicBezTo>
                      <a:pt x="317" y="59"/>
                      <a:pt x="312" y="57"/>
                      <a:pt x="310" y="55"/>
                    </a:cubicBezTo>
                    <a:cubicBezTo>
                      <a:pt x="286" y="22"/>
                      <a:pt x="286" y="22"/>
                      <a:pt x="286" y="22"/>
                    </a:cubicBezTo>
                    <a:cubicBezTo>
                      <a:pt x="284" y="19"/>
                      <a:pt x="280" y="18"/>
                      <a:pt x="276" y="19"/>
                    </a:cubicBezTo>
                    <a:cubicBezTo>
                      <a:pt x="251" y="28"/>
                      <a:pt x="251" y="28"/>
                      <a:pt x="251" y="28"/>
                    </a:cubicBezTo>
                    <a:cubicBezTo>
                      <a:pt x="248" y="29"/>
                      <a:pt x="245" y="33"/>
                      <a:pt x="246" y="37"/>
                    </a:cubicBezTo>
                    <a:cubicBezTo>
                      <a:pt x="248" y="77"/>
                      <a:pt x="248" y="77"/>
                      <a:pt x="248" y="77"/>
                    </a:cubicBezTo>
                    <a:cubicBezTo>
                      <a:pt x="248" y="80"/>
                      <a:pt x="246" y="85"/>
                      <a:pt x="243" y="86"/>
                    </a:cubicBezTo>
                    <a:cubicBezTo>
                      <a:pt x="224" y="97"/>
                      <a:pt x="224" y="97"/>
                      <a:pt x="224" y="97"/>
                    </a:cubicBezTo>
                    <a:cubicBezTo>
                      <a:pt x="221" y="98"/>
                      <a:pt x="216" y="98"/>
                      <a:pt x="213" y="96"/>
                    </a:cubicBezTo>
                    <a:cubicBezTo>
                      <a:pt x="181" y="72"/>
                      <a:pt x="181" y="72"/>
                      <a:pt x="181" y="72"/>
                    </a:cubicBezTo>
                    <a:cubicBezTo>
                      <a:pt x="178" y="70"/>
                      <a:pt x="173" y="70"/>
                      <a:pt x="170" y="72"/>
                    </a:cubicBezTo>
                    <a:cubicBezTo>
                      <a:pt x="149" y="88"/>
                      <a:pt x="149" y="88"/>
                      <a:pt x="149" y="88"/>
                    </a:cubicBezTo>
                    <a:cubicBezTo>
                      <a:pt x="146" y="90"/>
                      <a:pt x="145" y="94"/>
                      <a:pt x="146" y="98"/>
                    </a:cubicBezTo>
                    <a:cubicBezTo>
                      <a:pt x="160" y="135"/>
                      <a:pt x="160" y="135"/>
                      <a:pt x="160" y="135"/>
                    </a:cubicBezTo>
                    <a:cubicBezTo>
                      <a:pt x="161" y="138"/>
                      <a:pt x="160" y="143"/>
                      <a:pt x="158" y="146"/>
                    </a:cubicBezTo>
                    <a:cubicBezTo>
                      <a:pt x="143" y="161"/>
                      <a:pt x="143" y="161"/>
                      <a:pt x="143" y="161"/>
                    </a:cubicBezTo>
                    <a:cubicBezTo>
                      <a:pt x="140" y="164"/>
                      <a:pt x="135" y="165"/>
                      <a:pt x="132" y="164"/>
                    </a:cubicBezTo>
                    <a:cubicBezTo>
                      <a:pt x="94" y="150"/>
                      <a:pt x="94" y="150"/>
                      <a:pt x="94" y="150"/>
                    </a:cubicBezTo>
                    <a:cubicBezTo>
                      <a:pt x="91" y="149"/>
                      <a:pt x="86" y="150"/>
                      <a:pt x="84" y="153"/>
                    </a:cubicBezTo>
                    <a:cubicBezTo>
                      <a:pt x="69" y="175"/>
                      <a:pt x="69" y="175"/>
                      <a:pt x="69" y="175"/>
                    </a:cubicBezTo>
                    <a:cubicBezTo>
                      <a:pt x="67" y="178"/>
                      <a:pt x="67" y="182"/>
                      <a:pt x="69" y="185"/>
                    </a:cubicBezTo>
                    <a:cubicBezTo>
                      <a:pt x="93" y="217"/>
                      <a:pt x="93" y="217"/>
                      <a:pt x="93" y="217"/>
                    </a:cubicBezTo>
                    <a:cubicBezTo>
                      <a:pt x="96" y="220"/>
                      <a:pt x="96" y="225"/>
                      <a:pt x="94" y="228"/>
                    </a:cubicBezTo>
                    <a:cubicBezTo>
                      <a:pt x="85" y="247"/>
                      <a:pt x="85" y="247"/>
                      <a:pt x="85" y="247"/>
                    </a:cubicBezTo>
                    <a:cubicBezTo>
                      <a:pt x="83" y="250"/>
                      <a:pt x="78" y="253"/>
                      <a:pt x="75" y="252"/>
                    </a:cubicBezTo>
                    <a:cubicBezTo>
                      <a:pt x="35" y="251"/>
                      <a:pt x="35" y="251"/>
                      <a:pt x="35" y="251"/>
                    </a:cubicBezTo>
                    <a:cubicBezTo>
                      <a:pt x="31" y="250"/>
                      <a:pt x="28" y="253"/>
                      <a:pt x="26" y="257"/>
                    </a:cubicBezTo>
                    <a:cubicBezTo>
                      <a:pt x="18" y="282"/>
                      <a:pt x="18" y="282"/>
                      <a:pt x="18" y="282"/>
                    </a:cubicBezTo>
                    <a:cubicBezTo>
                      <a:pt x="17" y="285"/>
                      <a:pt x="18" y="290"/>
                      <a:pt x="21" y="292"/>
                    </a:cubicBezTo>
                    <a:cubicBezTo>
                      <a:pt x="54" y="314"/>
                      <a:pt x="54" y="314"/>
                      <a:pt x="54" y="314"/>
                    </a:cubicBezTo>
                    <a:cubicBezTo>
                      <a:pt x="57" y="317"/>
                      <a:pt x="59" y="321"/>
                      <a:pt x="58" y="325"/>
                    </a:cubicBezTo>
                    <a:cubicBezTo>
                      <a:pt x="54" y="346"/>
                      <a:pt x="54" y="346"/>
                      <a:pt x="54" y="346"/>
                    </a:cubicBezTo>
                    <a:cubicBezTo>
                      <a:pt x="53" y="349"/>
                      <a:pt x="50" y="353"/>
                      <a:pt x="46" y="354"/>
                    </a:cubicBezTo>
                    <a:cubicBezTo>
                      <a:pt x="8" y="364"/>
                      <a:pt x="8" y="364"/>
                      <a:pt x="8" y="364"/>
                    </a:cubicBezTo>
                    <a:cubicBezTo>
                      <a:pt x="4" y="365"/>
                      <a:pt x="1" y="369"/>
                      <a:pt x="1" y="372"/>
                    </a:cubicBezTo>
                    <a:cubicBezTo>
                      <a:pt x="1" y="399"/>
                      <a:pt x="1" y="399"/>
                      <a:pt x="1" y="399"/>
                    </a:cubicBezTo>
                    <a:cubicBezTo>
                      <a:pt x="0" y="402"/>
                      <a:pt x="3" y="406"/>
                      <a:pt x="7" y="407"/>
                    </a:cubicBezTo>
                    <a:cubicBezTo>
                      <a:pt x="45" y="420"/>
                      <a:pt x="45" y="420"/>
                      <a:pt x="45" y="420"/>
                    </a:cubicBezTo>
                    <a:cubicBezTo>
                      <a:pt x="48" y="421"/>
                      <a:pt x="51" y="425"/>
                      <a:pt x="52" y="428"/>
                    </a:cubicBezTo>
                    <a:cubicBezTo>
                      <a:pt x="54" y="449"/>
                      <a:pt x="54" y="449"/>
                      <a:pt x="54" y="449"/>
                    </a:cubicBezTo>
                    <a:cubicBezTo>
                      <a:pt x="55" y="453"/>
                      <a:pt x="52" y="458"/>
                      <a:pt x="49" y="460"/>
                    </a:cubicBezTo>
                    <a:cubicBezTo>
                      <a:pt x="15" y="480"/>
                      <a:pt x="15" y="480"/>
                      <a:pt x="15" y="480"/>
                    </a:cubicBezTo>
                    <a:cubicBezTo>
                      <a:pt x="12" y="482"/>
                      <a:pt x="11" y="487"/>
                      <a:pt x="12" y="490"/>
                    </a:cubicBezTo>
                    <a:cubicBezTo>
                      <a:pt x="19" y="516"/>
                      <a:pt x="19" y="516"/>
                      <a:pt x="19" y="516"/>
                    </a:cubicBezTo>
                    <a:cubicBezTo>
                      <a:pt x="20" y="519"/>
                      <a:pt x="23" y="522"/>
                      <a:pt x="27" y="522"/>
                    </a:cubicBezTo>
                    <a:cubicBezTo>
                      <a:pt x="67" y="523"/>
                      <a:pt x="67" y="523"/>
                      <a:pt x="67" y="523"/>
                    </a:cubicBezTo>
                    <a:cubicBezTo>
                      <a:pt x="70" y="523"/>
                      <a:pt x="75" y="526"/>
                      <a:pt x="76" y="529"/>
                    </a:cubicBezTo>
                    <a:cubicBezTo>
                      <a:pt x="85" y="548"/>
                      <a:pt x="85" y="548"/>
                      <a:pt x="85" y="548"/>
                    </a:cubicBezTo>
                    <a:cubicBezTo>
                      <a:pt x="86" y="552"/>
                      <a:pt x="86" y="557"/>
                      <a:pt x="83" y="559"/>
                    </a:cubicBezTo>
                    <a:cubicBezTo>
                      <a:pt x="57" y="589"/>
                      <a:pt x="57" y="589"/>
                      <a:pt x="57" y="589"/>
                    </a:cubicBezTo>
                    <a:cubicBezTo>
                      <a:pt x="55" y="592"/>
                      <a:pt x="54" y="597"/>
                      <a:pt x="56" y="600"/>
                    </a:cubicBezTo>
                    <a:cubicBezTo>
                      <a:pt x="70" y="622"/>
                      <a:pt x="70" y="622"/>
                      <a:pt x="70" y="622"/>
                    </a:cubicBezTo>
                    <a:cubicBezTo>
                      <a:pt x="72" y="625"/>
                      <a:pt x="77" y="627"/>
                      <a:pt x="80" y="626"/>
                    </a:cubicBezTo>
                    <a:cubicBezTo>
                      <a:pt x="118" y="615"/>
                      <a:pt x="118" y="615"/>
                      <a:pt x="118" y="615"/>
                    </a:cubicBezTo>
                    <a:cubicBezTo>
                      <a:pt x="122" y="614"/>
                      <a:pt x="127" y="615"/>
                      <a:pt x="129" y="618"/>
                    </a:cubicBezTo>
                    <a:cubicBezTo>
                      <a:pt x="143" y="634"/>
                      <a:pt x="143" y="634"/>
                      <a:pt x="143" y="634"/>
                    </a:cubicBezTo>
                    <a:cubicBezTo>
                      <a:pt x="146" y="637"/>
                      <a:pt x="146" y="642"/>
                      <a:pt x="145" y="645"/>
                    </a:cubicBezTo>
                    <a:cubicBezTo>
                      <a:pt x="129" y="681"/>
                      <a:pt x="129" y="681"/>
                      <a:pt x="129" y="681"/>
                    </a:cubicBezTo>
                    <a:cubicBezTo>
                      <a:pt x="127" y="685"/>
                      <a:pt x="128" y="689"/>
                      <a:pt x="131" y="692"/>
                    </a:cubicBezTo>
                    <a:cubicBezTo>
                      <a:pt x="151" y="709"/>
                      <a:pt x="151" y="709"/>
                      <a:pt x="151" y="709"/>
                    </a:cubicBezTo>
                    <a:cubicBezTo>
                      <a:pt x="154" y="711"/>
                      <a:pt x="159" y="711"/>
                      <a:pt x="162" y="709"/>
                    </a:cubicBezTo>
                    <a:cubicBezTo>
                      <a:pt x="195" y="687"/>
                      <a:pt x="195" y="687"/>
                      <a:pt x="195" y="687"/>
                    </a:cubicBezTo>
                    <a:cubicBezTo>
                      <a:pt x="198" y="685"/>
                      <a:pt x="203" y="685"/>
                      <a:pt x="206" y="687"/>
                    </a:cubicBezTo>
                    <a:cubicBezTo>
                      <a:pt x="224" y="699"/>
                      <a:pt x="224" y="699"/>
                      <a:pt x="224" y="699"/>
                    </a:cubicBezTo>
                    <a:cubicBezTo>
                      <a:pt x="227" y="700"/>
                      <a:pt x="230" y="705"/>
                      <a:pt x="229" y="709"/>
                    </a:cubicBezTo>
                    <a:cubicBezTo>
                      <a:pt x="224" y="748"/>
                      <a:pt x="224" y="748"/>
                      <a:pt x="224" y="748"/>
                    </a:cubicBezTo>
                    <a:cubicBezTo>
                      <a:pt x="224" y="752"/>
                      <a:pt x="226" y="756"/>
                      <a:pt x="230" y="757"/>
                    </a:cubicBezTo>
                    <a:cubicBezTo>
                      <a:pt x="254" y="768"/>
                      <a:pt x="254" y="768"/>
                      <a:pt x="254" y="768"/>
                    </a:cubicBezTo>
                    <a:cubicBezTo>
                      <a:pt x="257" y="769"/>
                      <a:pt x="262" y="768"/>
                      <a:pt x="264" y="765"/>
                    </a:cubicBezTo>
                    <a:cubicBezTo>
                      <a:pt x="289" y="734"/>
                      <a:pt x="289" y="734"/>
                      <a:pt x="289" y="734"/>
                    </a:cubicBezTo>
                    <a:cubicBezTo>
                      <a:pt x="292" y="732"/>
                      <a:pt x="296" y="730"/>
                      <a:pt x="300" y="731"/>
                    </a:cubicBezTo>
                    <a:cubicBezTo>
                      <a:pt x="321" y="736"/>
                      <a:pt x="321" y="736"/>
                      <a:pt x="321" y="736"/>
                    </a:cubicBezTo>
                    <a:cubicBezTo>
                      <a:pt x="324" y="737"/>
                      <a:pt x="328" y="741"/>
                      <a:pt x="328" y="744"/>
                    </a:cubicBezTo>
                    <a:cubicBezTo>
                      <a:pt x="335" y="784"/>
                      <a:pt x="335" y="784"/>
                      <a:pt x="335" y="784"/>
                    </a:cubicBezTo>
                    <a:cubicBezTo>
                      <a:pt x="336" y="787"/>
                      <a:pt x="340" y="790"/>
                      <a:pt x="343" y="791"/>
                    </a:cubicBezTo>
                    <a:cubicBezTo>
                      <a:pt x="369" y="794"/>
                      <a:pt x="369" y="794"/>
                      <a:pt x="369" y="794"/>
                    </a:cubicBezTo>
                    <a:cubicBezTo>
                      <a:pt x="373" y="794"/>
                      <a:pt x="377" y="792"/>
                      <a:pt x="378" y="788"/>
                    </a:cubicBezTo>
                    <a:cubicBezTo>
                      <a:pt x="394" y="751"/>
                      <a:pt x="394" y="751"/>
                      <a:pt x="394" y="751"/>
                    </a:cubicBezTo>
                    <a:cubicBezTo>
                      <a:pt x="395" y="748"/>
                      <a:pt x="399" y="745"/>
                      <a:pt x="403" y="745"/>
                    </a:cubicBezTo>
                    <a:cubicBezTo>
                      <a:pt x="424" y="744"/>
                      <a:pt x="424" y="744"/>
                      <a:pt x="424" y="744"/>
                    </a:cubicBezTo>
                    <a:cubicBezTo>
                      <a:pt x="428" y="744"/>
                      <a:pt x="432" y="746"/>
                      <a:pt x="434" y="750"/>
                    </a:cubicBezTo>
                    <a:cubicBezTo>
                      <a:pt x="452" y="785"/>
                      <a:pt x="452" y="785"/>
                      <a:pt x="452" y="785"/>
                    </a:cubicBezTo>
                    <a:cubicBezTo>
                      <a:pt x="454" y="788"/>
                      <a:pt x="458" y="790"/>
                      <a:pt x="462" y="789"/>
                    </a:cubicBezTo>
                    <a:cubicBezTo>
                      <a:pt x="487" y="784"/>
                      <a:pt x="487" y="784"/>
                      <a:pt x="487" y="784"/>
                    </a:cubicBezTo>
                    <a:cubicBezTo>
                      <a:pt x="491" y="784"/>
                      <a:pt x="494" y="780"/>
                      <a:pt x="495" y="776"/>
                    </a:cubicBezTo>
                    <a:cubicBezTo>
                      <a:pt x="498" y="737"/>
                      <a:pt x="498" y="737"/>
                      <a:pt x="498" y="737"/>
                    </a:cubicBezTo>
                    <a:cubicBezTo>
                      <a:pt x="498" y="733"/>
                      <a:pt x="501" y="729"/>
                      <a:pt x="505" y="728"/>
                    </a:cubicBezTo>
                    <a:cubicBezTo>
                      <a:pt x="525" y="721"/>
                      <a:pt x="525" y="721"/>
                      <a:pt x="525" y="721"/>
                    </a:cubicBezTo>
                    <a:cubicBezTo>
                      <a:pt x="528" y="720"/>
                      <a:pt x="533" y="721"/>
                      <a:pt x="536" y="723"/>
                    </a:cubicBezTo>
                    <a:cubicBezTo>
                      <a:pt x="564" y="752"/>
                      <a:pt x="564" y="752"/>
                      <a:pt x="564" y="752"/>
                    </a:cubicBezTo>
                    <a:cubicBezTo>
                      <a:pt x="566" y="754"/>
                      <a:pt x="571" y="755"/>
                      <a:pt x="574" y="753"/>
                    </a:cubicBezTo>
                    <a:cubicBezTo>
                      <a:pt x="597" y="741"/>
                      <a:pt x="597" y="741"/>
                      <a:pt x="597" y="741"/>
                    </a:cubicBezTo>
                    <a:cubicBezTo>
                      <a:pt x="601" y="739"/>
                      <a:pt x="603" y="735"/>
                      <a:pt x="602" y="731"/>
                    </a:cubicBezTo>
                    <a:cubicBezTo>
                      <a:pt x="594" y="692"/>
                      <a:pt x="594" y="692"/>
                      <a:pt x="594" y="692"/>
                    </a:cubicBezTo>
                    <a:cubicBezTo>
                      <a:pt x="593" y="689"/>
                      <a:pt x="595" y="684"/>
                      <a:pt x="598" y="682"/>
                    </a:cubicBezTo>
                    <a:cubicBezTo>
                      <a:pt x="615" y="669"/>
                      <a:pt x="615" y="669"/>
                      <a:pt x="615" y="669"/>
                    </a:cubicBezTo>
                    <a:cubicBezTo>
                      <a:pt x="618" y="667"/>
                      <a:pt x="623" y="666"/>
                      <a:pt x="626" y="668"/>
                    </a:cubicBezTo>
                    <a:cubicBezTo>
                      <a:pt x="661" y="687"/>
                      <a:pt x="661" y="687"/>
                      <a:pt x="661" y="687"/>
                    </a:cubicBezTo>
                    <a:cubicBezTo>
                      <a:pt x="664" y="689"/>
                      <a:pt x="669" y="688"/>
                      <a:pt x="671" y="685"/>
                    </a:cubicBezTo>
                    <a:cubicBezTo>
                      <a:pt x="690" y="667"/>
                      <a:pt x="690" y="667"/>
                      <a:pt x="690" y="667"/>
                    </a:cubicBezTo>
                    <a:cubicBezTo>
                      <a:pt x="692" y="664"/>
                      <a:pt x="693" y="659"/>
                      <a:pt x="691" y="656"/>
                    </a:cubicBezTo>
                    <a:cubicBezTo>
                      <a:pt x="672" y="621"/>
                      <a:pt x="672" y="621"/>
                      <a:pt x="672" y="621"/>
                    </a:cubicBezTo>
                    <a:cubicBezTo>
                      <a:pt x="670" y="618"/>
                      <a:pt x="670" y="613"/>
                      <a:pt x="673" y="610"/>
                    </a:cubicBezTo>
                    <a:cubicBezTo>
                      <a:pt x="685" y="593"/>
                      <a:pt x="685" y="593"/>
                      <a:pt x="685" y="593"/>
                    </a:cubicBezTo>
                    <a:cubicBezTo>
                      <a:pt x="687" y="590"/>
                      <a:pt x="692" y="588"/>
                      <a:pt x="695" y="589"/>
                    </a:cubicBezTo>
                    <a:cubicBezTo>
                      <a:pt x="735" y="597"/>
                      <a:pt x="735" y="597"/>
                      <a:pt x="735" y="597"/>
                    </a:cubicBezTo>
                    <a:cubicBezTo>
                      <a:pt x="738" y="597"/>
                      <a:pt x="742" y="595"/>
                      <a:pt x="744" y="592"/>
                    </a:cubicBezTo>
                    <a:cubicBezTo>
                      <a:pt x="756" y="569"/>
                      <a:pt x="756" y="569"/>
                      <a:pt x="756" y="569"/>
                    </a:cubicBezTo>
                    <a:cubicBezTo>
                      <a:pt x="758" y="565"/>
                      <a:pt x="757" y="561"/>
                      <a:pt x="754" y="558"/>
                    </a:cubicBezTo>
                    <a:cubicBezTo>
                      <a:pt x="726" y="531"/>
                      <a:pt x="726" y="531"/>
                      <a:pt x="726" y="531"/>
                    </a:cubicBezTo>
                    <a:cubicBezTo>
                      <a:pt x="723" y="528"/>
                      <a:pt x="722" y="523"/>
                      <a:pt x="723" y="520"/>
                    </a:cubicBezTo>
                    <a:cubicBezTo>
                      <a:pt x="730" y="500"/>
                      <a:pt x="730" y="500"/>
                      <a:pt x="730" y="500"/>
                    </a:cubicBezTo>
                    <a:cubicBezTo>
                      <a:pt x="731" y="496"/>
                      <a:pt x="735" y="493"/>
                      <a:pt x="739" y="493"/>
                    </a:cubicBezTo>
                    <a:cubicBezTo>
                      <a:pt x="778" y="488"/>
                      <a:pt x="778" y="488"/>
                      <a:pt x="778" y="488"/>
                    </a:cubicBezTo>
                    <a:cubicBezTo>
                      <a:pt x="782" y="488"/>
                      <a:pt x="785" y="485"/>
                      <a:pt x="786" y="481"/>
                    </a:cubicBezTo>
                    <a:cubicBezTo>
                      <a:pt x="791" y="455"/>
                      <a:pt x="791" y="455"/>
                      <a:pt x="791" y="455"/>
                    </a:cubicBezTo>
                    <a:cubicBezTo>
                      <a:pt x="791" y="452"/>
                      <a:pt x="789" y="447"/>
                      <a:pt x="786" y="446"/>
                    </a:cubicBezTo>
                    <a:cubicBezTo>
                      <a:pt x="750" y="428"/>
                      <a:pt x="750" y="428"/>
                      <a:pt x="750" y="428"/>
                    </a:cubicBezTo>
                    <a:cubicBezTo>
                      <a:pt x="747" y="426"/>
                      <a:pt x="745" y="422"/>
                      <a:pt x="745" y="419"/>
                    </a:cubicBezTo>
                    <a:cubicBezTo>
                      <a:pt x="745" y="397"/>
                      <a:pt x="745" y="397"/>
                      <a:pt x="745" y="397"/>
                    </a:cubicBezTo>
                    <a:cubicBezTo>
                      <a:pt x="745" y="393"/>
                      <a:pt x="748" y="389"/>
                      <a:pt x="752" y="388"/>
                    </a:cubicBezTo>
                    <a:cubicBezTo>
                      <a:pt x="788" y="372"/>
                      <a:pt x="788" y="372"/>
                      <a:pt x="788" y="372"/>
                    </a:cubicBezTo>
                    <a:cubicBezTo>
                      <a:pt x="792" y="371"/>
                      <a:pt x="794" y="367"/>
                      <a:pt x="794" y="363"/>
                    </a:cubicBezTo>
                    <a:lnTo>
                      <a:pt x="790" y="337"/>
                    </a:lnTo>
                    <a:close/>
                  </a:path>
                </a:pathLst>
              </a:custGeom>
              <a:gradFill>
                <a:gsLst>
                  <a:gs pos="100000">
                    <a:srgbClr val="D7D7D7"/>
                  </a:gs>
                  <a:gs pos="0">
                    <a:srgbClr val="F9F8FA"/>
                  </a:gs>
                </a:gsLst>
                <a:lin ang="5400000" scaled="1"/>
              </a:gradFill>
              <a:ln w="9525">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87" name="椭圆 8"/>
              <p:cNvSpPr/>
              <p:nvPr/>
            </p:nvSpPr>
            <p:spPr>
              <a:xfrm>
                <a:off x="10243307" y="-165867"/>
                <a:ext cx="963827" cy="963827"/>
              </a:xfrm>
              <a:prstGeom prst="ellipse">
                <a:avLst/>
              </a:prstGeom>
              <a:solidFill>
                <a:srgbClr val="9FC628"/>
              </a:solidFill>
              <a:ln w="136525" cap="flat" cmpd="sng" algn="ctr">
                <a:gradFill>
                  <a:gsLst>
                    <a:gs pos="0">
                      <a:srgbClr val="C9C7C8"/>
                    </a:gs>
                    <a:gs pos="100000">
                      <a:srgbClr val="F9F9F8"/>
                    </a:gs>
                  </a:gsLst>
                  <a:lin ang="5400000" scaled="1"/>
                </a:gradFill>
                <a:prstDash val="solid"/>
              </a:ln>
              <a:effectLst>
                <a:innerShdw blurRad="215900" dist="88900" dir="16200000">
                  <a:prstClr val="black">
                    <a:alpha val="45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grpSp>
          <p:nvGrpSpPr>
            <p:cNvPr id="81" name="组合 54"/>
            <p:cNvGrpSpPr>
              <a:grpSpLocks/>
            </p:cNvGrpSpPr>
            <p:nvPr/>
          </p:nvGrpSpPr>
          <p:grpSpPr bwMode="auto">
            <a:xfrm>
              <a:off x="4289" y="1949"/>
              <a:ext cx="866" cy="866"/>
              <a:chOff x="4619504" y="2380975"/>
              <a:chExt cx="3138274" cy="3138274"/>
            </a:xfrm>
          </p:grpSpPr>
          <p:grpSp>
            <p:nvGrpSpPr>
              <p:cNvPr id="82" name="椭圆 56"/>
              <p:cNvGrpSpPr>
                <a:grpSpLocks/>
              </p:cNvGrpSpPr>
              <p:nvPr/>
            </p:nvGrpSpPr>
            <p:grpSpPr bwMode="auto">
              <a:xfrm>
                <a:off x="4603676" y="2372160"/>
                <a:ext cx="3169927" cy="3155901"/>
                <a:chOff x="5407152" y="2743200"/>
                <a:chExt cx="1377696" cy="1371600"/>
              </a:xfrm>
            </p:grpSpPr>
            <p:pic>
              <p:nvPicPr>
                <p:cNvPr id="84" name="椭圆 56"/>
                <p:cNvPicPr>
                  <a:picLocks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5407152" y="2743200"/>
                  <a:ext cx="1377696" cy="1371600"/>
                </a:xfrm>
                <a:prstGeom prst="rect">
                  <a:avLst/>
                </a:prstGeom>
                <a:noFill/>
                <a:extLst>
                  <a:ext uri="{909E8E84-426E-40DD-AFC4-6F175D3DCCD1}">
                    <a14:hiddenFill xmlns:a14="http://schemas.microsoft.com/office/drawing/2010/main">
                      <a:solidFill>
                        <a:srgbClr val="FFFFFF"/>
                      </a:solidFill>
                    </a14:hiddenFill>
                  </a:ext>
                </a:extLst>
              </p:spPr>
            </p:pic>
            <p:sp>
              <p:nvSpPr>
                <p:cNvPr id="85" name="Text Box 109"/>
                <p:cNvSpPr txBox="1">
                  <a:spLocks noChangeArrowheads="1"/>
                </p:cNvSpPr>
                <p:nvPr/>
              </p:nvSpPr>
              <p:spPr bwMode="auto">
                <a:xfrm rot="5400000">
                  <a:off x="5613775" y="2946775"/>
                  <a:ext cx="964451" cy="96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vert="eaVert"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sp>
            <p:nvSpPr>
              <p:cNvPr id="83" name="圆角矩形 57"/>
              <p:cNvSpPr>
                <a:spLocks noChangeArrowheads="1"/>
              </p:cNvSpPr>
              <p:nvPr/>
            </p:nvSpPr>
            <p:spPr bwMode="auto">
              <a:xfrm rot="2700000">
                <a:off x="5030747" y="2792218"/>
                <a:ext cx="2315789" cy="2315789"/>
              </a:xfrm>
              <a:prstGeom prst="roundRect">
                <a:avLst>
                  <a:gd name="adj" fmla="val 50000"/>
                </a:avLst>
              </a:prstGeom>
              <a:gradFill rotWithShape="1">
                <a:gsLst>
                  <a:gs pos="0">
                    <a:srgbClr val="B8BBBC"/>
                  </a:gs>
                  <a:gs pos="100000">
                    <a:sysClr val="window" lastClr="FFFFFF"/>
                  </a:gs>
                </a:gsLst>
                <a:lin ang="5400000"/>
              </a:gradFill>
              <a:ln>
                <a:noFill/>
              </a:ln>
              <a:extLst>
                <a:ext uri="{91240B29-F687-4F45-9708-019B960494DF}">
                  <a14:hiddenLine xmlns:a14="http://schemas.microsoft.com/office/drawing/2010/main" w="12700" algn="ctr">
                    <a:solidFill>
                      <a:srgbClr val="000000"/>
                    </a:solidFill>
                    <a:miter lim="800000"/>
                    <a:headEnd/>
                    <a:tailEnd/>
                  </a14:hiddenLine>
                </a:ext>
              </a:extLst>
            </p:spPr>
            <p:txBody>
              <a:bodyPr rot="10800000" vert="eaVert"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grpSp>
    </p:spTree>
    <p:extLst>
      <p:ext uri="{BB962C8B-B14F-4D97-AF65-F5344CB8AC3E}">
        <p14:creationId xmlns:p14="http://schemas.microsoft.com/office/powerpoint/2010/main" val="58271559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a:stCxn id="12" idx="2"/>
          </p:cNvCxnSpPr>
          <p:nvPr/>
        </p:nvCxnSpPr>
        <p:spPr>
          <a:xfrm flipH="1">
            <a:off x="3184409" y="3264306"/>
            <a:ext cx="323925" cy="0"/>
          </a:xfrm>
          <a:prstGeom prst="line">
            <a:avLst/>
          </a:prstGeom>
          <a:noFill/>
          <a:ln w="9525" cap="flat" cmpd="sng" algn="ctr">
            <a:solidFill>
              <a:srgbClr val="0070C0"/>
            </a:solidFill>
            <a:prstDash val="solid"/>
          </a:ln>
          <a:effectLst/>
        </p:spPr>
      </p:cxnSp>
      <p:cxnSp>
        <p:nvCxnSpPr>
          <p:cNvPr id="3" name="直接连接符 2"/>
          <p:cNvCxnSpPr/>
          <p:nvPr/>
        </p:nvCxnSpPr>
        <p:spPr>
          <a:xfrm flipH="1">
            <a:off x="7217559" y="4099648"/>
            <a:ext cx="596" cy="381713"/>
          </a:xfrm>
          <a:prstGeom prst="line">
            <a:avLst/>
          </a:prstGeom>
          <a:noFill/>
          <a:ln w="9525" cap="flat" cmpd="sng" algn="ctr">
            <a:solidFill>
              <a:srgbClr val="0070C0"/>
            </a:solidFill>
            <a:prstDash val="solid"/>
          </a:ln>
          <a:effectLst/>
        </p:spPr>
      </p:cxnSp>
      <p:cxnSp>
        <p:nvCxnSpPr>
          <p:cNvPr id="4" name="直接连接符 3"/>
          <p:cNvCxnSpPr>
            <a:stCxn id="13" idx="4"/>
          </p:cNvCxnSpPr>
          <p:nvPr/>
        </p:nvCxnSpPr>
        <p:spPr>
          <a:xfrm>
            <a:off x="3670296" y="4389794"/>
            <a:ext cx="0" cy="549047"/>
          </a:xfrm>
          <a:prstGeom prst="line">
            <a:avLst/>
          </a:prstGeom>
          <a:noFill/>
          <a:ln w="9525" cap="flat" cmpd="sng" algn="ctr">
            <a:solidFill>
              <a:srgbClr val="0070C0"/>
            </a:solidFill>
            <a:prstDash val="solid"/>
          </a:ln>
          <a:effectLst/>
        </p:spPr>
      </p:cxnSp>
      <p:cxnSp>
        <p:nvCxnSpPr>
          <p:cNvPr id="5" name="直接连接符 4"/>
          <p:cNvCxnSpPr/>
          <p:nvPr/>
        </p:nvCxnSpPr>
        <p:spPr>
          <a:xfrm>
            <a:off x="5041023" y="4452916"/>
            <a:ext cx="0" cy="647900"/>
          </a:xfrm>
          <a:prstGeom prst="line">
            <a:avLst/>
          </a:prstGeom>
          <a:noFill/>
          <a:ln w="9525" cap="flat" cmpd="sng" algn="ctr">
            <a:solidFill>
              <a:srgbClr val="0070C0"/>
            </a:solidFill>
            <a:prstDash val="solid"/>
          </a:ln>
          <a:effectLst/>
        </p:spPr>
      </p:cxnSp>
      <p:sp>
        <p:nvSpPr>
          <p:cNvPr id="6" name="TextBox 19"/>
          <p:cNvSpPr txBox="1">
            <a:spLocks noChangeArrowheads="1"/>
          </p:cNvSpPr>
          <p:nvPr/>
        </p:nvSpPr>
        <p:spPr bwMode="auto">
          <a:xfrm>
            <a:off x="3670315" y="4722732"/>
            <a:ext cx="1296479" cy="272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ct val="120000"/>
              </a:lnSpc>
            </a:pPr>
            <a:r>
              <a:rPr lang="zh-CN" altLang="en-US" sz="1100" b="1" dirty="0">
                <a:solidFill>
                  <a:srgbClr val="4D4D4D"/>
                </a:solidFill>
                <a:latin typeface="微软雅黑" pitchFamily="34" charset="-122"/>
                <a:ea typeface="微软雅黑" pitchFamily="34" charset="-122"/>
              </a:rPr>
              <a:t>单击此处添加标题</a:t>
            </a:r>
          </a:p>
        </p:txBody>
      </p:sp>
      <p:cxnSp>
        <p:nvCxnSpPr>
          <p:cNvPr id="7" name="直接连接符 6"/>
          <p:cNvCxnSpPr>
            <a:stCxn id="8" idx="6"/>
            <a:endCxn id="11" idx="2"/>
          </p:cNvCxnSpPr>
          <p:nvPr/>
        </p:nvCxnSpPr>
        <p:spPr>
          <a:xfrm>
            <a:off x="2535369" y="3723434"/>
            <a:ext cx="4321778" cy="54190"/>
          </a:xfrm>
          <a:prstGeom prst="line">
            <a:avLst/>
          </a:prstGeom>
          <a:noFill/>
          <a:ln w="38100" cap="flat" cmpd="sng" algn="ctr">
            <a:solidFill>
              <a:srgbClr val="0070C0"/>
            </a:solidFill>
            <a:prstDash val="solid"/>
          </a:ln>
          <a:effectLst/>
        </p:spPr>
      </p:cxnSp>
      <p:sp>
        <p:nvSpPr>
          <p:cNvPr id="8" name="椭圆 7"/>
          <p:cNvSpPr/>
          <p:nvPr/>
        </p:nvSpPr>
        <p:spPr>
          <a:xfrm>
            <a:off x="1833927" y="3372091"/>
            <a:ext cx="701441" cy="702686"/>
          </a:xfrm>
          <a:prstGeom prst="ellipse">
            <a:avLst/>
          </a:prstGeom>
          <a:solidFill>
            <a:srgbClr val="0070C0"/>
          </a:solidFill>
          <a:ln w="3175" cap="flat" cmpd="sng" algn="ctr">
            <a:noFill/>
            <a:prstDash val="soli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lIns="68589" tIns="34295" rIns="68589" bIns="34295" anchor="ctr"/>
          <a:lstStyle/>
          <a:p>
            <a:pPr algn="ctr">
              <a:lnSpc>
                <a:spcPct val="120000"/>
              </a:lnSpc>
              <a:defRPr/>
            </a:pPr>
            <a:r>
              <a:rPr lang="en-US" altLang="zh-CN" sz="2700" b="1" kern="0" dirty="0">
                <a:solidFill>
                  <a:srgbClr val="F9F9F9"/>
                </a:solidFill>
                <a:latin typeface="微软雅黑" pitchFamily="34" charset="-122"/>
                <a:ea typeface="微软雅黑" pitchFamily="34" charset="-122"/>
              </a:rPr>
              <a:t>A</a:t>
            </a:r>
            <a:endParaRPr lang="zh-CN" altLang="en-US" sz="2700" b="1" kern="0" dirty="0">
              <a:solidFill>
                <a:srgbClr val="F9F9F9"/>
              </a:solidFill>
              <a:latin typeface="微软雅黑" pitchFamily="34" charset="-122"/>
              <a:ea typeface="微软雅黑" pitchFamily="34" charset="-122"/>
            </a:endParaRPr>
          </a:p>
        </p:txBody>
      </p:sp>
      <p:sp>
        <p:nvSpPr>
          <p:cNvPr id="9" name="椭圆 8"/>
          <p:cNvSpPr/>
          <p:nvPr/>
        </p:nvSpPr>
        <p:spPr>
          <a:xfrm>
            <a:off x="3994221" y="3236913"/>
            <a:ext cx="972966" cy="973041"/>
          </a:xfrm>
          <a:prstGeom prst="ellipse">
            <a:avLst/>
          </a:prstGeom>
          <a:solidFill>
            <a:srgbClr val="0070C0"/>
          </a:solidFill>
          <a:ln w="3175" cap="flat" cmpd="sng" algn="ctr">
            <a:noFill/>
            <a:prstDash val="soli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lIns="68589" tIns="34295" rIns="68589" bIns="34295" anchor="ctr"/>
          <a:lstStyle/>
          <a:p>
            <a:pPr algn="ctr">
              <a:lnSpc>
                <a:spcPct val="120000"/>
              </a:lnSpc>
              <a:defRPr/>
            </a:pPr>
            <a:r>
              <a:rPr lang="en-US" altLang="zh-CN" sz="2700" b="1" kern="0" dirty="0">
                <a:solidFill>
                  <a:srgbClr val="F9F9F9"/>
                </a:solidFill>
                <a:latin typeface="微软雅黑" pitchFamily="34" charset="-122"/>
                <a:ea typeface="微软雅黑" pitchFamily="34" charset="-122"/>
              </a:rPr>
              <a:t>B</a:t>
            </a:r>
            <a:endParaRPr lang="zh-CN" altLang="en-US" sz="2700" b="1" kern="0" dirty="0">
              <a:solidFill>
                <a:srgbClr val="F9F9F9"/>
              </a:solidFill>
              <a:latin typeface="微软雅黑" pitchFamily="34" charset="-122"/>
              <a:ea typeface="微软雅黑" pitchFamily="34" charset="-122"/>
            </a:endParaRPr>
          </a:p>
        </p:txBody>
      </p:sp>
      <p:sp>
        <p:nvSpPr>
          <p:cNvPr id="10" name="椭圆 9"/>
          <p:cNvSpPr/>
          <p:nvPr/>
        </p:nvSpPr>
        <p:spPr>
          <a:xfrm>
            <a:off x="5723409" y="3268474"/>
            <a:ext cx="908658" cy="909918"/>
          </a:xfrm>
          <a:prstGeom prst="ellipse">
            <a:avLst/>
          </a:prstGeom>
          <a:solidFill>
            <a:srgbClr val="0070C0"/>
          </a:solidFill>
          <a:ln w="3175" cap="flat" cmpd="sng" algn="ctr">
            <a:noFill/>
            <a:prstDash val="soli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lIns="68589" tIns="34295" rIns="68589" bIns="34295" anchor="ctr"/>
          <a:lstStyle/>
          <a:p>
            <a:pPr algn="ctr">
              <a:lnSpc>
                <a:spcPct val="120000"/>
              </a:lnSpc>
              <a:defRPr/>
            </a:pPr>
            <a:r>
              <a:rPr lang="en-US" altLang="zh-CN" sz="2700" b="1" kern="0" dirty="0">
                <a:solidFill>
                  <a:srgbClr val="F9F9F9"/>
                </a:solidFill>
                <a:latin typeface="微软雅黑" pitchFamily="34" charset="-122"/>
                <a:ea typeface="微软雅黑" pitchFamily="34" charset="-122"/>
              </a:rPr>
              <a:t>C</a:t>
            </a:r>
            <a:endParaRPr lang="zh-CN" altLang="en-US" sz="2700" b="1" kern="0" dirty="0">
              <a:solidFill>
                <a:srgbClr val="F9F9F9"/>
              </a:solidFill>
              <a:latin typeface="微软雅黑" pitchFamily="34" charset="-122"/>
              <a:ea typeface="微软雅黑" pitchFamily="34" charset="-122"/>
            </a:endParaRPr>
          </a:p>
        </p:txBody>
      </p:sp>
      <p:sp>
        <p:nvSpPr>
          <p:cNvPr id="11" name="椭圆 10"/>
          <p:cNvSpPr/>
          <p:nvPr/>
        </p:nvSpPr>
        <p:spPr>
          <a:xfrm>
            <a:off x="6857146" y="3453674"/>
            <a:ext cx="649041" cy="647900"/>
          </a:xfrm>
          <a:prstGeom prst="ellipse">
            <a:avLst/>
          </a:prstGeom>
          <a:solidFill>
            <a:srgbClr val="0070C0"/>
          </a:solidFill>
          <a:ln w="3175" cap="flat" cmpd="sng" algn="ctr">
            <a:noFill/>
            <a:prstDash val="soli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lIns="68589" tIns="34295" rIns="68589" bIns="34295" anchor="ctr"/>
          <a:lstStyle/>
          <a:p>
            <a:pPr>
              <a:lnSpc>
                <a:spcPct val="120000"/>
              </a:lnSpc>
              <a:defRPr/>
            </a:pPr>
            <a:endParaRPr lang="zh-CN" altLang="en-US" sz="900" kern="0" dirty="0">
              <a:solidFill>
                <a:srgbClr val="F9F9F9"/>
              </a:solidFill>
              <a:latin typeface="微软雅黑" pitchFamily="34" charset="-122"/>
              <a:ea typeface="微软雅黑" pitchFamily="34" charset="-122"/>
            </a:endParaRPr>
          </a:p>
        </p:txBody>
      </p:sp>
      <p:sp>
        <p:nvSpPr>
          <p:cNvPr id="12" name="椭圆 11"/>
          <p:cNvSpPr/>
          <p:nvPr/>
        </p:nvSpPr>
        <p:spPr>
          <a:xfrm>
            <a:off x="3508334" y="2940356"/>
            <a:ext cx="647850" cy="647900"/>
          </a:xfrm>
          <a:prstGeom prst="ellipse">
            <a:avLst/>
          </a:prstGeom>
          <a:solidFill>
            <a:srgbClr val="0070C0"/>
          </a:solidFill>
          <a:ln w="3175" cap="flat" cmpd="sng" algn="ctr">
            <a:noFill/>
            <a:prstDash val="soli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lIns="68589" tIns="34295" rIns="68589" bIns="34295" anchor="ctr"/>
          <a:lstStyle/>
          <a:p>
            <a:pPr>
              <a:lnSpc>
                <a:spcPct val="120000"/>
              </a:lnSpc>
              <a:defRPr/>
            </a:pPr>
            <a:endParaRPr lang="zh-CN" altLang="en-US" sz="900" kern="0" dirty="0">
              <a:solidFill>
                <a:srgbClr val="F9F9F9"/>
              </a:solidFill>
              <a:latin typeface="微软雅黑" pitchFamily="34" charset="-122"/>
              <a:ea typeface="微软雅黑" pitchFamily="34" charset="-122"/>
            </a:endParaRPr>
          </a:p>
        </p:txBody>
      </p:sp>
      <p:sp>
        <p:nvSpPr>
          <p:cNvPr id="13" name="椭圆 12"/>
          <p:cNvSpPr/>
          <p:nvPr/>
        </p:nvSpPr>
        <p:spPr>
          <a:xfrm>
            <a:off x="3346371" y="3740703"/>
            <a:ext cx="647850" cy="649091"/>
          </a:xfrm>
          <a:prstGeom prst="ellipse">
            <a:avLst/>
          </a:prstGeom>
          <a:solidFill>
            <a:srgbClr val="0070C0"/>
          </a:solidFill>
          <a:ln w="3175" cap="flat" cmpd="sng" algn="ctr">
            <a:noFill/>
            <a:prstDash val="soli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lIns="68589" tIns="34295" rIns="68589" bIns="34295" anchor="ctr"/>
          <a:lstStyle/>
          <a:p>
            <a:pPr>
              <a:lnSpc>
                <a:spcPct val="120000"/>
              </a:lnSpc>
              <a:defRPr/>
            </a:pPr>
            <a:endParaRPr lang="zh-CN" altLang="en-US" sz="900" kern="0" dirty="0">
              <a:solidFill>
                <a:srgbClr val="F9F9F9"/>
              </a:solidFill>
              <a:latin typeface="微软雅黑" pitchFamily="34" charset="-122"/>
              <a:ea typeface="微软雅黑" pitchFamily="34" charset="-122"/>
            </a:endParaRPr>
          </a:p>
        </p:txBody>
      </p:sp>
      <p:sp>
        <p:nvSpPr>
          <p:cNvPr id="14" name="椭圆 13"/>
          <p:cNvSpPr/>
          <p:nvPr/>
        </p:nvSpPr>
        <p:spPr>
          <a:xfrm>
            <a:off x="4715907" y="3803826"/>
            <a:ext cx="649041" cy="649091"/>
          </a:xfrm>
          <a:prstGeom prst="ellipse">
            <a:avLst/>
          </a:prstGeom>
          <a:solidFill>
            <a:srgbClr val="0070C0"/>
          </a:solidFill>
          <a:ln w="3175" cap="flat" cmpd="sng" algn="ctr">
            <a:noFill/>
            <a:prstDash val="soli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lIns="68589" tIns="34295" rIns="68589" bIns="34295" anchor="ctr"/>
          <a:lstStyle/>
          <a:p>
            <a:pPr>
              <a:lnSpc>
                <a:spcPct val="120000"/>
              </a:lnSpc>
              <a:defRPr/>
            </a:pPr>
            <a:endParaRPr lang="zh-CN" altLang="en-US" sz="900" kern="0" dirty="0">
              <a:solidFill>
                <a:srgbClr val="F9F9F9"/>
              </a:solidFill>
              <a:latin typeface="微软雅黑" pitchFamily="34" charset="-122"/>
              <a:ea typeface="微软雅黑" pitchFamily="34" charset="-122"/>
            </a:endParaRPr>
          </a:p>
        </p:txBody>
      </p:sp>
      <p:grpSp>
        <p:nvGrpSpPr>
          <p:cNvPr id="15" name="组合 14"/>
          <p:cNvGrpSpPr/>
          <p:nvPr/>
        </p:nvGrpSpPr>
        <p:grpSpPr>
          <a:xfrm>
            <a:off x="2067962" y="1697463"/>
            <a:ext cx="1296890" cy="1073989"/>
            <a:chOff x="7307974" y="1772816"/>
            <a:chExt cx="1728787" cy="1431543"/>
          </a:xfrm>
        </p:grpSpPr>
        <p:sp>
          <p:nvSpPr>
            <p:cNvPr id="16" name="TextBox 19"/>
            <p:cNvSpPr txBox="1">
              <a:spLocks noChangeArrowheads="1"/>
            </p:cNvSpPr>
            <p:nvPr/>
          </p:nvSpPr>
          <p:spPr bwMode="auto">
            <a:xfrm>
              <a:off x="7308305" y="1772816"/>
              <a:ext cx="1728238"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ct val="120000"/>
                </a:lnSpc>
              </a:pPr>
              <a:r>
                <a:rPr lang="zh-CN" altLang="en-US" sz="1000" b="1" dirty="0">
                  <a:solidFill>
                    <a:srgbClr val="4D4D4D"/>
                  </a:solidFill>
                  <a:latin typeface="微软雅黑" pitchFamily="34" charset="-122"/>
                  <a:ea typeface="微软雅黑" pitchFamily="34" charset="-122"/>
                </a:rPr>
                <a:t>单击此处添加标题</a:t>
              </a:r>
            </a:p>
          </p:txBody>
        </p:sp>
        <p:sp>
          <p:nvSpPr>
            <p:cNvPr id="17" name="TextBox 16"/>
            <p:cNvSpPr txBox="1"/>
            <p:nvPr/>
          </p:nvSpPr>
          <p:spPr bwMode="auto">
            <a:xfrm>
              <a:off x="7307974" y="2096705"/>
              <a:ext cx="1728787" cy="1107654"/>
            </a:xfrm>
            <a:prstGeom prst="rect">
              <a:avLst/>
            </a:prstGeom>
            <a:noFill/>
          </p:spPr>
          <p:txBody>
            <a:bodyPr>
              <a:spAutoFit/>
            </a:bodyPr>
            <a:lstStyle/>
            <a:p>
              <a:pPr algn="ctr">
                <a:lnSpc>
                  <a:spcPct val="150000"/>
                </a:lnSpc>
                <a:defRPr/>
              </a:pPr>
              <a:r>
                <a:rPr lang="zh-CN" altLang="en-US" sz="80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grpSp>
      <p:grpSp>
        <p:nvGrpSpPr>
          <p:cNvPr id="18" name="组合 19"/>
          <p:cNvGrpSpPr/>
          <p:nvPr/>
        </p:nvGrpSpPr>
        <p:grpSpPr>
          <a:xfrm>
            <a:off x="4066646" y="1697463"/>
            <a:ext cx="1296890" cy="1073989"/>
            <a:chOff x="7307974" y="1772816"/>
            <a:chExt cx="1728787" cy="1431543"/>
          </a:xfrm>
        </p:grpSpPr>
        <p:sp>
          <p:nvSpPr>
            <p:cNvPr id="19" name="TextBox 19"/>
            <p:cNvSpPr txBox="1">
              <a:spLocks noChangeArrowheads="1"/>
            </p:cNvSpPr>
            <p:nvPr/>
          </p:nvSpPr>
          <p:spPr bwMode="auto">
            <a:xfrm>
              <a:off x="7308305" y="1772816"/>
              <a:ext cx="1728238"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ct val="120000"/>
                </a:lnSpc>
              </a:pPr>
              <a:r>
                <a:rPr lang="zh-CN" altLang="en-US" sz="1000" b="1" dirty="0">
                  <a:solidFill>
                    <a:srgbClr val="4D4D4D"/>
                  </a:solidFill>
                  <a:latin typeface="微软雅黑" pitchFamily="34" charset="-122"/>
                  <a:ea typeface="微软雅黑" pitchFamily="34" charset="-122"/>
                </a:rPr>
                <a:t>单击此处添加标题</a:t>
              </a:r>
            </a:p>
          </p:txBody>
        </p:sp>
        <p:sp>
          <p:nvSpPr>
            <p:cNvPr id="20" name="TextBox 19"/>
            <p:cNvSpPr txBox="1"/>
            <p:nvPr/>
          </p:nvSpPr>
          <p:spPr bwMode="auto">
            <a:xfrm>
              <a:off x="7307974" y="2096705"/>
              <a:ext cx="1728787" cy="1107654"/>
            </a:xfrm>
            <a:prstGeom prst="rect">
              <a:avLst/>
            </a:prstGeom>
            <a:noFill/>
          </p:spPr>
          <p:txBody>
            <a:bodyPr>
              <a:spAutoFit/>
            </a:bodyPr>
            <a:lstStyle/>
            <a:p>
              <a:pPr algn="ctr">
                <a:lnSpc>
                  <a:spcPct val="150000"/>
                </a:lnSpc>
                <a:defRPr/>
              </a:pPr>
              <a:r>
                <a:rPr lang="zh-CN" altLang="en-US" sz="80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grpSp>
      <p:grpSp>
        <p:nvGrpSpPr>
          <p:cNvPr id="21" name="组合 22"/>
          <p:cNvGrpSpPr/>
          <p:nvPr/>
        </p:nvGrpSpPr>
        <p:grpSpPr>
          <a:xfrm>
            <a:off x="5849257" y="1697463"/>
            <a:ext cx="1296890" cy="1073989"/>
            <a:chOff x="7307974" y="1772816"/>
            <a:chExt cx="1728787" cy="1431543"/>
          </a:xfrm>
        </p:grpSpPr>
        <p:sp>
          <p:nvSpPr>
            <p:cNvPr id="22" name="TextBox 19"/>
            <p:cNvSpPr txBox="1">
              <a:spLocks noChangeArrowheads="1"/>
            </p:cNvSpPr>
            <p:nvPr/>
          </p:nvSpPr>
          <p:spPr bwMode="auto">
            <a:xfrm>
              <a:off x="7308305" y="1772816"/>
              <a:ext cx="1728238"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ct val="120000"/>
                </a:lnSpc>
              </a:pPr>
              <a:r>
                <a:rPr lang="zh-CN" altLang="en-US" sz="1000" b="1" dirty="0">
                  <a:solidFill>
                    <a:srgbClr val="4D4D4D"/>
                  </a:solidFill>
                  <a:latin typeface="微软雅黑" pitchFamily="34" charset="-122"/>
                  <a:ea typeface="微软雅黑" pitchFamily="34" charset="-122"/>
                </a:rPr>
                <a:t>单击此处添加标题</a:t>
              </a:r>
            </a:p>
          </p:txBody>
        </p:sp>
        <p:sp>
          <p:nvSpPr>
            <p:cNvPr id="23" name="TextBox 22"/>
            <p:cNvSpPr txBox="1"/>
            <p:nvPr/>
          </p:nvSpPr>
          <p:spPr bwMode="auto">
            <a:xfrm>
              <a:off x="7307974" y="2096705"/>
              <a:ext cx="1728787" cy="1107654"/>
            </a:xfrm>
            <a:prstGeom prst="rect">
              <a:avLst/>
            </a:prstGeom>
            <a:noFill/>
          </p:spPr>
          <p:txBody>
            <a:bodyPr>
              <a:spAutoFit/>
            </a:bodyPr>
            <a:lstStyle/>
            <a:p>
              <a:pPr algn="ctr">
                <a:lnSpc>
                  <a:spcPct val="150000"/>
                </a:lnSpc>
                <a:defRPr/>
              </a:pPr>
              <a:r>
                <a:rPr lang="zh-CN" altLang="en-US" sz="80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grpSp>
      <p:sp>
        <p:nvSpPr>
          <p:cNvPr id="24" name="TextBox 19"/>
          <p:cNvSpPr txBox="1">
            <a:spLocks noChangeArrowheads="1"/>
          </p:cNvSpPr>
          <p:nvPr/>
        </p:nvSpPr>
        <p:spPr bwMode="auto">
          <a:xfrm>
            <a:off x="1941722" y="3086696"/>
            <a:ext cx="1296479" cy="272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ct val="120000"/>
              </a:lnSpc>
            </a:pPr>
            <a:r>
              <a:rPr lang="zh-CN" altLang="en-US" sz="1100" b="1" dirty="0">
                <a:solidFill>
                  <a:srgbClr val="4D4D4D"/>
                </a:solidFill>
                <a:latin typeface="微软雅黑" pitchFamily="34" charset="-122"/>
                <a:ea typeface="微软雅黑" pitchFamily="34" charset="-122"/>
              </a:rPr>
              <a:t>单击此处添加标题</a:t>
            </a:r>
          </a:p>
        </p:txBody>
      </p:sp>
      <p:sp>
        <p:nvSpPr>
          <p:cNvPr id="25" name="TextBox 24"/>
          <p:cNvSpPr txBox="1">
            <a:spLocks noChangeArrowheads="1"/>
          </p:cNvSpPr>
          <p:nvPr/>
        </p:nvSpPr>
        <p:spPr bwMode="auto">
          <a:xfrm>
            <a:off x="5020777" y="4884800"/>
            <a:ext cx="1296479" cy="272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ct val="120000"/>
              </a:lnSpc>
            </a:pPr>
            <a:r>
              <a:rPr lang="zh-CN" altLang="en-US" sz="1100" b="1" dirty="0">
                <a:solidFill>
                  <a:srgbClr val="4D4D4D"/>
                </a:solidFill>
                <a:latin typeface="微软雅黑" pitchFamily="34" charset="-122"/>
                <a:ea typeface="微软雅黑" pitchFamily="34" charset="-122"/>
              </a:rPr>
              <a:t>单击此处添加标题</a:t>
            </a:r>
          </a:p>
        </p:txBody>
      </p:sp>
      <p:sp>
        <p:nvSpPr>
          <p:cNvPr id="26" name="TextBox 19"/>
          <p:cNvSpPr txBox="1">
            <a:spLocks noChangeArrowheads="1"/>
          </p:cNvSpPr>
          <p:nvPr/>
        </p:nvSpPr>
        <p:spPr bwMode="auto">
          <a:xfrm>
            <a:off x="6155166" y="4344573"/>
            <a:ext cx="1296479" cy="272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ct val="120000"/>
              </a:lnSpc>
            </a:pPr>
            <a:r>
              <a:rPr lang="zh-CN" altLang="en-US" sz="1100" b="1" dirty="0">
                <a:solidFill>
                  <a:srgbClr val="4D4D4D"/>
                </a:solidFill>
                <a:latin typeface="微软雅黑" pitchFamily="34" charset="-122"/>
                <a:ea typeface="微软雅黑" pitchFamily="34" charset="-122"/>
              </a:rPr>
              <a:t>单击此处添加标题</a:t>
            </a:r>
          </a:p>
        </p:txBody>
      </p:sp>
    </p:spTree>
    <p:extLst>
      <p:ext uri="{BB962C8B-B14F-4D97-AF65-F5344CB8AC3E}">
        <p14:creationId xmlns:p14="http://schemas.microsoft.com/office/powerpoint/2010/main" val="1496203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500"/>
                                        <p:tgtEl>
                                          <p:spTgt spid="7"/>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 calcmode="lin" valueType="num">
                                      <p:cBhvr>
                                        <p:cTn id="10" dur="500" fill="hold"/>
                                        <p:tgtEl>
                                          <p:spTgt spid="8"/>
                                        </p:tgtEl>
                                        <p:attrNameLst>
                                          <p:attrName>ppt_w</p:attrName>
                                        </p:attrNameLst>
                                      </p:cBhvr>
                                      <p:tavLst>
                                        <p:tav tm="0">
                                          <p:val>
                                            <p:fltVal val="0"/>
                                          </p:val>
                                        </p:tav>
                                        <p:tav tm="100000">
                                          <p:val>
                                            <p:strVal val="#ppt_w"/>
                                          </p:val>
                                        </p:tav>
                                      </p:tavLst>
                                    </p:anim>
                                    <p:anim calcmode="lin" valueType="num">
                                      <p:cBhvr>
                                        <p:cTn id="11" dur="500" fill="hold"/>
                                        <p:tgtEl>
                                          <p:spTgt spid="8"/>
                                        </p:tgtEl>
                                        <p:attrNameLst>
                                          <p:attrName>ppt_h</p:attrName>
                                        </p:attrNameLst>
                                      </p:cBhvr>
                                      <p:tavLst>
                                        <p:tav tm="0">
                                          <p:val>
                                            <p:fltVal val="0"/>
                                          </p:val>
                                        </p:tav>
                                        <p:tav tm="100000">
                                          <p:val>
                                            <p:strVal val="#ppt_h"/>
                                          </p:val>
                                        </p:tav>
                                      </p:tavLst>
                                    </p:anim>
                                    <p:animEffect transition="in" filter="fade">
                                      <p:cBhvr>
                                        <p:cTn id="12" dur="500"/>
                                        <p:tgtEl>
                                          <p:spTgt spid="8"/>
                                        </p:tgtEl>
                                      </p:cBhvr>
                                    </p:animEffect>
                                  </p:childTnLst>
                                </p:cTn>
                              </p:par>
                              <p:par>
                                <p:cTn id="13" presetID="10"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nodeType="withEffect">
                                  <p:stCondLst>
                                    <p:cond delay="50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par>
                                <p:cTn id="19" presetID="53" presetClass="entr" presetSubtype="16" fill="hold" grpId="0" nodeType="withEffect">
                                  <p:stCondLst>
                                    <p:cond delay="50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10" presetClass="entr" presetSubtype="0" fill="hold" nodeType="withEffect">
                                  <p:stCondLst>
                                    <p:cond delay="100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500"/>
                                        <p:tgtEl>
                                          <p:spTgt spid="21"/>
                                        </p:tgtEl>
                                      </p:cBhvr>
                                    </p:animEffect>
                                  </p:childTnLst>
                                </p:cTn>
                              </p:par>
                              <p:par>
                                <p:cTn id="27" presetID="53" presetClass="entr" presetSubtype="16" fill="hold" grpId="0" nodeType="withEffect">
                                  <p:stCondLst>
                                    <p:cond delay="100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p:cTn id="36" dur="500" fill="hold"/>
                                        <p:tgtEl>
                                          <p:spTgt spid="12"/>
                                        </p:tgtEl>
                                        <p:attrNameLst>
                                          <p:attrName>ppt_w</p:attrName>
                                        </p:attrNameLst>
                                      </p:cBhvr>
                                      <p:tavLst>
                                        <p:tav tm="0">
                                          <p:val>
                                            <p:fltVal val="0"/>
                                          </p:val>
                                        </p:tav>
                                        <p:tav tm="100000">
                                          <p:val>
                                            <p:strVal val="#ppt_w"/>
                                          </p:val>
                                        </p:tav>
                                      </p:tavLst>
                                    </p:anim>
                                    <p:anim calcmode="lin" valueType="num">
                                      <p:cBhvr>
                                        <p:cTn id="37" dur="500" fill="hold"/>
                                        <p:tgtEl>
                                          <p:spTgt spid="12"/>
                                        </p:tgtEl>
                                        <p:attrNameLst>
                                          <p:attrName>ppt_h</p:attrName>
                                        </p:attrNameLst>
                                      </p:cBhvr>
                                      <p:tavLst>
                                        <p:tav tm="0">
                                          <p:val>
                                            <p:fltVal val="0"/>
                                          </p:val>
                                        </p:tav>
                                        <p:tav tm="100000">
                                          <p:val>
                                            <p:strVal val="#ppt_h"/>
                                          </p:val>
                                        </p:tav>
                                      </p:tavLst>
                                    </p:anim>
                                    <p:animEffect transition="in" filter="fade">
                                      <p:cBhvr>
                                        <p:cTn id="38" dur="500"/>
                                        <p:tgtEl>
                                          <p:spTgt spid="12"/>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ppt_w</p:attrName>
                                        </p:attrNameLst>
                                      </p:cBhvr>
                                      <p:tavLst>
                                        <p:tav tm="0">
                                          <p:val>
                                            <p:fltVal val="0"/>
                                          </p:val>
                                        </p:tav>
                                        <p:tav tm="100000">
                                          <p:val>
                                            <p:strVal val="#ppt_w"/>
                                          </p:val>
                                        </p:tav>
                                      </p:tavLst>
                                    </p:anim>
                                    <p:anim calcmode="lin" valueType="num">
                                      <p:cBhvr>
                                        <p:cTn id="42" dur="500" fill="hold"/>
                                        <p:tgtEl>
                                          <p:spTgt spid="13"/>
                                        </p:tgtEl>
                                        <p:attrNameLst>
                                          <p:attrName>ppt_h</p:attrName>
                                        </p:attrNameLst>
                                      </p:cBhvr>
                                      <p:tavLst>
                                        <p:tav tm="0">
                                          <p:val>
                                            <p:fltVal val="0"/>
                                          </p:val>
                                        </p:tav>
                                        <p:tav tm="100000">
                                          <p:val>
                                            <p:strVal val="#ppt_h"/>
                                          </p:val>
                                        </p:tav>
                                      </p:tavLst>
                                    </p:anim>
                                    <p:animEffect transition="in" filter="fade">
                                      <p:cBhvr>
                                        <p:cTn id="43" dur="500"/>
                                        <p:tgtEl>
                                          <p:spTgt spid="13"/>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p:cTn id="46" dur="500" fill="hold"/>
                                        <p:tgtEl>
                                          <p:spTgt spid="14"/>
                                        </p:tgtEl>
                                        <p:attrNameLst>
                                          <p:attrName>ppt_w</p:attrName>
                                        </p:attrNameLst>
                                      </p:cBhvr>
                                      <p:tavLst>
                                        <p:tav tm="0">
                                          <p:val>
                                            <p:fltVal val="0"/>
                                          </p:val>
                                        </p:tav>
                                        <p:tav tm="100000">
                                          <p:val>
                                            <p:strVal val="#ppt_w"/>
                                          </p:val>
                                        </p:tav>
                                      </p:tavLst>
                                    </p:anim>
                                    <p:anim calcmode="lin" valueType="num">
                                      <p:cBhvr>
                                        <p:cTn id="47" dur="500" fill="hold"/>
                                        <p:tgtEl>
                                          <p:spTgt spid="14"/>
                                        </p:tgtEl>
                                        <p:attrNameLst>
                                          <p:attrName>ppt_h</p:attrName>
                                        </p:attrNameLst>
                                      </p:cBhvr>
                                      <p:tavLst>
                                        <p:tav tm="0">
                                          <p:val>
                                            <p:fltVal val="0"/>
                                          </p:val>
                                        </p:tav>
                                        <p:tav tm="100000">
                                          <p:val>
                                            <p:strVal val="#ppt_h"/>
                                          </p:val>
                                        </p:tav>
                                      </p:tavLst>
                                    </p:anim>
                                    <p:animEffect transition="in" filter="fade">
                                      <p:cBhvr>
                                        <p:cTn id="48" dur="500"/>
                                        <p:tgtEl>
                                          <p:spTgt spid="14"/>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p:cTn id="51" dur="500" fill="hold"/>
                                        <p:tgtEl>
                                          <p:spTgt spid="11"/>
                                        </p:tgtEl>
                                        <p:attrNameLst>
                                          <p:attrName>ppt_w</p:attrName>
                                        </p:attrNameLst>
                                      </p:cBhvr>
                                      <p:tavLst>
                                        <p:tav tm="0">
                                          <p:val>
                                            <p:fltVal val="0"/>
                                          </p:val>
                                        </p:tav>
                                        <p:tav tm="100000">
                                          <p:val>
                                            <p:strVal val="#ppt_w"/>
                                          </p:val>
                                        </p:tav>
                                      </p:tavLst>
                                    </p:anim>
                                    <p:anim calcmode="lin" valueType="num">
                                      <p:cBhvr>
                                        <p:cTn id="52" dur="500" fill="hold"/>
                                        <p:tgtEl>
                                          <p:spTgt spid="11"/>
                                        </p:tgtEl>
                                        <p:attrNameLst>
                                          <p:attrName>ppt_h</p:attrName>
                                        </p:attrNameLst>
                                      </p:cBhvr>
                                      <p:tavLst>
                                        <p:tav tm="0">
                                          <p:val>
                                            <p:fltVal val="0"/>
                                          </p:val>
                                        </p:tav>
                                        <p:tav tm="100000">
                                          <p:val>
                                            <p:strVal val="#ppt_h"/>
                                          </p:val>
                                        </p:tav>
                                      </p:tavLst>
                                    </p:anim>
                                    <p:animEffect transition="in" filter="fade">
                                      <p:cBhvr>
                                        <p:cTn id="53" dur="500"/>
                                        <p:tgtEl>
                                          <p:spTgt spid="11"/>
                                        </p:tgtEl>
                                      </p:cBhvr>
                                    </p:animEffect>
                                  </p:childTnLst>
                                </p:cTn>
                              </p:par>
                            </p:childTnLst>
                          </p:cTn>
                        </p:par>
                        <p:par>
                          <p:cTn id="54" fill="hold">
                            <p:stCondLst>
                              <p:cond delay="500"/>
                            </p:stCondLst>
                            <p:childTnLst>
                              <p:par>
                                <p:cTn id="55" presetID="22" presetClass="entr" presetSubtype="2" fill="hold" nodeType="after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wipe(right)">
                                      <p:cBhvr>
                                        <p:cTn id="57" dur="500"/>
                                        <p:tgtEl>
                                          <p:spTgt spid="2"/>
                                        </p:tgtEl>
                                      </p:cBhvr>
                                    </p:animEffect>
                                  </p:childTnLst>
                                </p:cTn>
                              </p:par>
                              <p:par>
                                <p:cTn id="58" presetID="22" presetClass="entr" presetSubtype="1" fill="hold" nodeType="withEffect">
                                  <p:stCondLst>
                                    <p:cond delay="0"/>
                                  </p:stCondLst>
                                  <p:childTnLst>
                                    <p:set>
                                      <p:cBhvr>
                                        <p:cTn id="59" dur="1" fill="hold">
                                          <p:stCondLst>
                                            <p:cond delay="0"/>
                                          </p:stCondLst>
                                        </p:cTn>
                                        <p:tgtEl>
                                          <p:spTgt spid="4"/>
                                        </p:tgtEl>
                                        <p:attrNameLst>
                                          <p:attrName>style.visibility</p:attrName>
                                        </p:attrNameLst>
                                      </p:cBhvr>
                                      <p:to>
                                        <p:strVal val="visible"/>
                                      </p:to>
                                    </p:set>
                                    <p:animEffect transition="in" filter="wipe(up)">
                                      <p:cBhvr>
                                        <p:cTn id="60" dur="500"/>
                                        <p:tgtEl>
                                          <p:spTgt spid="4"/>
                                        </p:tgtEl>
                                      </p:cBhvr>
                                    </p:animEffect>
                                  </p:childTnLst>
                                </p:cTn>
                              </p:par>
                              <p:par>
                                <p:cTn id="61" presetID="22" presetClass="entr" presetSubtype="1" fill="hold" nodeType="withEffect">
                                  <p:stCondLst>
                                    <p:cond delay="0"/>
                                  </p:stCondLst>
                                  <p:childTnLst>
                                    <p:set>
                                      <p:cBhvr>
                                        <p:cTn id="62" dur="1" fill="hold">
                                          <p:stCondLst>
                                            <p:cond delay="0"/>
                                          </p:stCondLst>
                                        </p:cTn>
                                        <p:tgtEl>
                                          <p:spTgt spid="5"/>
                                        </p:tgtEl>
                                        <p:attrNameLst>
                                          <p:attrName>style.visibility</p:attrName>
                                        </p:attrNameLst>
                                      </p:cBhvr>
                                      <p:to>
                                        <p:strVal val="visible"/>
                                      </p:to>
                                    </p:set>
                                    <p:animEffect transition="in" filter="wipe(up)">
                                      <p:cBhvr>
                                        <p:cTn id="63" dur="500"/>
                                        <p:tgtEl>
                                          <p:spTgt spid="5"/>
                                        </p:tgtEl>
                                      </p:cBhvr>
                                    </p:animEffect>
                                  </p:childTnLst>
                                </p:cTn>
                              </p:par>
                              <p:par>
                                <p:cTn id="64" presetID="22" presetClass="entr" presetSubtype="1" fill="hold" nodeType="withEffect">
                                  <p:stCondLst>
                                    <p:cond delay="0"/>
                                  </p:stCondLst>
                                  <p:childTnLst>
                                    <p:set>
                                      <p:cBhvr>
                                        <p:cTn id="65" dur="1" fill="hold">
                                          <p:stCondLst>
                                            <p:cond delay="0"/>
                                          </p:stCondLst>
                                        </p:cTn>
                                        <p:tgtEl>
                                          <p:spTgt spid="3"/>
                                        </p:tgtEl>
                                        <p:attrNameLst>
                                          <p:attrName>style.visibility</p:attrName>
                                        </p:attrNameLst>
                                      </p:cBhvr>
                                      <p:to>
                                        <p:strVal val="visible"/>
                                      </p:to>
                                    </p:set>
                                    <p:animEffect transition="in" filter="wipe(up)">
                                      <p:cBhvr>
                                        <p:cTn id="66" dur="500"/>
                                        <p:tgtEl>
                                          <p:spTgt spid="3"/>
                                        </p:tgtEl>
                                      </p:cBhvr>
                                    </p:animEffect>
                                  </p:childTnLst>
                                </p:cTn>
                              </p:par>
                            </p:childTnLst>
                          </p:cTn>
                        </p:par>
                        <p:par>
                          <p:cTn id="67" fill="hold">
                            <p:stCondLst>
                              <p:cond delay="1000"/>
                            </p:stCondLst>
                            <p:childTnLst>
                              <p:par>
                                <p:cTn id="68" presetID="10" presetClass="entr" presetSubtype="0" fill="hold" grpId="0" nodeType="afterEffect">
                                  <p:stCondLst>
                                    <p:cond delay="0"/>
                                  </p:stCondLst>
                                  <p:childTnLst>
                                    <p:set>
                                      <p:cBhvr>
                                        <p:cTn id="69" dur="1" fill="hold">
                                          <p:stCondLst>
                                            <p:cond delay="0"/>
                                          </p:stCondLst>
                                        </p:cTn>
                                        <p:tgtEl>
                                          <p:spTgt spid="24"/>
                                        </p:tgtEl>
                                        <p:attrNameLst>
                                          <p:attrName>style.visibility</p:attrName>
                                        </p:attrNameLst>
                                      </p:cBhvr>
                                      <p:to>
                                        <p:strVal val="visible"/>
                                      </p:to>
                                    </p:set>
                                    <p:animEffect transition="in" filter="fade">
                                      <p:cBhvr>
                                        <p:cTn id="70" dur="500"/>
                                        <p:tgtEl>
                                          <p:spTgt spid="24"/>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6"/>
                                        </p:tgtEl>
                                        <p:attrNameLst>
                                          <p:attrName>style.visibility</p:attrName>
                                        </p:attrNameLst>
                                      </p:cBhvr>
                                      <p:to>
                                        <p:strVal val="visible"/>
                                      </p:to>
                                    </p:set>
                                    <p:animEffect transition="in" filter="fade">
                                      <p:cBhvr>
                                        <p:cTn id="73" dur="500"/>
                                        <p:tgtEl>
                                          <p:spTgt spid="6"/>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fade">
                                      <p:cBhvr>
                                        <p:cTn id="76" dur="500"/>
                                        <p:tgtEl>
                                          <p:spTgt spid="25"/>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fade">
                                      <p:cBhvr>
                                        <p:cTn id="7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9" grpId="0" animBg="1"/>
      <p:bldP spid="10" grpId="0" animBg="1"/>
      <p:bldP spid="11" grpId="0" animBg="1"/>
      <p:bldP spid="12" grpId="0" animBg="1"/>
      <p:bldP spid="13" grpId="0" animBg="1"/>
      <p:bldP spid="14" grpId="0" animBg="1"/>
      <p:bldP spid="24" grpId="0"/>
      <p:bldP spid="25" grpId="0"/>
      <p:bldP spid="26"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3"/>
          <p:cNvGrpSpPr>
            <a:grpSpLocks/>
          </p:cNvGrpSpPr>
          <p:nvPr/>
        </p:nvGrpSpPr>
        <p:grpSpPr bwMode="auto">
          <a:xfrm>
            <a:off x="7048500" y="2648818"/>
            <a:ext cx="1485900" cy="1217612"/>
            <a:chOff x="7647017" y="2699415"/>
            <a:chExt cx="2617944" cy="2145185"/>
          </a:xfrm>
        </p:grpSpPr>
        <p:sp>
          <p:nvSpPr>
            <p:cNvPr id="38" name="Oval 8"/>
            <p:cNvSpPr>
              <a:spLocks noChangeArrowheads="1"/>
            </p:cNvSpPr>
            <p:nvPr/>
          </p:nvSpPr>
          <p:spPr bwMode="auto">
            <a:xfrm flipV="1">
              <a:off x="7647017" y="4399449"/>
              <a:ext cx="2617944" cy="445151"/>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Calibri"/>
              </a:endParaRPr>
            </a:p>
          </p:txBody>
        </p:sp>
        <p:sp>
          <p:nvSpPr>
            <p:cNvPr id="39" name="Oval 19"/>
            <p:cNvSpPr>
              <a:spLocks noChangeArrowheads="1"/>
            </p:cNvSpPr>
            <p:nvPr/>
          </p:nvSpPr>
          <p:spPr bwMode="auto">
            <a:xfrm>
              <a:off x="8011516" y="2699415"/>
              <a:ext cx="1931237" cy="1931674"/>
            </a:xfrm>
            <a:prstGeom prst="ellipse">
              <a:avLst/>
            </a:prstGeom>
            <a:gradFill>
              <a:gsLst>
                <a:gs pos="50000">
                  <a:sysClr val="window" lastClr="FFFFFF">
                    <a:lumMod val="95000"/>
                  </a:sysClr>
                </a:gs>
                <a:gs pos="0">
                  <a:sysClr val="window" lastClr="FFFFFF"/>
                </a:gs>
                <a:gs pos="100000">
                  <a:sysClr val="window" lastClr="FFFFFF">
                    <a:lumMod val="85000"/>
                  </a:sysClr>
                </a:gs>
              </a:gsLst>
              <a:lin ang="16200000" scaled="0"/>
            </a:gra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a:extLst>
              <a:ext uri="{91240B29-F687-4F45-9708-019B960494DF}">
                <a14:hiddenLine xmlns:a14="http://schemas.microsoft.com/office/drawing/2010/main" w="9525">
                  <a:solidFill>
                    <a:srgbClr val="0051DC"/>
                  </a:solidFill>
                  <a:round/>
                  <a:headEnd/>
                  <a:tailEnd/>
                </a14:hiddenLine>
              </a:ext>
            </a:extLst>
          </p:spPr>
          <p:txBody>
            <a:bodyPr wrap="none" anchor="ct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Arial" pitchFamily="34" charset="0"/>
              </a:endParaRPr>
            </a:p>
          </p:txBody>
        </p:sp>
      </p:grpSp>
      <p:sp>
        <p:nvSpPr>
          <p:cNvPr id="40" name="AutoShape 7"/>
          <p:cNvSpPr>
            <a:spLocks noChangeArrowheads="1"/>
          </p:cNvSpPr>
          <p:nvPr/>
        </p:nvSpPr>
        <p:spPr bwMode="auto">
          <a:xfrm>
            <a:off x="851694" y="2792216"/>
            <a:ext cx="5916612" cy="809625"/>
          </a:xfrm>
          <a:prstGeom prst="homePlate">
            <a:avLst>
              <a:gd name="adj" fmla="val 40030"/>
            </a:avLst>
          </a:prstGeom>
          <a:gradFill rotWithShape="1">
            <a:gsLst>
              <a:gs pos="50000">
                <a:sysClr val="window" lastClr="FFFFFF">
                  <a:lumMod val="95000"/>
                </a:sysClr>
              </a:gs>
              <a:gs pos="0">
                <a:sysClr val="window" lastClr="FFFFFF"/>
              </a:gs>
              <a:gs pos="100000">
                <a:sysClr val="window" lastClr="FFFFFF">
                  <a:lumMod val="85000"/>
                </a:sysClr>
              </a:gs>
            </a:gsLst>
            <a:lin ang="16200000" scaled="0"/>
          </a:gradFill>
          <a:ln w="9525">
            <a:noFill/>
            <a:miter lim="800000"/>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wrap="none" anchor="ctr"/>
          <a:lstStyle/>
          <a:p>
            <a:pPr marL="357188" marR="0" lvl="0" indent="-357188" algn="l"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Arial" pitchFamily="34" charset="0"/>
            </a:endParaRPr>
          </a:p>
        </p:txBody>
      </p:sp>
      <p:sp>
        <p:nvSpPr>
          <p:cNvPr id="41" name="AutoShape 8"/>
          <p:cNvSpPr>
            <a:spLocks noChangeArrowheads="1"/>
          </p:cNvSpPr>
          <p:nvPr/>
        </p:nvSpPr>
        <p:spPr bwMode="auto">
          <a:xfrm>
            <a:off x="4840288" y="2817093"/>
            <a:ext cx="503237" cy="828675"/>
          </a:xfrm>
          <a:prstGeom prst="chevron">
            <a:avLst>
              <a:gd name="adj" fmla="val 55472"/>
            </a:avLst>
          </a:prstGeom>
          <a:solidFill>
            <a:srgbClr val="0070C0"/>
          </a:solidFill>
          <a:ln w="9525">
            <a:noFill/>
            <a:miter lim="800000"/>
            <a:headEnd/>
            <a:tailEnd/>
          </a:ln>
        </p:spPr>
        <p:txBody>
          <a:bodyPr wrap="none" anchor="ct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Arial" pitchFamily="34" charset="0"/>
            </a:endParaRPr>
          </a:p>
        </p:txBody>
      </p:sp>
      <p:sp>
        <p:nvSpPr>
          <p:cNvPr id="42" name="AutoShape 8"/>
          <p:cNvSpPr>
            <a:spLocks noChangeArrowheads="1"/>
          </p:cNvSpPr>
          <p:nvPr/>
        </p:nvSpPr>
        <p:spPr bwMode="auto">
          <a:xfrm>
            <a:off x="3260725" y="2817093"/>
            <a:ext cx="501650" cy="828675"/>
          </a:xfrm>
          <a:prstGeom prst="chevron">
            <a:avLst>
              <a:gd name="adj" fmla="val 55472"/>
            </a:avLst>
          </a:prstGeom>
          <a:solidFill>
            <a:srgbClr val="0070C0"/>
          </a:solidFill>
          <a:ln w="9525">
            <a:noFill/>
            <a:miter lim="800000"/>
            <a:headEnd/>
            <a:tailEnd/>
          </a:ln>
        </p:spPr>
        <p:txBody>
          <a:bodyPr wrap="none" anchor="ct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Arial" pitchFamily="34" charset="0"/>
            </a:endParaRPr>
          </a:p>
        </p:txBody>
      </p:sp>
      <p:sp>
        <p:nvSpPr>
          <p:cNvPr id="43" name="AutoShape 8"/>
          <p:cNvSpPr>
            <a:spLocks noChangeArrowheads="1"/>
          </p:cNvSpPr>
          <p:nvPr/>
        </p:nvSpPr>
        <p:spPr bwMode="auto">
          <a:xfrm>
            <a:off x="1679575" y="2817093"/>
            <a:ext cx="503238" cy="828675"/>
          </a:xfrm>
          <a:prstGeom prst="chevron">
            <a:avLst>
              <a:gd name="adj" fmla="val 55472"/>
            </a:avLst>
          </a:prstGeom>
          <a:solidFill>
            <a:srgbClr val="0070C0"/>
          </a:solidFill>
          <a:ln w="9525">
            <a:noFill/>
            <a:miter lim="800000"/>
            <a:headEnd/>
            <a:tailEnd/>
          </a:ln>
        </p:spPr>
        <p:txBody>
          <a:bodyPr wrap="none" anchor="ct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Arial" pitchFamily="34" charset="0"/>
            </a:endParaRPr>
          </a:p>
        </p:txBody>
      </p:sp>
      <p:sp>
        <p:nvSpPr>
          <p:cNvPr id="44" name="AutoShape 8"/>
          <p:cNvSpPr>
            <a:spLocks noChangeArrowheads="1"/>
          </p:cNvSpPr>
          <p:nvPr/>
        </p:nvSpPr>
        <p:spPr bwMode="auto">
          <a:xfrm>
            <a:off x="6421438" y="2817093"/>
            <a:ext cx="501650" cy="828675"/>
          </a:xfrm>
          <a:prstGeom prst="chevron">
            <a:avLst>
              <a:gd name="adj" fmla="val 55472"/>
            </a:avLst>
          </a:prstGeom>
          <a:solidFill>
            <a:srgbClr val="0070C0"/>
          </a:solidFill>
          <a:ln w="9525">
            <a:noFill/>
            <a:miter lim="800000"/>
            <a:headEnd/>
            <a:tailEnd/>
          </a:ln>
        </p:spPr>
        <p:txBody>
          <a:bodyPr wrap="none" anchor="ct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Arial" pitchFamily="34" charset="0"/>
            </a:endParaRPr>
          </a:p>
        </p:txBody>
      </p:sp>
      <p:sp>
        <p:nvSpPr>
          <p:cNvPr id="45" name="TextBox 44"/>
          <p:cNvSpPr txBox="1"/>
          <p:nvPr/>
        </p:nvSpPr>
        <p:spPr>
          <a:xfrm>
            <a:off x="852488" y="3069505"/>
            <a:ext cx="633507" cy="369332"/>
          </a:xfrm>
          <a:prstGeom prst="rect">
            <a:avLst/>
          </a:prstGeom>
          <a:noFill/>
        </p:spPr>
        <p:txBody>
          <a:bodyPr wrap="none">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0" marR="0" lvl="0" indent="0" algn="l" defTabSz="914400" eaLnBrk="1" fontAlgn="base" latinLnBrk="0" hangingPunct="1">
              <a:lnSpc>
                <a:spcPct val="100000"/>
              </a:lnSpc>
              <a:spcBef>
                <a:spcPts val="0"/>
              </a:spcBef>
              <a:spcAft>
                <a:spcPts val="0"/>
              </a:spcAft>
              <a:buClrTx/>
              <a:buSzTx/>
              <a:buFontTx/>
              <a:buNone/>
              <a:tabLst/>
              <a:defRPr/>
            </a:pPr>
            <a:r>
              <a:rPr kumimoji="0" lang="en-US" altLang="zh-CN" sz="1800" b="0" i="1" u="none" strike="noStrike" kern="0" cap="none" spc="0" normalizeH="0" baseline="0" noProof="0" dirty="0" smtClean="0">
                <a:ln>
                  <a:noFill/>
                </a:ln>
                <a:solidFill>
                  <a:sysClr val="windowText" lastClr="000000">
                    <a:lumMod val="65000"/>
                    <a:lumOff val="35000"/>
                  </a:sysClr>
                </a:solidFill>
                <a:effectLst/>
                <a:uLnTx/>
                <a:uFillTx/>
                <a:latin typeface="Impact" pitchFamily="34" charset="0"/>
              </a:rPr>
              <a:t>2013</a:t>
            </a:r>
            <a:endParaRPr kumimoji="0" lang="zh-CN" altLang="en-US" sz="1800" b="0" i="1" u="none" strike="noStrike" kern="0" cap="none" spc="0" normalizeH="0" baseline="0" noProof="0" dirty="0">
              <a:ln>
                <a:noFill/>
              </a:ln>
              <a:solidFill>
                <a:sysClr val="windowText" lastClr="000000">
                  <a:lumMod val="65000"/>
                  <a:lumOff val="35000"/>
                </a:sysClr>
              </a:solidFill>
              <a:effectLst/>
              <a:uLnTx/>
              <a:uFillTx/>
              <a:latin typeface="Impact" pitchFamily="34" charset="0"/>
            </a:endParaRPr>
          </a:p>
        </p:txBody>
      </p:sp>
      <p:sp>
        <p:nvSpPr>
          <p:cNvPr id="46" name="TextBox 45"/>
          <p:cNvSpPr txBox="1"/>
          <p:nvPr/>
        </p:nvSpPr>
        <p:spPr>
          <a:xfrm>
            <a:off x="2433638" y="3069505"/>
            <a:ext cx="627095" cy="369332"/>
          </a:xfrm>
          <a:prstGeom prst="rect">
            <a:avLst/>
          </a:prstGeom>
          <a:noFill/>
        </p:spPr>
        <p:txBody>
          <a:bodyPr wrap="none">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0" marR="0" lvl="0" indent="0" algn="l" defTabSz="914400" eaLnBrk="1" fontAlgn="base" latinLnBrk="0" hangingPunct="1">
              <a:lnSpc>
                <a:spcPct val="100000"/>
              </a:lnSpc>
              <a:spcBef>
                <a:spcPts val="0"/>
              </a:spcBef>
              <a:spcAft>
                <a:spcPts val="0"/>
              </a:spcAft>
              <a:buClrTx/>
              <a:buSzTx/>
              <a:buFontTx/>
              <a:buNone/>
              <a:tabLst/>
              <a:defRPr/>
            </a:pPr>
            <a:r>
              <a:rPr kumimoji="0" lang="en-US" altLang="zh-CN" sz="1800" b="0" i="1" u="none" strike="noStrike" kern="0" cap="none" spc="0" normalizeH="0" baseline="0" noProof="0" dirty="0" smtClean="0">
                <a:ln>
                  <a:noFill/>
                </a:ln>
                <a:solidFill>
                  <a:sysClr val="windowText" lastClr="000000">
                    <a:lumMod val="65000"/>
                    <a:lumOff val="35000"/>
                  </a:sysClr>
                </a:solidFill>
                <a:effectLst/>
                <a:uLnTx/>
                <a:uFillTx/>
                <a:latin typeface="Impact" pitchFamily="34" charset="0"/>
              </a:rPr>
              <a:t>2014</a:t>
            </a:r>
            <a:endParaRPr kumimoji="0" lang="zh-CN" altLang="en-US" sz="1800" b="0" i="1" u="none" strike="noStrike" kern="0" cap="none" spc="0" normalizeH="0" baseline="0" noProof="0" dirty="0">
              <a:ln>
                <a:noFill/>
              </a:ln>
              <a:solidFill>
                <a:sysClr val="windowText" lastClr="000000">
                  <a:lumMod val="65000"/>
                  <a:lumOff val="35000"/>
                </a:sysClr>
              </a:solidFill>
              <a:effectLst/>
              <a:uLnTx/>
              <a:uFillTx/>
              <a:latin typeface="Impact" pitchFamily="34" charset="0"/>
            </a:endParaRPr>
          </a:p>
        </p:txBody>
      </p:sp>
      <p:sp>
        <p:nvSpPr>
          <p:cNvPr id="47" name="TextBox 46"/>
          <p:cNvSpPr txBox="1"/>
          <p:nvPr/>
        </p:nvSpPr>
        <p:spPr>
          <a:xfrm>
            <a:off x="4013200" y="3069505"/>
            <a:ext cx="635110" cy="369332"/>
          </a:xfrm>
          <a:prstGeom prst="rect">
            <a:avLst/>
          </a:prstGeom>
          <a:noFill/>
        </p:spPr>
        <p:txBody>
          <a:bodyPr wrap="none">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0" marR="0" lvl="0" indent="0" algn="l" defTabSz="914400" eaLnBrk="1" fontAlgn="base" latinLnBrk="0" hangingPunct="1">
              <a:lnSpc>
                <a:spcPct val="100000"/>
              </a:lnSpc>
              <a:spcBef>
                <a:spcPts val="0"/>
              </a:spcBef>
              <a:spcAft>
                <a:spcPts val="0"/>
              </a:spcAft>
              <a:buClrTx/>
              <a:buSzTx/>
              <a:buFontTx/>
              <a:buNone/>
              <a:tabLst/>
              <a:defRPr/>
            </a:pPr>
            <a:r>
              <a:rPr kumimoji="0" lang="en-US" altLang="zh-CN" sz="1800" b="0" i="1" u="none" strike="noStrike" kern="0" cap="none" spc="0" normalizeH="0" baseline="0" noProof="0" dirty="0" smtClean="0">
                <a:ln>
                  <a:noFill/>
                </a:ln>
                <a:solidFill>
                  <a:sysClr val="windowText" lastClr="000000">
                    <a:lumMod val="65000"/>
                    <a:lumOff val="35000"/>
                  </a:sysClr>
                </a:solidFill>
                <a:effectLst/>
                <a:uLnTx/>
                <a:uFillTx/>
                <a:latin typeface="Impact" pitchFamily="34" charset="0"/>
              </a:rPr>
              <a:t>2015</a:t>
            </a:r>
            <a:endParaRPr kumimoji="0" lang="zh-CN" altLang="en-US" sz="1800" b="0" i="1" u="none" strike="noStrike" kern="0" cap="none" spc="0" normalizeH="0" baseline="0" noProof="0" dirty="0">
              <a:ln>
                <a:noFill/>
              </a:ln>
              <a:solidFill>
                <a:sysClr val="windowText" lastClr="000000">
                  <a:lumMod val="65000"/>
                  <a:lumOff val="35000"/>
                </a:sysClr>
              </a:solidFill>
              <a:effectLst/>
              <a:uLnTx/>
              <a:uFillTx/>
              <a:latin typeface="Impact" pitchFamily="34" charset="0"/>
            </a:endParaRPr>
          </a:p>
        </p:txBody>
      </p:sp>
      <p:sp>
        <p:nvSpPr>
          <p:cNvPr id="48" name="TextBox 47"/>
          <p:cNvSpPr txBox="1"/>
          <p:nvPr/>
        </p:nvSpPr>
        <p:spPr>
          <a:xfrm>
            <a:off x="5592763" y="3069505"/>
            <a:ext cx="636713" cy="369332"/>
          </a:xfrm>
          <a:prstGeom prst="rect">
            <a:avLst/>
          </a:prstGeom>
          <a:noFill/>
        </p:spPr>
        <p:txBody>
          <a:bodyPr wrap="none">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0" marR="0" lvl="0" indent="0" algn="l" defTabSz="914400" eaLnBrk="1" fontAlgn="base" latinLnBrk="0" hangingPunct="1">
              <a:lnSpc>
                <a:spcPct val="100000"/>
              </a:lnSpc>
              <a:spcBef>
                <a:spcPts val="0"/>
              </a:spcBef>
              <a:spcAft>
                <a:spcPts val="0"/>
              </a:spcAft>
              <a:buClrTx/>
              <a:buSzTx/>
              <a:buFontTx/>
              <a:buNone/>
              <a:tabLst/>
              <a:defRPr/>
            </a:pPr>
            <a:r>
              <a:rPr kumimoji="0" lang="en-US" altLang="zh-CN" sz="1800" b="0" i="1" u="none" strike="noStrike" kern="0" cap="none" spc="0" normalizeH="0" baseline="0" noProof="0" dirty="0" smtClean="0">
                <a:ln>
                  <a:noFill/>
                </a:ln>
                <a:solidFill>
                  <a:sysClr val="windowText" lastClr="000000">
                    <a:lumMod val="65000"/>
                    <a:lumOff val="35000"/>
                  </a:sysClr>
                </a:solidFill>
                <a:effectLst/>
                <a:uLnTx/>
                <a:uFillTx/>
                <a:latin typeface="Impact" pitchFamily="34" charset="0"/>
              </a:rPr>
              <a:t>2016</a:t>
            </a:r>
            <a:endParaRPr kumimoji="0" lang="zh-CN" altLang="en-US" sz="1800" b="0" i="1" u="none" strike="noStrike" kern="0" cap="none" spc="0" normalizeH="0" baseline="0" noProof="0" dirty="0">
              <a:ln>
                <a:noFill/>
              </a:ln>
              <a:solidFill>
                <a:sysClr val="windowText" lastClr="000000">
                  <a:lumMod val="65000"/>
                  <a:lumOff val="35000"/>
                </a:sysClr>
              </a:solidFill>
              <a:effectLst/>
              <a:uLnTx/>
              <a:uFillTx/>
              <a:latin typeface="Impact" pitchFamily="34" charset="0"/>
            </a:endParaRPr>
          </a:p>
        </p:txBody>
      </p:sp>
      <p:grpSp>
        <p:nvGrpSpPr>
          <p:cNvPr id="49" name="组合 13"/>
          <p:cNvGrpSpPr>
            <a:grpSpLocks/>
          </p:cNvGrpSpPr>
          <p:nvPr/>
        </p:nvGrpSpPr>
        <p:grpSpPr bwMode="auto">
          <a:xfrm>
            <a:off x="1085850" y="3502893"/>
            <a:ext cx="2419350" cy="1417637"/>
            <a:chOff x="941884" y="3983470"/>
            <a:chExt cx="1925931" cy="1602874"/>
          </a:xfrm>
        </p:grpSpPr>
        <p:cxnSp>
          <p:nvCxnSpPr>
            <p:cNvPr id="50" name="直接连接符 23"/>
            <p:cNvCxnSpPr>
              <a:cxnSpLocks noChangeShapeType="1"/>
            </p:cNvCxnSpPr>
            <p:nvPr/>
          </p:nvCxnSpPr>
          <p:spPr bwMode="auto">
            <a:xfrm>
              <a:off x="941884" y="3983470"/>
              <a:ext cx="0" cy="1358533"/>
            </a:xfrm>
            <a:prstGeom prst="line">
              <a:avLst/>
            </a:prstGeom>
            <a:noFill/>
            <a:ln w="9525" algn="ctr">
              <a:solidFill>
                <a:srgbClr val="0070C0"/>
              </a:solidFill>
              <a:round/>
              <a:headEnd type="oval" w="med" len="med"/>
              <a:tailEnd type="oval" w="med" len="med"/>
            </a:ln>
            <a:extLst>
              <a:ext uri="{909E8E84-426E-40DD-AFC4-6F175D3DCCD1}">
                <a14:hiddenFill xmlns:a14="http://schemas.microsoft.com/office/drawing/2010/main">
                  <a:noFill/>
                </a14:hiddenFill>
              </a:ext>
            </a:extLst>
          </p:spPr>
        </p:cxnSp>
        <p:sp>
          <p:nvSpPr>
            <p:cNvPr id="51" name="TextBox 50"/>
            <p:cNvSpPr txBox="1"/>
            <p:nvPr/>
          </p:nvSpPr>
          <p:spPr>
            <a:xfrm>
              <a:off x="941884" y="4394509"/>
              <a:ext cx="1925931" cy="1191835"/>
            </a:xfrm>
            <a:prstGeom prst="rect">
              <a:avLst/>
            </a:prstGeom>
            <a:noFill/>
          </p:spPr>
          <p:txBody>
            <a:bodyPr>
              <a:spAutoFit/>
            </a:bodyPr>
            <a:lstStyle/>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Calibri"/>
                </a:rPr>
                <a:t>此处添加标题</a:t>
              </a:r>
              <a:endParaRPr kumimoji="0" lang="en-US" altLang="zh-CN" sz="1800" b="1" i="0" u="none" strike="noStrike" kern="0" cap="none" spc="0" normalizeH="0" baseline="0" noProof="0" dirty="0">
                <a:ln>
                  <a:noFill/>
                </a:ln>
                <a:solidFill>
                  <a:sysClr val="windowText" lastClr="000000">
                    <a:lumMod val="65000"/>
                    <a:lumOff val="35000"/>
                  </a:sysClr>
                </a:solidFill>
                <a:effectLst/>
                <a:uLnTx/>
                <a:uFillTx/>
                <a:latin typeface="Calibri"/>
              </a:endParaRPr>
            </a:p>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Calibri"/>
                </a:rPr>
                <a:t>点击此处添加段落文本</a:t>
              </a:r>
            </a:p>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Calibri"/>
                </a:rPr>
                <a:t>点击此处添加段落文本</a:t>
              </a:r>
            </a:p>
          </p:txBody>
        </p:sp>
      </p:grpSp>
      <p:grpSp>
        <p:nvGrpSpPr>
          <p:cNvPr id="52" name="组合 14"/>
          <p:cNvGrpSpPr>
            <a:grpSpLocks/>
          </p:cNvGrpSpPr>
          <p:nvPr/>
        </p:nvGrpSpPr>
        <p:grpSpPr bwMode="auto">
          <a:xfrm>
            <a:off x="2667000" y="1674093"/>
            <a:ext cx="2286000" cy="1330325"/>
            <a:chOff x="2293144" y="1916832"/>
            <a:chExt cx="1925931" cy="1502549"/>
          </a:xfrm>
        </p:grpSpPr>
        <p:cxnSp>
          <p:nvCxnSpPr>
            <p:cNvPr id="53" name="直接连接符 21"/>
            <p:cNvCxnSpPr>
              <a:cxnSpLocks noChangeShapeType="1"/>
            </p:cNvCxnSpPr>
            <p:nvPr/>
          </p:nvCxnSpPr>
          <p:spPr bwMode="auto">
            <a:xfrm>
              <a:off x="2293144" y="2060848"/>
              <a:ext cx="0" cy="1358533"/>
            </a:xfrm>
            <a:prstGeom prst="line">
              <a:avLst/>
            </a:prstGeom>
            <a:noFill/>
            <a:ln w="9525" algn="ctr">
              <a:solidFill>
                <a:srgbClr val="0070C0"/>
              </a:solidFill>
              <a:round/>
              <a:headEnd type="oval" w="med" len="med"/>
              <a:tailEnd type="oval" w="med" len="med"/>
            </a:ln>
            <a:extLst>
              <a:ext uri="{909E8E84-426E-40DD-AFC4-6F175D3DCCD1}">
                <a14:hiddenFill xmlns:a14="http://schemas.microsoft.com/office/drawing/2010/main">
                  <a:noFill/>
                </a14:hiddenFill>
              </a:ext>
            </a:extLst>
          </p:spPr>
        </p:cxnSp>
        <p:sp>
          <p:nvSpPr>
            <p:cNvPr id="54" name="TextBox 53"/>
            <p:cNvSpPr txBox="1"/>
            <p:nvPr/>
          </p:nvSpPr>
          <p:spPr>
            <a:xfrm>
              <a:off x="2293144" y="1916832"/>
              <a:ext cx="1925931" cy="1190564"/>
            </a:xfrm>
            <a:prstGeom prst="rect">
              <a:avLst/>
            </a:prstGeom>
            <a:noFill/>
          </p:spPr>
          <p:txBody>
            <a:bodyPr>
              <a:spAutoFit/>
            </a:bodyPr>
            <a:lstStyle/>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Calibri"/>
                </a:rPr>
                <a:t>此处添加标题</a:t>
              </a:r>
              <a:endParaRPr kumimoji="0" lang="en-US" altLang="zh-CN" sz="1800" b="1" i="0" u="none" strike="noStrike" kern="0" cap="none" spc="0" normalizeH="0" baseline="0" noProof="0" dirty="0">
                <a:ln>
                  <a:noFill/>
                </a:ln>
                <a:solidFill>
                  <a:sysClr val="windowText" lastClr="000000">
                    <a:lumMod val="65000"/>
                    <a:lumOff val="35000"/>
                  </a:sysClr>
                </a:solidFill>
                <a:effectLst/>
                <a:uLnTx/>
                <a:uFillTx/>
                <a:latin typeface="Calibri"/>
              </a:endParaRPr>
            </a:p>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Calibri"/>
                </a:rPr>
                <a:t>点击此处添加段落文本</a:t>
              </a:r>
            </a:p>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Calibri"/>
                </a:rPr>
                <a:t>点击此处添加段落文本</a:t>
              </a:r>
            </a:p>
          </p:txBody>
        </p:sp>
      </p:grpSp>
      <p:grpSp>
        <p:nvGrpSpPr>
          <p:cNvPr id="55" name="组合 15"/>
          <p:cNvGrpSpPr>
            <a:grpSpLocks/>
          </p:cNvGrpSpPr>
          <p:nvPr/>
        </p:nvGrpSpPr>
        <p:grpSpPr bwMode="auto">
          <a:xfrm>
            <a:off x="4214813" y="3521943"/>
            <a:ext cx="2109787" cy="1419225"/>
            <a:chOff x="3641104" y="3980384"/>
            <a:chExt cx="1925931" cy="1603059"/>
          </a:xfrm>
        </p:grpSpPr>
        <p:cxnSp>
          <p:nvCxnSpPr>
            <p:cNvPr id="56" name="直接连接符 19"/>
            <p:cNvCxnSpPr>
              <a:cxnSpLocks noChangeShapeType="1"/>
            </p:cNvCxnSpPr>
            <p:nvPr/>
          </p:nvCxnSpPr>
          <p:spPr bwMode="auto">
            <a:xfrm>
              <a:off x="3648596" y="3980384"/>
              <a:ext cx="0" cy="1358533"/>
            </a:xfrm>
            <a:prstGeom prst="line">
              <a:avLst/>
            </a:prstGeom>
            <a:noFill/>
            <a:ln w="9525" algn="ctr">
              <a:solidFill>
                <a:srgbClr val="0070C0"/>
              </a:solidFill>
              <a:round/>
              <a:headEnd type="oval" w="med" len="med"/>
              <a:tailEnd type="oval" w="med" len="med"/>
            </a:ln>
            <a:extLst>
              <a:ext uri="{909E8E84-426E-40DD-AFC4-6F175D3DCCD1}">
                <a14:hiddenFill xmlns:a14="http://schemas.microsoft.com/office/drawing/2010/main">
                  <a:noFill/>
                </a14:hiddenFill>
              </a:ext>
            </a:extLst>
          </p:spPr>
        </p:cxnSp>
        <p:sp>
          <p:nvSpPr>
            <p:cNvPr id="57" name="TextBox 56"/>
            <p:cNvSpPr txBox="1"/>
            <p:nvPr/>
          </p:nvSpPr>
          <p:spPr>
            <a:xfrm>
              <a:off x="3641104" y="4392804"/>
              <a:ext cx="1925931" cy="1190639"/>
            </a:xfrm>
            <a:prstGeom prst="rect">
              <a:avLst/>
            </a:prstGeom>
            <a:noFill/>
          </p:spPr>
          <p:txBody>
            <a:bodyPr>
              <a:spAutoFit/>
            </a:bodyPr>
            <a:lstStyle/>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Calibri"/>
                </a:rPr>
                <a:t>此处添加标题</a:t>
              </a:r>
              <a:endParaRPr kumimoji="0" lang="en-US" altLang="zh-CN" sz="1800" b="1" i="0" u="none" strike="noStrike" kern="0" cap="none" spc="0" normalizeH="0" baseline="0" noProof="0" dirty="0">
                <a:ln>
                  <a:noFill/>
                </a:ln>
                <a:solidFill>
                  <a:sysClr val="windowText" lastClr="000000">
                    <a:lumMod val="65000"/>
                    <a:lumOff val="35000"/>
                  </a:sysClr>
                </a:solidFill>
                <a:effectLst/>
                <a:uLnTx/>
                <a:uFillTx/>
                <a:latin typeface="Calibri"/>
              </a:endParaRPr>
            </a:p>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Calibri"/>
                </a:rPr>
                <a:t>点击此处添加段落文本</a:t>
              </a:r>
            </a:p>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Calibri"/>
                </a:rPr>
                <a:t>点击此处添加段落文本</a:t>
              </a:r>
            </a:p>
          </p:txBody>
        </p:sp>
      </p:grpSp>
      <p:grpSp>
        <p:nvGrpSpPr>
          <p:cNvPr id="58" name="组合 16"/>
          <p:cNvGrpSpPr>
            <a:grpSpLocks/>
          </p:cNvGrpSpPr>
          <p:nvPr/>
        </p:nvGrpSpPr>
        <p:grpSpPr bwMode="auto">
          <a:xfrm>
            <a:off x="5822950" y="1674093"/>
            <a:ext cx="2178050" cy="1330325"/>
            <a:chOff x="5044092" y="1916832"/>
            <a:chExt cx="1925931" cy="1502549"/>
          </a:xfrm>
        </p:grpSpPr>
        <p:cxnSp>
          <p:nvCxnSpPr>
            <p:cNvPr id="59" name="直接连接符 17"/>
            <p:cNvCxnSpPr>
              <a:cxnSpLocks noChangeShapeType="1"/>
            </p:cNvCxnSpPr>
            <p:nvPr/>
          </p:nvCxnSpPr>
          <p:spPr bwMode="auto">
            <a:xfrm>
              <a:off x="5044092" y="2060848"/>
              <a:ext cx="0" cy="1358533"/>
            </a:xfrm>
            <a:prstGeom prst="line">
              <a:avLst/>
            </a:prstGeom>
            <a:noFill/>
            <a:ln w="9525" algn="ctr">
              <a:solidFill>
                <a:srgbClr val="0070C0"/>
              </a:solidFill>
              <a:round/>
              <a:headEnd type="oval" w="med" len="med"/>
              <a:tailEnd type="oval" w="med" len="med"/>
            </a:ln>
            <a:extLst>
              <a:ext uri="{909E8E84-426E-40DD-AFC4-6F175D3DCCD1}">
                <a14:hiddenFill xmlns:a14="http://schemas.microsoft.com/office/drawing/2010/main">
                  <a:noFill/>
                </a14:hiddenFill>
              </a:ext>
            </a:extLst>
          </p:spPr>
        </p:cxnSp>
        <p:sp>
          <p:nvSpPr>
            <p:cNvPr id="60" name="TextBox 59"/>
            <p:cNvSpPr txBox="1"/>
            <p:nvPr/>
          </p:nvSpPr>
          <p:spPr>
            <a:xfrm>
              <a:off x="5044092" y="1916832"/>
              <a:ext cx="1925931" cy="1190564"/>
            </a:xfrm>
            <a:prstGeom prst="rect">
              <a:avLst/>
            </a:prstGeom>
            <a:noFill/>
          </p:spPr>
          <p:txBody>
            <a:bodyPr>
              <a:spAutoFit/>
            </a:bodyPr>
            <a:lstStyle/>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Calibri"/>
                </a:rPr>
                <a:t>此处添加标题</a:t>
              </a:r>
              <a:endParaRPr kumimoji="0" lang="en-US" altLang="zh-CN" sz="1800" b="1" i="0" u="none" strike="noStrike" kern="0" cap="none" spc="0" normalizeH="0" baseline="0" noProof="0" dirty="0">
                <a:ln>
                  <a:noFill/>
                </a:ln>
                <a:solidFill>
                  <a:sysClr val="windowText" lastClr="000000">
                    <a:lumMod val="65000"/>
                    <a:lumOff val="35000"/>
                  </a:sysClr>
                </a:solidFill>
                <a:effectLst/>
                <a:uLnTx/>
                <a:uFillTx/>
                <a:latin typeface="Calibri"/>
              </a:endParaRPr>
            </a:p>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Calibri"/>
                </a:rPr>
                <a:t>点击此处添加段落文本</a:t>
              </a:r>
            </a:p>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Calibri"/>
                </a:rPr>
                <a:t>点击此处添加段落文本</a:t>
              </a:r>
            </a:p>
          </p:txBody>
        </p:sp>
      </p:grpSp>
      <p:grpSp>
        <p:nvGrpSpPr>
          <p:cNvPr id="61" name="Group 13"/>
          <p:cNvGrpSpPr>
            <a:grpSpLocks/>
          </p:cNvGrpSpPr>
          <p:nvPr/>
        </p:nvGrpSpPr>
        <p:grpSpPr bwMode="auto">
          <a:xfrm rot="-1693754" flipH="1" flipV="1">
            <a:off x="7513638" y="3517180"/>
            <a:ext cx="904875" cy="195263"/>
            <a:chOff x="1565" y="2568"/>
            <a:chExt cx="1118" cy="279"/>
          </a:xfrm>
        </p:grpSpPr>
        <p:sp>
          <p:nvSpPr>
            <p:cNvPr id="62" name="AutoShape 14"/>
            <p:cNvSpPr>
              <a:spLocks noChangeArrowheads="1"/>
            </p:cNvSpPr>
            <p:nvPr/>
          </p:nvSpPr>
          <p:spPr bwMode="ltGray">
            <a:xfrm rot="5263130">
              <a:off x="1859"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Calibri"/>
              </a:endParaRPr>
            </a:p>
          </p:txBody>
        </p:sp>
        <p:sp>
          <p:nvSpPr>
            <p:cNvPr id="63" name="AutoShape 15"/>
            <p:cNvSpPr>
              <a:spLocks noChangeArrowheads="1"/>
            </p:cNvSpPr>
            <p:nvPr/>
          </p:nvSpPr>
          <p:spPr bwMode="ltGray">
            <a:xfrm rot="6078281">
              <a:off x="1995"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Calibri"/>
              </a:endParaRPr>
            </a:p>
          </p:txBody>
        </p:sp>
        <p:sp>
          <p:nvSpPr>
            <p:cNvPr id="64" name="AutoShape 16"/>
            <p:cNvSpPr>
              <a:spLocks noChangeArrowheads="1"/>
            </p:cNvSpPr>
            <p:nvPr/>
          </p:nvSpPr>
          <p:spPr bwMode="ltGray">
            <a:xfrm rot="6373927">
              <a:off x="2071" y="229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Calibri"/>
              </a:endParaRPr>
            </a:p>
          </p:txBody>
        </p:sp>
        <p:sp>
          <p:nvSpPr>
            <p:cNvPr id="65" name="AutoShape 17"/>
            <p:cNvSpPr>
              <a:spLocks noChangeArrowheads="1"/>
            </p:cNvSpPr>
            <p:nvPr/>
          </p:nvSpPr>
          <p:spPr bwMode="ltGray">
            <a:xfrm rot="6906312">
              <a:off x="2161" y="232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Calibri"/>
              </a:endParaRPr>
            </a:p>
          </p:txBody>
        </p:sp>
      </p:grpSp>
      <p:grpSp>
        <p:nvGrpSpPr>
          <p:cNvPr id="66" name="Group 18"/>
          <p:cNvGrpSpPr>
            <a:grpSpLocks/>
          </p:cNvGrpSpPr>
          <p:nvPr/>
        </p:nvGrpSpPr>
        <p:grpSpPr bwMode="auto">
          <a:xfrm rot="-340214" flipH="1" flipV="1">
            <a:off x="7321550" y="3547343"/>
            <a:ext cx="903288" cy="196850"/>
            <a:chOff x="1565" y="2568"/>
            <a:chExt cx="1118" cy="279"/>
          </a:xfrm>
        </p:grpSpPr>
        <p:sp>
          <p:nvSpPr>
            <p:cNvPr id="67" name="AutoShape 19"/>
            <p:cNvSpPr>
              <a:spLocks noChangeArrowheads="1"/>
            </p:cNvSpPr>
            <p:nvPr/>
          </p:nvSpPr>
          <p:spPr bwMode="ltGray">
            <a:xfrm rot="5263130">
              <a:off x="1859"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Calibri"/>
              </a:endParaRPr>
            </a:p>
          </p:txBody>
        </p:sp>
        <p:sp>
          <p:nvSpPr>
            <p:cNvPr id="68" name="AutoShape 20"/>
            <p:cNvSpPr>
              <a:spLocks noChangeArrowheads="1"/>
            </p:cNvSpPr>
            <p:nvPr/>
          </p:nvSpPr>
          <p:spPr bwMode="ltGray">
            <a:xfrm rot="6078281">
              <a:off x="1995" y="2274"/>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Calibri"/>
              </a:endParaRPr>
            </a:p>
          </p:txBody>
        </p:sp>
        <p:sp>
          <p:nvSpPr>
            <p:cNvPr id="69" name="AutoShape 21"/>
            <p:cNvSpPr>
              <a:spLocks noChangeArrowheads="1"/>
            </p:cNvSpPr>
            <p:nvPr/>
          </p:nvSpPr>
          <p:spPr bwMode="ltGray">
            <a:xfrm rot="6373927">
              <a:off x="2071" y="229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Calibri"/>
              </a:endParaRPr>
            </a:p>
          </p:txBody>
        </p:sp>
        <p:sp>
          <p:nvSpPr>
            <p:cNvPr id="70" name="AutoShape 22"/>
            <p:cNvSpPr>
              <a:spLocks noChangeArrowheads="1"/>
            </p:cNvSpPr>
            <p:nvPr/>
          </p:nvSpPr>
          <p:spPr bwMode="ltGray">
            <a:xfrm rot="6906312">
              <a:off x="2161" y="2326"/>
              <a:ext cx="227" cy="816"/>
            </a:xfrm>
            <a:prstGeom prst="moon">
              <a:avLst>
                <a:gd name="adj" fmla="val 49773"/>
              </a:avLst>
            </a:prstGeom>
            <a:solidFill>
              <a:srgbClr val="F8F8F8">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Calibri"/>
              </a:endParaRPr>
            </a:p>
          </p:txBody>
        </p:sp>
      </p:grpSp>
      <p:sp>
        <p:nvSpPr>
          <p:cNvPr id="71" name="Rectangle 162"/>
          <p:cNvSpPr>
            <a:spLocks noChangeArrowheads="1"/>
          </p:cNvSpPr>
          <p:nvPr/>
        </p:nvSpPr>
        <p:spPr bwMode="auto">
          <a:xfrm>
            <a:off x="7297543" y="2987291"/>
            <a:ext cx="1011815" cy="419474"/>
          </a:xfrm>
          <a:prstGeom prst="rect">
            <a:avLst/>
          </a:prstGeom>
          <a:noFill/>
          <a:ln>
            <a:noFill/>
          </a:ln>
          <a:effectLst/>
          <a:extLst>
            <a:ext uri="{909E8E84-426E-40DD-AFC4-6F175D3DCCD1}">
              <a14:hiddenFill xmlns:a14="http://schemas.microsoft.com/office/drawing/2010/main">
                <a:gradFill rotWithShape="1">
                  <a:gsLst>
                    <a:gs pos="0">
                      <a:srgbClr val="0F6FC6"/>
                    </a:gs>
                    <a:gs pos="100000">
                      <a:srgbClr val="009DD9">
                        <a:alpha val="89998"/>
                      </a:srgbClr>
                    </a:gs>
                  </a:gsLst>
                  <a:lin ang="2700000" scaled="1"/>
                </a:gra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190500" dir="5400000" algn="ctr" rotWithShape="0">
                    <a:schemeClr val="bg1">
                      <a:alpha val="50000"/>
                    </a:schemeClr>
                  </a:outerShdw>
                </a:effectLst>
              </a14:hiddenEffects>
            </a:ext>
          </a:extLst>
        </p:spPr>
        <p:txBody>
          <a:bodyPr wrap="none">
            <a:spAutoFit/>
            <a:flatTx/>
          </a:bodyPr>
          <a:lstStyle/>
          <a:p>
            <a:pPr marL="0" marR="0" lvl="0" indent="0" defTabSz="914400" eaLnBrk="1" fontAlgn="base" latinLnBrk="0" hangingPunct="1">
              <a:lnSpc>
                <a:spcPct val="15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0070C0"/>
                </a:solidFill>
                <a:effectLst/>
                <a:uLnTx/>
                <a:uFillTx/>
              </a:rPr>
              <a:t>添加标题</a:t>
            </a:r>
            <a:endParaRPr kumimoji="0" lang="en-US" altLang="zh-CN" sz="1600" b="1" i="0" u="none" strike="noStrike" kern="0" cap="none" spc="0" normalizeH="0" baseline="0" noProof="0" dirty="0">
              <a:ln>
                <a:noFill/>
              </a:ln>
              <a:solidFill>
                <a:srgbClr val="0070C0"/>
              </a:solidFill>
              <a:effectLst/>
              <a:uLnTx/>
              <a:uFillTx/>
            </a:endParaRPr>
          </a:p>
        </p:txBody>
      </p:sp>
    </p:spTree>
    <p:extLst>
      <p:ext uri="{BB962C8B-B14F-4D97-AF65-F5344CB8AC3E}">
        <p14:creationId xmlns:p14="http://schemas.microsoft.com/office/powerpoint/2010/main" val="3342953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0-#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additive="base">
                                        <p:cTn id="12" dur="500" fill="hold"/>
                                        <p:tgtEl>
                                          <p:spTgt spid="44"/>
                                        </p:tgtEl>
                                        <p:attrNameLst>
                                          <p:attrName>ppt_x</p:attrName>
                                        </p:attrNameLst>
                                      </p:cBhvr>
                                      <p:tavLst>
                                        <p:tav tm="0">
                                          <p:val>
                                            <p:strVal val="0-#ppt_w/2"/>
                                          </p:val>
                                        </p:tav>
                                        <p:tav tm="100000">
                                          <p:val>
                                            <p:strVal val="#ppt_x"/>
                                          </p:val>
                                        </p:tav>
                                      </p:tavLst>
                                    </p:anim>
                                    <p:anim calcmode="lin" valueType="num">
                                      <p:cBhvr additive="base">
                                        <p:cTn id="13" dur="500" fill="hold"/>
                                        <p:tgtEl>
                                          <p:spTgt spid="44"/>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41"/>
                                        </p:tgtEl>
                                        <p:attrNameLst>
                                          <p:attrName>style.visibility</p:attrName>
                                        </p:attrNameLst>
                                      </p:cBhvr>
                                      <p:to>
                                        <p:strVal val="visible"/>
                                      </p:to>
                                    </p:set>
                                    <p:anim calcmode="lin" valueType="num">
                                      <p:cBhvr additive="base">
                                        <p:cTn id="16" dur="500" fill="hold"/>
                                        <p:tgtEl>
                                          <p:spTgt spid="41"/>
                                        </p:tgtEl>
                                        <p:attrNameLst>
                                          <p:attrName>ppt_x</p:attrName>
                                        </p:attrNameLst>
                                      </p:cBhvr>
                                      <p:tavLst>
                                        <p:tav tm="0">
                                          <p:val>
                                            <p:strVal val="0-#ppt_w/2"/>
                                          </p:val>
                                        </p:tav>
                                        <p:tav tm="100000">
                                          <p:val>
                                            <p:strVal val="#ppt_x"/>
                                          </p:val>
                                        </p:tav>
                                      </p:tavLst>
                                    </p:anim>
                                    <p:anim calcmode="lin" valueType="num">
                                      <p:cBhvr additive="base">
                                        <p:cTn id="17" dur="500" fill="hold"/>
                                        <p:tgtEl>
                                          <p:spTgt spid="41"/>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42"/>
                                        </p:tgtEl>
                                        <p:attrNameLst>
                                          <p:attrName>style.visibility</p:attrName>
                                        </p:attrNameLst>
                                      </p:cBhvr>
                                      <p:to>
                                        <p:strVal val="visible"/>
                                      </p:to>
                                    </p:set>
                                    <p:anim calcmode="lin" valueType="num">
                                      <p:cBhvr additive="base">
                                        <p:cTn id="20" dur="500" fill="hold"/>
                                        <p:tgtEl>
                                          <p:spTgt spid="42"/>
                                        </p:tgtEl>
                                        <p:attrNameLst>
                                          <p:attrName>ppt_x</p:attrName>
                                        </p:attrNameLst>
                                      </p:cBhvr>
                                      <p:tavLst>
                                        <p:tav tm="0">
                                          <p:val>
                                            <p:strVal val="0-#ppt_w/2"/>
                                          </p:val>
                                        </p:tav>
                                        <p:tav tm="100000">
                                          <p:val>
                                            <p:strVal val="#ppt_x"/>
                                          </p:val>
                                        </p:tav>
                                      </p:tavLst>
                                    </p:anim>
                                    <p:anim calcmode="lin" valueType="num">
                                      <p:cBhvr additive="base">
                                        <p:cTn id="21" dur="500" fill="hold"/>
                                        <p:tgtEl>
                                          <p:spTgt spid="42"/>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43"/>
                                        </p:tgtEl>
                                        <p:attrNameLst>
                                          <p:attrName>style.visibility</p:attrName>
                                        </p:attrNameLst>
                                      </p:cBhvr>
                                      <p:to>
                                        <p:strVal val="visible"/>
                                      </p:to>
                                    </p:set>
                                    <p:anim calcmode="lin" valueType="num">
                                      <p:cBhvr additive="base">
                                        <p:cTn id="24" dur="500" fill="hold"/>
                                        <p:tgtEl>
                                          <p:spTgt spid="43"/>
                                        </p:tgtEl>
                                        <p:attrNameLst>
                                          <p:attrName>ppt_x</p:attrName>
                                        </p:attrNameLst>
                                      </p:cBhvr>
                                      <p:tavLst>
                                        <p:tav tm="0">
                                          <p:val>
                                            <p:strVal val="0-#ppt_w/2"/>
                                          </p:val>
                                        </p:tav>
                                        <p:tav tm="100000">
                                          <p:val>
                                            <p:strVal val="#ppt_x"/>
                                          </p:val>
                                        </p:tav>
                                      </p:tavLst>
                                    </p:anim>
                                    <p:anim calcmode="lin" valueType="num">
                                      <p:cBhvr additive="base">
                                        <p:cTn id="25" dur="500" fill="hold"/>
                                        <p:tgtEl>
                                          <p:spTgt spid="43"/>
                                        </p:tgtEl>
                                        <p:attrNameLst>
                                          <p:attrName>ppt_y</p:attrName>
                                        </p:attrNameLst>
                                      </p:cBhvr>
                                      <p:tavLst>
                                        <p:tav tm="0">
                                          <p:val>
                                            <p:strVal val="#ppt_y"/>
                                          </p:val>
                                        </p:tav>
                                        <p:tav tm="100000">
                                          <p:val>
                                            <p:strVal val="#ppt_y"/>
                                          </p:val>
                                        </p:tav>
                                      </p:tavLst>
                                    </p:anim>
                                  </p:childTnLst>
                                </p:cTn>
                              </p:par>
                            </p:childTnLst>
                          </p:cTn>
                        </p:par>
                        <p:par>
                          <p:cTn id="26" fill="hold">
                            <p:stCondLst>
                              <p:cond delay="1000"/>
                            </p:stCondLst>
                            <p:childTnLst>
                              <p:par>
                                <p:cTn id="27" presetID="49" presetClass="entr" presetSubtype="0" decel="100000" fill="hold" grpId="0" nodeType="afterEffect">
                                  <p:stCondLst>
                                    <p:cond delay="0"/>
                                  </p:stCondLst>
                                  <p:childTnLst>
                                    <p:set>
                                      <p:cBhvr>
                                        <p:cTn id="28" dur="1" fill="hold">
                                          <p:stCondLst>
                                            <p:cond delay="0"/>
                                          </p:stCondLst>
                                        </p:cTn>
                                        <p:tgtEl>
                                          <p:spTgt spid="45"/>
                                        </p:tgtEl>
                                        <p:attrNameLst>
                                          <p:attrName>style.visibility</p:attrName>
                                        </p:attrNameLst>
                                      </p:cBhvr>
                                      <p:to>
                                        <p:strVal val="visible"/>
                                      </p:to>
                                    </p:set>
                                    <p:anim calcmode="lin" valueType="num">
                                      <p:cBhvr>
                                        <p:cTn id="29" dur="500" fill="hold"/>
                                        <p:tgtEl>
                                          <p:spTgt spid="45"/>
                                        </p:tgtEl>
                                        <p:attrNameLst>
                                          <p:attrName>ppt_w</p:attrName>
                                        </p:attrNameLst>
                                      </p:cBhvr>
                                      <p:tavLst>
                                        <p:tav tm="0">
                                          <p:val>
                                            <p:fltVal val="0"/>
                                          </p:val>
                                        </p:tav>
                                        <p:tav tm="100000">
                                          <p:val>
                                            <p:strVal val="#ppt_w"/>
                                          </p:val>
                                        </p:tav>
                                      </p:tavLst>
                                    </p:anim>
                                    <p:anim calcmode="lin" valueType="num">
                                      <p:cBhvr>
                                        <p:cTn id="30" dur="500" fill="hold"/>
                                        <p:tgtEl>
                                          <p:spTgt spid="45"/>
                                        </p:tgtEl>
                                        <p:attrNameLst>
                                          <p:attrName>ppt_h</p:attrName>
                                        </p:attrNameLst>
                                      </p:cBhvr>
                                      <p:tavLst>
                                        <p:tav tm="0">
                                          <p:val>
                                            <p:fltVal val="0"/>
                                          </p:val>
                                        </p:tav>
                                        <p:tav tm="100000">
                                          <p:val>
                                            <p:strVal val="#ppt_h"/>
                                          </p:val>
                                        </p:tav>
                                      </p:tavLst>
                                    </p:anim>
                                    <p:anim calcmode="lin" valueType="num">
                                      <p:cBhvr>
                                        <p:cTn id="31" dur="500" fill="hold"/>
                                        <p:tgtEl>
                                          <p:spTgt spid="45"/>
                                        </p:tgtEl>
                                        <p:attrNameLst>
                                          <p:attrName>style.rotation</p:attrName>
                                        </p:attrNameLst>
                                      </p:cBhvr>
                                      <p:tavLst>
                                        <p:tav tm="0">
                                          <p:val>
                                            <p:fltVal val="360"/>
                                          </p:val>
                                        </p:tav>
                                        <p:tav tm="100000">
                                          <p:val>
                                            <p:fltVal val="0"/>
                                          </p:val>
                                        </p:tav>
                                      </p:tavLst>
                                    </p:anim>
                                    <p:animEffect transition="in" filter="fade">
                                      <p:cBhvr>
                                        <p:cTn id="32" dur="500"/>
                                        <p:tgtEl>
                                          <p:spTgt spid="45"/>
                                        </p:tgtEl>
                                      </p:cBhvr>
                                    </p:animEffect>
                                  </p:childTnLst>
                                </p:cTn>
                              </p:par>
                              <p:par>
                                <p:cTn id="33" presetID="49" presetClass="entr" presetSubtype="0" decel="100000" fill="hold" grpId="0" nodeType="with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p:cTn id="35" dur="500" fill="hold"/>
                                        <p:tgtEl>
                                          <p:spTgt spid="46"/>
                                        </p:tgtEl>
                                        <p:attrNameLst>
                                          <p:attrName>ppt_w</p:attrName>
                                        </p:attrNameLst>
                                      </p:cBhvr>
                                      <p:tavLst>
                                        <p:tav tm="0">
                                          <p:val>
                                            <p:fltVal val="0"/>
                                          </p:val>
                                        </p:tav>
                                        <p:tav tm="100000">
                                          <p:val>
                                            <p:strVal val="#ppt_w"/>
                                          </p:val>
                                        </p:tav>
                                      </p:tavLst>
                                    </p:anim>
                                    <p:anim calcmode="lin" valueType="num">
                                      <p:cBhvr>
                                        <p:cTn id="36" dur="500" fill="hold"/>
                                        <p:tgtEl>
                                          <p:spTgt spid="46"/>
                                        </p:tgtEl>
                                        <p:attrNameLst>
                                          <p:attrName>ppt_h</p:attrName>
                                        </p:attrNameLst>
                                      </p:cBhvr>
                                      <p:tavLst>
                                        <p:tav tm="0">
                                          <p:val>
                                            <p:fltVal val="0"/>
                                          </p:val>
                                        </p:tav>
                                        <p:tav tm="100000">
                                          <p:val>
                                            <p:strVal val="#ppt_h"/>
                                          </p:val>
                                        </p:tav>
                                      </p:tavLst>
                                    </p:anim>
                                    <p:anim calcmode="lin" valueType="num">
                                      <p:cBhvr>
                                        <p:cTn id="37" dur="500" fill="hold"/>
                                        <p:tgtEl>
                                          <p:spTgt spid="46"/>
                                        </p:tgtEl>
                                        <p:attrNameLst>
                                          <p:attrName>style.rotation</p:attrName>
                                        </p:attrNameLst>
                                      </p:cBhvr>
                                      <p:tavLst>
                                        <p:tav tm="0">
                                          <p:val>
                                            <p:fltVal val="360"/>
                                          </p:val>
                                        </p:tav>
                                        <p:tav tm="100000">
                                          <p:val>
                                            <p:fltVal val="0"/>
                                          </p:val>
                                        </p:tav>
                                      </p:tavLst>
                                    </p:anim>
                                    <p:animEffect transition="in" filter="fade">
                                      <p:cBhvr>
                                        <p:cTn id="38" dur="500"/>
                                        <p:tgtEl>
                                          <p:spTgt spid="46"/>
                                        </p:tgtEl>
                                      </p:cBhvr>
                                    </p:animEffect>
                                  </p:childTnLst>
                                </p:cTn>
                              </p:par>
                              <p:par>
                                <p:cTn id="39" presetID="49" presetClass="entr" presetSubtype="0" decel="100000" fill="hold" grpId="0" nodeType="withEffect">
                                  <p:stCondLst>
                                    <p:cond delay="0"/>
                                  </p:stCondLst>
                                  <p:childTnLst>
                                    <p:set>
                                      <p:cBhvr>
                                        <p:cTn id="40" dur="1" fill="hold">
                                          <p:stCondLst>
                                            <p:cond delay="0"/>
                                          </p:stCondLst>
                                        </p:cTn>
                                        <p:tgtEl>
                                          <p:spTgt spid="47"/>
                                        </p:tgtEl>
                                        <p:attrNameLst>
                                          <p:attrName>style.visibility</p:attrName>
                                        </p:attrNameLst>
                                      </p:cBhvr>
                                      <p:to>
                                        <p:strVal val="visible"/>
                                      </p:to>
                                    </p:set>
                                    <p:anim calcmode="lin" valueType="num">
                                      <p:cBhvr>
                                        <p:cTn id="41" dur="500" fill="hold"/>
                                        <p:tgtEl>
                                          <p:spTgt spid="47"/>
                                        </p:tgtEl>
                                        <p:attrNameLst>
                                          <p:attrName>ppt_w</p:attrName>
                                        </p:attrNameLst>
                                      </p:cBhvr>
                                      <p:tavLst>
                                        <p:tav tm="0">
                                          <p:val>
                                            <p:fltVal val="0"/>
                                          </p:val>
                                        </p:tav>
                                        <p:tav tm="100000">
                                          <p:val>
                                            <p:strVal val="#ppt_w"/>
                                          </p:val>
                                        </p:tav>
                                      </p:tavLst>
                                    </p:anim>
                                    <p:anim calcmode="lin" valueType="num">
                                      <p:cBhvr>
                                        <p:cTn id="42" dur="500" fill="hold"/>
                                        <p:tgtEl>
                                          <p:spTgt spid="47"/>
                                        </p:tgtEl>
                                        <p:attrNameLst>
                                          <p:attrName>ppt_h</p:attrName>
                                        </p:attrNameLst>
                                      </p:cBhvr>
                                      <p:tavLst>
                                        <p:tav tm="0">
                                          <p:val>
                                            <p:fltVal val="0"/>
                                          </p:val>
                                        </p:tav>
                                        <p:tav tm="100000">
                                          <p:val>
                                            <p:strVal val="#ppt_h"/>
                                          </p:val>
                                        </p:tav>
                                      </p:tavLst>
                                    </p:anim>
                                    <p:anim calcmode="lin" valueType="num">
                                      <p:cBhvr>
                                        <p:cTn id="43" dur="500" fill="hold"/>
                                        <p:tgtEl>
                                          <p:spTgt spid="47"/>
                                        </p:tgtEl>
                                        <p:attrNameLst>
                                          <p:attrName>style.rotation</p:attrName>
                                        </p:attrNameLst>
                                      </p:cBhvr>
                                      <p:tavLst>
                                        <p:tav tm="0">
                                          <p:val>
                                            <p:fltVal val="360"/>
                                          </p:val>
                                        </p:tav>
                                        <p:tav tm="100000">
                                          <p:val>
                                            <p:fltVal val="0"/>
                                          </p:val>
                                        </p:tav>
                                      </p:tavLst>
                                    </p:anim>
                                    <p:animEffect transition="in" filter="fade">
                                      <p:cBhvr>
                                        <p:cTn id="44" dur="500"/>
                                        <p:tgtEl>
                                          <p:spTgt spid="47"/>
                                        </p:tgtEl>
                                      </p:cBhvr>
                                    </p:animEffect>
                                  </p:childTnLst>
                                </p:cTn>
                              </p:par>
                              <p:par>
                                <p:cTn id="45" presetID="49" presetClass="entr" presetSubtype="0" decel="100000" fill="hold" grpId="0" nodeType="withEffect">
                                  <p:stCondLst>
                                    <p:cond delay="0"/>
                                  </p:stCondLst>
                                  <p:childTnLst>
                                    <p:set>
                                      <p:cBhvr>
                                        <p:cTn id="46" dur="1" fill="hold">
                                          <p:stCondLst>
                                            <p:cond delay="0"/>
                                          </p:stCondLst>
                                        </p:cTn>
                                        <p:tgtEl>
                                          <p:spTgt spid="48"/>
                                        </p:tgtEl>
                                        <p:attrNameLst>
                                          <p:attrName>style.visibility</p:attrName>
                                        </p:attrNameLst>
                                      </p:cBhvr>
                                      <p:to>
                                        <p:strVal val="visible"/>
                                      </p:to>
                                    </p:set>
                                    <p:anim calcmode="lin" valueType="num">
                                      <p:cBhvr>
                                        <p:cTn id="47" dur="500" fill="hold"/>
                                        <p:tgtEl>
                                          <p:spTgt spid="48"/>
                                        </p:tgtEl>
                                        <p:attrNameLst>
                                          <p:attrName>ppt_w</p:attrName>
                                        </p:attrNameLst>
                                      </p:cBhvr>
                                      <p:tavLst>
                                        <p:tav tm="0">
                                          <p:val>
                                            <p:fltVal val="0"/>
                                          </p:val>
                                        </p:tav>
                                        <p:tav tm="100000">
                                          <p:val>
                                            <p:strVal val="#ppt_w"/>
                                          </p:val>
                                        </p:tav>
                                      </p:tavLst>
                                    </p:anim>
                                    <p:anim calcmode="lin" valueType="num">
                                      <p:cBhvr>
                                        <p:cTn id="48" dur="500" fill="hold"/>
                                        <p:tgtEl>
                                          <p:spTgt spid="48"/>
                                        </p:tgtEl>
                                        <p:attrNameLst>
                                          <p:attrName>ppt_h</p:attrName>
                                        </p:attrNameLst>
                                      </p:cBhvr>
                                      <p:tavLst>
                                        <p:tav tm="0">
                                          <p:val>
                                            <p:fltVal val="0"/>
                                          </p:val>
                                        </p:tav>
                                        <p:tav tm="100000">
                                          <p:val>
                                            <p:strVal val="#ppt_h"/>
                                          </p:val>
                                        </p:tav>
                                      </p:tavLst>
                                    </p:anim>
                                    <p:anim calcmode="lin" valueType="num">
                                      <p:cBhvr>
                                        <p:cTn id="49" dur="500" fill="hold"/>
                                        <p:tgtEl>
                                          <p:spTgt spid="48"/>
                                        </p:tgtEl>
                                        <p:attrNameLst>
                                          <p:attrName>style.rotation</p:attrName>
                                        </p:attrNameLst>
                                      </p:cBhvr>
                                      <p:tavLst>
                                        <p:tav tm="0">
                                          <p:val>
                                            <p:fltVal val="360"/>
                                          </p:val>
                                        </p:tav>
                                        <p:tav tm="100000">
                                          <p:val>
                                            <p:fltVal val="0"/>
                                          </p:val>
                                        </p:tav>
                                      </p:tavLst>
                                    </p:anim>
                                    <p:animEffect transition="in" filter="fade">
                                      <p:cBhvr>
                                        <p:cTn id="50" dur="500"/>
                                        <p:tgtEl>
                                          <p:spTgt spid="48"/>
                                        </p:tgtEl>
                                      </p:cBhvr>
                                    </p:animEffect>
                                  </p:childTnLst>
                                </p:cTn>
                              </p:par>
                            </p:childTnLst>
                          </p:cTn>
                        </p:par>
                        <p:par>
                          <p:cTn id="51" fill="hold">
                            <p:stCondLst>
                              <p:cond delay="1500"/>
                            </p:stCondLst>
                            <p:childTnLst>
                              <p:par>
                                <p:cTn id="52" presetID="47" presetClass="entr" presetSubtype="0" fill="hold" nodeType="afterEffect">
                                  <p:stCondLst>
                                    <p:cond delay="0"/>
                                  </p:stCondLst>
                                  <p:childTnLst>
                                    <p:set>
                                      <p:cBhvr>
                                        <p:cTn id="53" dur="1" fill="hold">
                                          <p:stCondLst>
                                            <p:cond delay="0"/>
                                          </p:stCondLst>
                                        </p:cTn>
                                        <p:tgtEl>
                                          <p:spTgt spid="37"/>
                                        </p:tgtEl>
                                        <p:attrNameLst>
                                          <p:attrName>style.visibility</p:attrName>
                                        </p:attrNameLst>
                                      </p:cBhvr>
                                      <p:to>
                                        <p:strVal val="visible"/>
                                      </p:to>
                                    </p:set>
                                    <p:animEffect transition="in" filter="fade">
                                      <p:cBhvr>
                                        <p:cTn id="54" dur="1000"/>
                                        <p:tgtEl>
                                          <p:spTgt spid="37"/>
                                        </p:tgtEl>
                                      </p:cBhvr>
                                    </p:animEffect>
                                    <p:anim calcmode="lin" valueType="num">
                                      <p:cBhvr>
                                        <p:cTn id="55" dur="1000" fill="hold"/>
                                        <p:tgtEl>
                                          <p:spTgt spid="37"/>
                                        </p:tgtEl>
                                        <p:attrNameLst>
                                          <p:attrName>ppt_x</p:attrName>
                                        </p:attrNameLst>
                                      </p:cBhvr>
                                      <p:tavLst>
                                        <p:tav tm="0">
                                          <p:val>
                                            <p:strVal val="#ppt_x"/>
                                          </p:val>
                                        </p:tav>
                                        <p:tav tm="100000">
                                          <p:val>
                                            <p:strVal val="#ppt_x"/>
                                          </p:val>
                                        </p:tav>
                                      </p:tavLst>
                                    </p:anim>
                                    <p:anim calcmode="lin" valueType="num">
                                      <p:cBhvr>
                                        <p:cTn id="56" dur="1000" fill="hold"/>
                                        <p:tgtEl>
                                          <p:spTgt spid="37"/>
                                        </p:tgtEl>
                                        <p:attrNameLst>
                                          <p:attrName>ppt_y</p:attrName>
                                        </p:attrNameLst>
                                      </p:cBhvr>
                                      <p:tavLst>
                                        <p:tav tm="0">
                                          <p:val>
                                            <p:strVal val="#ppt_y-.1"/>
                                          </p:val>
                                        </p:tav>
                                        <p:tav tm="100000">
                                          <p:val>
                                            <p:strVal val="#ppt_y"/>
                                          </p:val>
                                        </p:tav>
                                      </p:tavLst>
                                    </p:anim>
                                  </p:childTnLst>
                                </p:cTn>
                              </p:par>
                            </p:childTnLst>
                          </p:cTn>
                        </p:par>
                        <p:par>
                          <p:cTn id="57" fill="hold">
                            <p:stCondLst>
                              <p:cond delay="2500"/>
                            </p:stCondLst>
                            <p:childTnLst>
                              <p:par>
                                <p:cTn id="58" presetID="23" presetClass="entr" presetSubtype="16" fill="hold" grpId="0" nodeType="afterEffect">
                                  <p:stCondLst>
                                    <p:cond delay="0"/>
                                  </p:stCondLst>
                                  <p:childTnLst>
                                    <p:set>
                                      <p:cBhvr>
                                        <p:cTn id="59" dur="1" fill="hold">
                                          <p:stCondLst>
                                            <p:cond delay="0"/>
                                          </p:stCondLst>
                                        </p:cTn>
                                        <p:tgtEl>
                                          <p:spTgt spid="71"/>
                                        </p:tgtEl>
                                        <p:attrNameLst>
                                          <p:attrName>style.visibility</p:attrName>
                                        </p:attrNameLst>
                                      </p:cBhvr>
                                      <p:to>
                                        <p:strVal val="visible"/>
                                      </p:to>
                                    </p:set>
                                    <p:anim calcmode="lin" valueType="num">
                                      <p:cBhvr>
                                        <p:cTn id="60" dur="500" fill="hold"/>
                                        <p:tgtEl>
                                          <p:spTgt spid="71"/>
                                        </p:tgtEl>
                                        <p:attrNameLst>
                                          <p:attrName>ppt_w</p:attrName>
                                        </p:attrNameLst>
                                      </p:cBhvr>
                                      <p:tavLst>
                                        <p:tav tm="0">
                                          <p:val>
                                            <p:fltVal val="0"/>
                                          </p:val>
                                        </p:tav>
                                        <p:tav tm="100000">
                                          <p:val>
                                            <p:strVal val="#ppt_w"/>
                                          </p:val>
                                        </p:tav>
                                      </p:tavLst>
                                    </p:anim>
                                    <p:anim calcmode="lin" valueType="num">
                                      <p:cBhvr>
                                        <p:cTn id="61" dur="500" fill="hold"/>
                                        <p:tgtEl>
                                          <p:spTgt spid="71"/>
                                        </p:tgtEl>
                                        <p:attrNameLst>
                                          <p:attrName>ppt_h</p:attrName>
                                        </p:attrNameLst>
                                      </p:cBhvr>
                                      <p:tavLst>
                                        <p:tav tm="0">
                                          <p:val>
                                            <p:fltVal val="0"/>
                                          </p:val>
                                        </p:tav>
                                        <p:tav tm="100000">
                                          <p:val>
                                            <p:strVal val="#ppt_h"/>
                                          </p:val>
                                        </p:tav>
                                      </p:tavLst>
                                    </p:anim>
                                  </p:childTnLst>
                                </p:cTn>
                              </p:par>
                              <p:par>
                                <p:cTn id="62" presetID="42" presetClass="entr" presetSubtype="0" fill="hold"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fade">
                                      <p:cBhvr>
                                        <p:cTn id="64" dur="1000"/>
                                        <p:tgtEl>
                                          <p:spTgt spid="52"/>
                                        </p:tgtEl>
                                      </p:cBhvr>
                                    </p:animEffect>
                                    <p:anim calcmode="lin" valueType="num">
                                      <p:cBhvr>
                                        <p:cTn id="65" dur="1000" fill="hold"/>
                                        <p:tgtEl>
                                          <p:spTgt spid="52"/>
                                        </p:tgtEl>
                                        <p:attrNameLst>
                                          <p:attrName>ppt_x</p:attrName>
                                        </p:attrNameLst>
                                      </p:cBhvr>
                                      <p:tavLst>
                                        <p:tav tm="0">
                                          <p:val>
                                            <p:strVal val="#ppt_x"/>
                                          </p:val>
                                        </p:tav>
                                        <p:tav tm="100000">
                                          <p:val>
                                            <p:strVal val="#ppt_x"/>
                                          </p:val>
                                        </p:tav>
                                      </p:tavLst>
                                    </p:anim>
                                    <p:anim calcmode="lin" valueType="num">
                                      <p:cBhvr>
                                        <p:cTn id="66" dur="1000" fill="hold"/>
                                        <p:tgtEl>
                                          <p:spTgt spid="52"/>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0"/>
                                  </p:stCondLst>
                                  <p:childTnLst>
                                    <p:set>
                                      <p:cBhvr>
                                        <p:cTn id="68" dur="1" fill="hold">
                                          <p:stCondLst>
                                            <p:cond delay="0"/>
                                          </p:stCondLst>
                                        </p:cTn>
                                        <p:tgtEl>
                                          <p:spTgt spid="58"/>
                                        </p:tgtEl>
                                        <p:attrNameLst>
                                          <p:attrName>style.visibility</p:attrName>
                                        </p:attrNameLst>
                                      </p:cBhvr>
                                      <p:to>
                                        <p:strVal val="visible"/>
                                      </p:to>
                                    </p:set>
                                    <p:animEffect transition="in" filter="fade">
                                      <p:cBhvr>
                                        <p:cTn id="69" dur="1000"/>
                                        <p:tgtEl>
                                          <p:spTgt spid="58"/>
                                        </p:tgtEl>
                                      </p:cBhvr>
                                    </p:animEffect>
                                    <p:anim calcmode="lin" valueType="num">
                                      <p:cBhvr>
                                        <p:cTn id="70" dur="1000" fill="hold"/>
                                        <p:tgtEl>
                                          <p:spTgt spid="58"/>
                                        </p:tgtEl>
                                        <p:attrNameLst>
                                          <p:attrName>ppt_x</p:attrName>
                                        </p:attrNameLst>
                                      </p:cBhvr>
                                      <p:tavLst>
                                        <p:tav tm="0">
                                          <p:val>
                                            <p:strVal val="#ppt_x"/>
                                          </p:val>
                                        </p:tav>
                                        <p:tav tm="100000">
                                          <p:val>
                                            <p:strVal val="#ppt_x"/>
                                          </p:val>
                                        </p:tav>
                                      </p:tavLst>
                                    </p:anim>
                                    <p:anim calcmode="lin" valueType="num">
                                      <p:cBhvr>
                                        <p:cTn id="71" dur="1000" fill="hold"/>
                                        <p:tgtEl>
                                          <p:spTgt spid="58"/>
                                        </p:tgtEl>
                                        <p:attrNameLst>
                                          <p:attrName>ppt_y</p:attrName>
                                        </p:attrNameLst>
                                      </p:cBhvr>
                                      <p:tavLst>
                                        <p:tav tm="0">
                                          <p:val>
                                            <p:strVal val="#ppt_y+.1"/>
                                          </p:val>
                                        </p:tav>
                                        <p:tav tm="100000">
                                          <p:val>
                                            <p:strVal val="#ppt_y"/>
                                          </p:val>
                                        </p:tav>
                                      </p:tavLst>
                                    </p:anim>
                                  </p:childTnLst>
                                </p:cTn>
                              </p:par>
                              <p:par>
                                <p:cTn id="72" presetID="47" presetClass="entr" presetSubtype="0" fill="hold" nodeType="withEffect">
                                  <p:stCondLst>
                                    <p:cond delay="0"/>
                                  </p:stCondLst>
                                  <p:childTnLst>
                                    <p:set>
                                      <p:cBhvr>
                                        <p:cTn id="73" dur="1" fill="hold">
                                          <p:stCondLst>
                                            <p:cond delay="0"/>
                                          </p:stCondLst>
                                        </p:cTn>
                                        <p:tgtEl>
                                          <p:spTgt spid="49"/>
                                        </p:tgtEl>
                                        <p:attrNameLst>
                                          <p:attrName>style.visibility</p:attrName>
                                        </p:attrNameLst>
                                      </p:cBhvr>
                                      <p:to>
                                        <p:strVal val="visible"/>
                                      </p:to>
                                    </p:set>
                                    <p:animEffect transition="in" filter="fade">
                                      <p:cBhvr>
                                        <p:cTn id="74" dur="1000"/>
                                        <p:tgtEl>
                                          <p:spTgt spid="49"/>
                                        </p:tgtEl>
                                      </p:cBhvr>
                                    </p:animEffect>
                                    <p:anim calcmode="lin" valueType="num">
                                      <p:cBhvr>
                                        <p:cTn id="75" dur="1000" fill="hold"/>
                                        <p:tgtEl>
                                          <p:spTgt spid="49"/>
                                        </p:tgtEl>
                                        <p:attrNameLst>
                                          <p:attrName>ppt_x</p:attrName>
                                        </p:attrNameLst>
                                      </p:cBhvr>
                                      <p:tavLst>
                                        <p:tav tm="0">
                                          <p:val>
                                            <p:strVal val="#ppt_x"/>
                                          </p:val>
                                        </p:tav>
                                        <p:tav tm="100000">
                                          <p:val>
                                            <p:strVal val="#ppt_x"/>
                                          </p:val>
                                        </p:tav>
                                      </p:tavLst>
                                    </p:anim>
                                    <p:anim calcmode="lin" valueType="num">
                                      <p:cBhvr>
                                        <p:cTn id="76" dur="1000" fill="hold"/>
                                        <p:tgtEl>
                                          <p:spTgt spid="49"/>
                                        </p:tgtEl>
                                        <p:attrNameLst>
                                          <p:attrName>ppt_y</p:attrName>
                                        </p:attrNameLst>
                                      </p:cBhvr>
                                      <p:tavLst>
                                        <p:tav tm="0">
                                          <p:val>
                                            <p:strVal val="#ppt_y-.1"/>
                                          </p:val>
                                        </p:tav>
                                        <p:tav tm="100000">
                                          <p:val>
                                            <p:strVal val="#ppt_y"/>
                                          </p:val>
                                        </p:tav>
                                      </p:tavLst>
                                    </p:anim>
                                  </p:childTnLst>
                                </p:cTn>
                              </p:par>
                              <p:par>
                                <p:cTn id="77" presetID="47" presetClass="entr" presetSubtype="0" fill="hold" nodeType="with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fade">
                                      <p:cBhvr>
                                        <p:cTn id="79" dur="1000"/>
                                        <p:tgtEl>
                                          <p:spTgt spid="55"/>
                                        </p:tgtEl>
                                      </p:cBhvr>
                                    </p:animEffect>
                                    <p:anim calcmode="lin" valueType="num">
                                      <p:cBhvr>
                                        <p:cTn id="80" dur="1000" fill="hold"/>
                                        <p:tgtEl>
                                          <p:spTgt spid="55"/>
                                        </p:tgtEl>
                                        <p:attrNameLst>
                                          <p:attrName>ppt_x</p:attrName>
                                        </p:attrNameLst>
                                      </p:cBhvr>
                                      <p:tavLst>
                                        <p:tav tm="0">
                                          <p:val>
                                            <p:strVal val="#ppt_x"/>
                                          </p:val>
                                        </p:tav>
                                        <p:tav tm="100000">
                                          <p:val>
                                            <p:strVal val="#ppt_x"/>
                                          </p:val>
                                        </p:tav>
                                      </p:tavLst>
                                    </p:anim>
                                    <p:anim calcmode="lin" valueType="num">
                                      <p:cBhvr>
                                        <p:cTn id="81"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P spid="42" grpId="0" animBg="1"/>
      <p:bldP spid="43" grpId="0" animBg="1"/>
      <p:bldP spid="44" grpId="0" animBg="1"/>
      <p:bldP spid="45" grpId="0"/>
      <p:bldP spid="46" grpId="0"/>
      <p:bldP spid="47" grpId="0"/>
      <p:bldP spid="48" grpId="0"/>
      <p:bldP spid="71"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椭圆 54"/>
          <p:cNvSpPr/>
          <p:nvPr/>
        </p:nvSpPr>
        <p:spPr>
          <a:xfrm>
            <a:off x="2908055" y="2294607"/>
            <a:ext cx="3477652" cy="1802173"/>
          </a:xfrm>
          <a:custGeom>
            <a:avLst/>
            <a:gdLst>
              <a:gd name="connsiteX0" fmla="*/ 0 w 3439659"/>
              <a:gd name="connsiteY0" fmla="*/ 1719830 h 3439659"/>
              <a:gd name="connsiteX1" fmla="*/ 1719830 w 3439659"/>
              <a:gd name="connsiteY1" fmla="*/ 0 h 3439659"/>
              <a:gd name="connsiteX2" fmla="*/ 3439660 w 3439659"/>
              <a:gd name="connsiteY2" fmla="*/ 1719830 h 3439659"/>
              <a:gd name="connsiteX3" fmla="*/ 1719830 w 3439659"/>
              <a:gd name="connsiteY3" fmla="*/ 3439660 h 3439659"/>
              <a:gd name="connsiteX4" fmla="*/ 0 w 3439659"/>
              <a:gd name="connsiteY4" fmla="*/ 1719830 h 3439659"/>
              <a:gd name="connsiteX0" fmla="*/ 0 w 3487467"/>
              <a:gd name="connsiteY0" fmla="*/ 0 h 1719830"/>
              <a:gd name="connsiteX1" fmla="*/ 3439660 w 3487467"/>
              <a:gd name="connsiteY1" fmla="*/ 0 h 1719830"/>
              <a:gd name="connsiteX2" fmla="*/ 1719830 w 3487467"/>
              <a:gd name="connsiteY2" fmla="*/ 1719830 h 1719830"/>
              <a:gd name="connsiteX3" fmla="*/ 0 w 3487467"/>
              <a:gd name="connsiteY3" fmla="*/ 0 h 1719830"/>
              <a:gd name="connsiteX0" fmla="*/ 6132 w 3493599"/>
              <a:gd name="connsiteY0" fmla="*/ 130018 h 1849848"/>
              <a:gd name="connsiteX1" fmla="*/ 3445792 w 3493599"/>
              <a:gd name="connsiteY1" fmla="*/ 130018 h 1849848"/>
              <a:gd name="connsiteX2" fmla="*/ 1725962 w 3493599"/>
              <a:gd name="connsiteY2" fmla="*/ 1849848 h 1849848"/>
              <a:gd name="connsiteX3" fmla="*/ 6132 w 3493599"/>
              <a:gd name="connsiteY3" fmla="*/ 130018 h 1849848"/>
              <a:gd name="connsiteX0" fmla="*/ 6132 w 3493599"/>
              <a:gd name="connsiteY0" fmla="*/ 35412 h 1755242"/>
              <a:gd name="connsiteX1" fmla="*/ 3445792 w 3493599"/>
              <a:gd name="connsiteY1" fmla="*/ 35412 h 1755242"/>
              <a:gd name="connsiteX2" fmla="*/ 1725962 w 3493599"/>
              <a:gd name="connsiteY2" fmla="*/ 1755242 h 1755242"/>
              <a:gd name="connsiteX3" fmla="*/ 6132 w 3493599"/>
              <a:gd name="connsiteY3" fmla="*/ 35412 h 1755242"/>
              <a:gd name="connsiteX0" fmla="*/ 4377 w 3488420"/>
              <a:gd name="connsiteY0" fmla="*/ 11795 h 1772900"/>
              <a:gd name="connsiteX1" fmla="*/ 3450912 w 3488420"/>
              <a:gd name="connsiteY1" fmla="*/ 53046 h 1772900"/>
              <a:gd name="connsiteX2" fmla="*/ 1731082 w 3488420"/>
              <a:gd name="connsiteY2" fmla="*/ 1772876 h 1772900"/>
              <a:gd name="connsiteX3" fmla="*/ 4377 w 3488420"/>
              <a:gd name="connsiteY3" fmla="*/ 11795 h 1772900"/>
              <a:gd name="connsiteX0" fmla="*/ 39013 w 3522446"/>
              <a:gd name="connsiteY0" fmla="*/ 134148 h 1909003"/>
              <a:gd name="connsiteX1" fmla="*/ 3485548 w 3522446"/>
              <a:gd name="connsiteY1" fmla="*/ 175399 h 1909003"/>
              <a:gd name="connsiteX2" fmla="*/ 1738217 w 3522446"/>
              <a:gd name="connsiteY2" fmla="*/ 1908979 h 1909003"/>
              <a:gd name="connsiteX3" fmla="*/ 39013 w 3522446"/>
              <a:gd name="connsiteY3" fmla="*/ 134148 h 1909003"/>
              <a:gd name="connsiteX0" fmla="*/ 55067 w 3553265"/>
              <a:gd name="connsiteY0" fmla="*/ 134148 h 1909002"/>
              <a:gd name="connsiteX1" fmla="*/ 3501602 w 3553265"/>
              <a:gd name="connsiteY1" fmla="*/ 175399 h 1909002"/>
              <a:gd name="connsiteX2" fmla="*/ 1754271 w 3553265"/>
              <a:gd name="connsiteY2" fmla="*/ 1908979 h 1909002"/>
              <a:gd name="connsiteX3" fmla="*/ 55067 w 3553265"/>
              <a:gd name="connsiteY3" fmla="*/ 134148 h 1909002"/>
              <a:gd name="connsiteX0" fmla="*/ 39426 w 3502160"/>
              <a:gd name="connsiteY0" fmla="*/ 134148 h 1909003"/>
              <a:gd name="connsiteX1" fmla="*/ 3465335 w 3502160"/>
              <a:gd name="connsiteY1" fmla="*/ 175399 h 1909003"/>
              <a:gd name="connsiteX2" fmla="*/ 1718004 w 3502160"/>
              <a:gd name="connsiteY2" fmla="*/ 1908979 h 1909003"/>
              <a:gd name="connsiteX3" fmla="*/ 39426 w 3502160"/>
              <a:gd name="connsiteY3" fmla="*/ 134148 h 1909003"/>
              <a:gd name="connsiteX0" fmla="*/ 8999 w 3471733"/>
              <a:gd name="connsiteY0" fmla="*/ 21578 h 1796433"/>
              <a:gd name="connsiteX1" fmla="*/ 3434908 w 3471733"/>
              <a:gd name="connsiteY1" fmla="*/ 62829 h 1796433"/>
              <a:gd name="connsiteX2" fmla="*/ 1687577 w 3471733"/>
              <a:gd name="connsiteY2" fmla="*/ 1796409 h 1796433"/>
              <a:gd name="connsiteX3" fmla="*/ 8999 w 3471733"/>
              <a:gd name="connsiteY3" fmla="*/ 21578 h 1796433"/>
              <a:gd name="connsiteX0" fmla="*/ 39425 w 3502159"/>
              <a:gd name="connsiteY0" fmla="*/ 135675 h 1931154"/>
              <a:gd name="connsiteX1" fmla="*/ 3465334 w 3502159"/>
              <a:gd name="connsiteY1" fmla="*/ 176926 h 1931154"/>
              <a:gd name="connsiteX2" fmla="*/ 1718003 w 3502159"/>
              <a:gd name="connsiteY2" fmla="*/ 1931131 h 1931154"/>
              <a:gd name="connsiteX3" fmla="*/ 39425 w 3502159"/>
              <a:gd name="connsiteY3" fmla="*/ 135675 h 1931154"/>
              <a:gd name="connsiteX0" fmla="*/ 7276 w 3470010"/>
              <a:gd name="connsiteY0" fmla="*/ 26065 h 1821544"/>
              <a:gd name="connsiteX1" fmla="*/ 3433185 w 3470010"/>
              <a:gd name="connsiteY1" fmla="*/ 67316 h 1821544"/>
              <a:gd name="connsiteX2" fmla="*/ 1685854 w 3470010"/>
              <a:gd name="connsiteY2" fmla="*/ 1821521 h 1821544"/>
              <a:gd name="connsiteX3" fmla="*/ 7276 w 3470010"/>
              <a:gd name="connsiteY3" fmla="*/ 26065 h 1821544"/>
              <a:gd name="connsiteX0" fmla="*/ 12669 w 3492943"/>
              <a:gd name="connsiteY0" fmla="*/ 26065 h 1822469"/>
              <a:gd name="connsiteX1" fmla="*/ 3438578 w 3492943"/>
              <a:gd name="connsiteY1" fmla="*/ 67316 h 1822469"/>
              <a:gd name="connsiteX2" fmla="*/ 1691247 w 3492943"/>
              <a:gd name="connsiteY2" fmla="*/ 1821521 h 1822469"/>
              <a:gd name="connsiteX3" fmla="*/ 12669 w 3492943"/>
              <a:gd name="connsiteY3" fmla="*/ 26065 h 1822469"/>
              <a:gd name="connsiteX0" fmla="*/ 48756 w 3529030"/>
              <a:gd name="connsiteY0" fmla="*/ 3139 h 1799516"/>
              <a:gd name="connsiteX1" fmla="*/ 3474665 w 3529030"/>
              <a:gd name="connsiteY1" fmla="*/ 44390 h 1799516"/>
              <a:gd name="connsiteX2" fmla="*/ 1727334 w 3529030"/>
              <a:gd name="connsiteY2" fmla="*/ 1798595 h 1799516"/>
              <a:gd name="connsiteX3" fmla="*/ 48756 w 3529030"/>
              <a:gd name="connsiteY3" fmla="*/ 3139 h 1799516"/>
              <a:gd name="connsiteX0" fmla="*/ 48756 w 3529030"/>
              <a:gd name="connsiteY0" fmla="*/ 5796 h 1802173"/>
              <a:gd name="connsiteX1" fmla="*/ 3474665 w 3529030"/>
              <a:gd name="connsiteY1" fmla="*/ 47047 h 1802173"/>
              <a:gd name="connsiteX2" fmla="*/ 1727334 w 3529030"/>
              <a:gd name="connsiteY2" fmla="*/ 1801252 h 1802173"/>
              <a:gd name="connsiteX3" fmla="*/ 48756 w 3529030"/>
              <a:gd name="connsiteY3" fmla="*/ 5796 h 1802173"/>
              <a:gd name="connsiteX0" fmla="*/ 48756 w 3477652"/>
              <a:gd name="connsiteY0" fmla="*/ 5796 h 1802173"/>
              <a:gd name="connsiteX1" fmla="*/ 3474665 w 3477652"/>
              <a:gd name="connsiteY1" fmla="*/ 47047 h 1802173"/>
              <a:gd name="connsiteX2" fmla="*/ 1727334 w 3477652"/>
              <a:gd name="connsiteY2" fmla="*/ 1801252 h 1802173"/>
              <a:gd name="connsiteX3" fmla="*/ 48756 w 3477652"/>
              <a:gd name="connsiteY3" fmla="*/ 5796 h 1802173"/>
            </a:gdLst>
            <a:ahLst/>
            <a:cxnLst>
              <a:cxn ang="0">
                <a:pos x="connsiteX0" y="connsiteY0"/>
              </a:cxn>
              <a:cxn ang="0">
                <a:pos x="connsiteX1" y="connsiteY1"/>
              </a:cxn>
              <a:cxn ang="0">
                <a:pos x="connsiteX2" y="connsiteY2"/>
              </a:cxn>
              <a:cxn ang="0">
                <a:pos x="connsiteX3" y="connsiteY3"/>
              </a:cxn>
            </a:cxnLst>
            <a:rect l="l" t="t" r="r" b="b"/>
            <a:pathLst>
              <a:path w="3477652" h="1802173">
                <a:moveTo>
                  <a:pt x="48756" y="5796"/>
                </a:moveTo>
                <a:cubicBezTo>
                  <a:pt x="305602" y="15937"/>
                  <a:pt x="3181151" y="-33335"/>
                  <a:pt x="3474665" y="47047"/>
                </a:cubicBezTo>
                <a:cubicBezTo>
                  <a:pt x="3527547" y="271809"/>
                  <a:pt x="2875835" y="1753126"/>
                  <a:pt x="1727334" y="1801252"/>
                </a:cubicBezTo>
                <a:cubicBezTo>
                  <a:pt x="578833" y="1849378"/>
                  <a:pt x="-208090" y="-4345"/>
                  <a:pt x="48756" y="5796"/>
                </a:cubicBezTo>
                <a:close/>
              </a:path>
            </a:pathLst>
          </a:custGeom>
          <a:noFill/>
          <a:ln w="12700" cap="flat" cmpd="sng" algn="ctr">
            <a:solidFill>
              <a:sysClr val="windowText" lastClr="000000">
                <a:lumMod val="65000"/>
                <a:lumOff val="35000"/>
              </a:sysClr>
            </a:solidFill>
            <a:prstDash val="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32" name="TextBox 31"/>
          <p:cNvSpPr txBox="1"/>
          <p:nvPr/>
        </p:nvSpPr>
        <p:spPr>
          <a:xfrm>
            <a:off x="1573312" y="2114339"/>
            <a:ext cx="902811" cy="307777"/>
          </a:xfrm>
          <a:prstGeom prst="rect">
            <a:avLst/>
          </a:prstGeom>
          <a:noFill/>
        </p:spPr>
        <p:txBody>
          <a:bodyPr wrap="none" rtlCol="0">
            <a:spAutoFit/>
          </a:bodyPr>
          <a:lstStyle/>
          <a:p>
            <a:pPr algn="ctr"/>
            <a:r>
              <a:rPr lang="zh-CN" altLang="en-US" sz="1400" b="1" dirty="0" smtClean="0">
                <a:solidFill>
                  <a:srgbClr val="0070C0"/>
                </a:solidFill>
                <a:latin typeface="微软雅黑" pitchFamily="34" charset="-122"/>
                <a:ea typeface="微软雅黑" pitchFamily="34" charset="-122"/>
              </a:rPr>
              <a:t>标题内容</a:t>
            </a:r>
            <a:endParaRPr lang="zh-CN" altLang="en-US" sz="1400" b="1" dirty="0">
              <a:solidFill>
                <a:srgbClr val="0070C0"/>
              </a:solidFill>
              <a:latin typeface="微软雅黑" pitchFamily="34" charset="-122"/>
              <a:ea typeface="微软雅黑" pitchFamily="34" charset="-122"/>
            </a:endParaRPr>
          </a:p>
        </p:txBody>
      </p:sp>
      <p:cxnSp>
        <p:nvCxnSpPr>
          <p:cNvPr id="33" name="直接连接符 32"/>
          <p:cNvCxnSpPr/>
          <p:nvPr/>
        </p:nvCxnSpPr>
        <p:spPr>
          <a:xfrm flipV="1">
            <a:off x="2711031" y="2290626"/>
            <a:ext cx="1913927" cy="21230"/>
          </a:xfrm>
          <a:prstGeom prst="line">
            <a:avLst/>
          </a:prstGeom>
          <a:noFill/>
          <a:ln w="76200" cap="flat" cmpd="sng" algn="ctr">
            <a:solidFill>
              <a:sysClr val="windowText" lastClr="000000">
                <a:lumMod val="65000"/>
                <a:lumOff val="35000"/>
              </a:sysClr>
            </a:solidFill>
            <a:prstDash val="solid"/>
          </a:ln>
          <a:effectLst/>
        </p:spPr>
      </p:cxnSp>
      <p:cxnSp>
        <p:nvCxnSpPr>
          <p:cNvPr id="34" name="直接连接符 33"/>
          <p:cNvCxnSpPr/>
          <p:nvPr/>
        </p:nvCxnSpPr>
        <p:spPr>
          <a:xfrm flipV="1">
            <a:off x="3125810" y="2290626"/>
            <a:ext cx="1499148" cy="1054342"/>
          </a:xfrm>
          <a:prstGeom prst="line">
            <a:avLst/>
          </a:prstGeom>
          <a:noFill/>
          <a:ln w="76200" cap="flat" cmpd="sng" algn="ctr">
            <a:solidFill>
              <a:sysClr val="windowText" lastClr="000000">
                <a:lumMod val="65000"/>
                <a:lumOff val="35000"/>
              </a:sysClr>
            </a:solidFill>
            <a:prstDash val="solid"/>
          </a:ln>
          <a:effectLst/>
        </p:spPr>
      </p:cxnSp>
      <p:cxnSp>
        <p:nvCxnSpPr>
          <p:cNvPr id="35" name="直接连接符 34"/>
          <p:cNvCxnSpPr/>
          <p:nvPr/>
        </p:nvCxnSpPr>
        <p:spPr>
          <a:xfrm flipV="1">
            <a:off x="3998646" y="2290627"/>
            <a:ext cx="626312" cy="1779464"/>
          </a:xfrm>
          <a:prstGeom prst="line">
            <a:avLst/>
          </a:prstGeom>
          <a:noFill/>
          <a:ln w="76200" cap="flat" cmpd="sng" algn="ctr">
            <a:solidFill>
              <a:sysClr val="windowText" lastClr="000000">
                <a:lumMod val="65000"/>
                <a:lumOff val="35000"/>
              </a:sysClr>
            </a:solidFill>
            <a:prstDash val="solid"/>
          </a:ln>
          <a:effectLst/>
        </p:spPr>
      </p:cxnSp>
      <p:cxnSp>
        <p:nvCxnSpPr>
          <p:cNvPr id="36" name="直接连接符 35"/>
          <p:cNvCxnSpPr/>
          <p:nvPr/>
        </p:nvCxnSpPr>
        <p:spPr>
          <a:xfrm flipH="1" flipV="1">
            <a:off x="4624959" y="2290627"/>
            <a:ext cx="670571" cy="1717151"/>
          </a:xfrm>
          <a:prstGeom prst="line">
            <a:avLst/>
          </a:prstGeom>
          <a:noFill/>
          <a:ln w="76200" cap="flat" cmpd="sng" algn="ctr">
            <a:solidFill>
              <a:sysClr val="windowText" lastClr="000000">
                <a:lumMod val="65000"/>
                <a:lumOff val="35000"/>
              </a:sysClr>
            </a:solidFill>
            <a:prstDash val="solid"/>
          </a:ln>
          <a:effectLst/>
        </p:spPr>
      </p:cxnSp>
      <p:cxnSp>
        <p:nvCxnSpPr>
          <p:cNvPr id="37" name="直接连接符 36"/>
          <p:cNvCxnSpPr/>
          <p:nvPr/>
        </p:nvCxnSpPr>
        <p:spPr>
          <a:xfrm flipH="1" flipV="1">
            <a:off x="4624958" y="2290626"/>
            <a:ext cx="1465240" cy="1054342"/>
          </a:xfrm>
          <a:prstGeom prst="line">
            <a:avLst/>
          </a:prstGeom>
          <a:noFill/>
          <a:ln w="76200" cap="flat" cmpd="sng" algn="ctr">
            <a:solidFill>
              <a:sysClr val="windowText" lastClr="000000">
                <a:lumMod val="65000"/>
                <a:lumOff val="35000"/>
              </a:sysClr>
            </a:solidFill>
            <a:prstDash val="solid"/>
          </a:ln>
          <a:effectLst/>
        </p:spPr>
      </p:cxnSp>
      <p:cxnSp>
        <p:nvCxnSpPr>
          <p:cNvPr id="38" name="直接连接符 37"/>
          <p:cNvCxnSpPr/>
          <p:nvPr/>
        </p:nvCxnSpPr>
        <p:spPr>
          <a:xfrm>
            <a:off x="4624958" y="2290625"/>
            <a:ext cx="1861284" cy="13806"/>
          </a:xfrm>
          <a:prstGeom prst="line">
            <a:avLst/>
          </a:prstGeom>
          <a:noFill/>
          <a:ln w="76200" cap="flat" cmpd="sng" algn="ctr">
            <a:solidFill>
              <a:sysClr val="windowText" lastClr="000000">
                <a:lumMod val="65000"/>
                <a:lumOff val="35000"/>
              </a:sysClr>
            </a:solidFill>
            <a:prstDash val="solid"/>
          </a:ln>
          <a:effectLst/>
        </p:spPr>
      </p:cxnSp>
      <p:sp>
        <p:nvSpPr>
          <p:cNvPr id="39" name="椭圆 38"/>
          <p:cNvSpPr/>
          <p:nvPr/>
        </p:nvSpPr>
        <p:spPr>
          <a:xfrm>
            <a:off x="2926415" y="2947152"/>
            <a:ext cx="660132" cy="660132"/>
          </a:xfrm>
          <a:prstGeom prst="ellipse">
            <a:avLst/>
          </a:prstGeom>
          <a:solidFill>
            <a:srgbClr val="0070C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40" name="椭圆 39"/>
          <p:cNvSpPr/>
          <p:nvPr/>
        </p:nvSpPr>
        <p:spPr>
          <a:xfrm>
            <a:off x="3707904" y="3677712"/>
            <a:ext cx="660132" cy="660132"/>
          </a:xfrm>
          <a:prstGeom prst="ellipse">
            <a:avLst/>
          </a:prstGeom>
          <a:solidFill>
            <a:srgbClr val="0070C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41" name="椭圆 40"/>
          <p:cNvSpPr/>
          <p:nvPr/>
        </p:nvSpPr>
        <p:spPr>
          <a:xfrm>
            <a:off x="4960244" y="3643973"/>
            <a:ext cx="660132" cy="660132"/>
          </a:xfrm>
          <a:prstGeom prst="ellipse">
            <a:avLst/>
          </a:prstGeom>
          <a:solidFill>
            <a:srgbClr val="0070C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42" name="椭圆 41"/>
          <p:cNvSpPr/>
          <p:nvPr/>
        </p:nvSpPr>
        <p:spPr>
          <a:xfrm>
            <a:off x="5713686" y="2850293"/>
            <a:ext cx="660132" cy="660132"/>
          </a:xfrm>
          <a:prstGeom prst="ellipse">
            <a:avLst/>
          </a:prstGeom>
          <a:solidFill>
            <a:srgbClr val="0070C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43" name="椭圆 42"/>
          <p:cNvSpPr/>
          <p:nvPr/>
        </p:nvSpPr>
        <p:spPr>
          <a:xfrm>
            <a:off x="6012160" y="1982578"/>
            <a:ext cx="660132" cy="660132"/>
          </a:xfrm>
          <a:prstGeom prst="ellipse">
            <a:avLst/>
          </a:prstGeom>
          <a:solidFill>
            <a:srgbClr val="0070C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44" name="椭圆 43"/>
          <p:cNvSpPr/>
          <p:nvPr/>
        </p:nvSpPr>
        <p:spPr>
          <a:xfrm>
            <a:off x="2645698" y="1971175"/>
            <a:ext cx="660132" cy="660132"/>
          </a:xfrm>
          <a:prstGeom prst="ellipse">
            <a:avLst/>
          </a:prstGeom>
          <a:solidFill>
            <a:srgbClr val="0070C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45" name="TextBox 44"/>
          <p:cNvSpPr txBox="1"/>
          <p:nvPr/>
        </p:nvSpPr>
        <p:spPr>
          <a:xfrm>
            <a:off x="1992493" y="3266467"/>
            <a:ext cx="902812" cy="307777"/>
          </a:xfrm>
          <a:prstGeom prst="rect">
            <a:avLst/>
          </a:prstGeom>
          <a:noFill/>
        </p:spPr>
        <p:txBody>
          <a:bodyPr wrap="none" rtlCol="0">
            <a:spAutoFit/>
          </a:bodyPr>
          <a:lstStyle/>
          <a:p>
            <a:pPr algn="ctr"/>
            <a:r>
              <a:rPr lang="zh-CN" altLang="en-US" sz="1400" b="1" dirty="0" smtClean="0">
                <a:solidFill>
                  <a:srgbClr val="0070C0"/>
                </a:solidFill>
                <a:latin typeface="微软雅黑" pitchFamily="34" charset="-122"/>
                <a:ea typeface="微软雅黑" pitchFamily="34" charset="-122"/>
              </a:rPr>
              <a:t>标题内容</a:t>
            </a:r>
            <a:endParaRPr lang="zh-CN" altLang="en-US" sz="1400" b="1" dirty="0">
              <a:solidFill>
                <a:srgbClr val="0070C0"/>
              </a:solidFill>
              <a:latin typeface="微软雅黑" pitchFamily="34" charset="-122"/>
              <a:ea typeface="微软雅黑" pitchFamily="34" charset="-122"/>
            </a:endParaRPr>
          </a:p>
        </p:txBody>
      </p:sp>
      <p:sp>
        <p:nvSpPr>
          <p:cNvPr id="46" name="TextBox 45"/>
          <p:cNvSpPr txBox="1"/>
          <p:nvPr/>
        </p:nvSpPr>
        <p:spPr>
          <a:xfrm>
            <a:off x="611560" y="3545756"/>
            <a:ext cx="2556284" cy="511037"/>
          </a:xfrm>
          <a:prstGeom prst="rect">
            <a:avLst/>
          </a:prstGeom>
          <a:noFill/>
        </p:spPr>
        <p:txBody>
          <a:bodyPr wrap="square" rtlCol="0">
            <a:spAutoFit/>
          </a:bodyPr>
          <a:lstStyle/>
          <a:p>
            <a:pPr marL="0" marR="0" lvl="0" indent="0" algn="r"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点击</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输入简要文字内容，文字内容需概括精炼，不用多余的文字</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修饰</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a:t>
            </a:r>
          </a:p>
        </p:txBody>
      </p:sp>
      <p:sp>
        <p:nvSpPr>
          <p:cNvPr id="47" name="TextBox 46"/>
          <p:cNvSpPr txBox="1"/>
          <p:nvPr/>
        </p:nvSpPr>
        <p:spPr>
          <a:xfrm>
            <a:off x="2805092" y="4202571"/>
            <a:ext cx="902812" cy="307777"/>
          </a:xfrm>
          <a:prstGeom prst="rect">
            <a:avLst/>
          </a:prstGeom>
          <a:noFill/>
        </p:spPr>
        <p:txBody>
          <a:bodyPr wrap="none" rtlCol="0">
            <a:spAutoFit/>
          </a:bodyPr>
          <a:lstStyle/>
          <a:p>
            <a:pPr algn="ctr"/>
            <a:r>
              <a:rPr lang="zh-CN" altLang="en-US" sz="1400" b="1" dirty="0" smtClean="0">
                <a:solidFill>
                  <a:srgbClr val="0070C0"/>
                </a:solidFill>
                <a:latin typeface="微软雅黑" pitchFamily="34" charset="-122"/>
                <a:ea typeface="微软雅黑" pitchFamily="34" charset="-122"/>
              </a:rPr>
              <a:t>标题内容</a:t>
            </a:r>
            <a:endParaRPr lang="zh-CN" altLang="en-US" sz="1400" b="1" dirty="0">
              <a:solidFill>
                <a:srgbClr val="0070C0"/>
              </a:solidFill>
              <a:latin typeface="微软雅黑" pitchFamily="34" charset="-122"/>
              <a:ea typeface="微软雅黑" pitchFamily="34" charset="-122"/>
            </a:endParaRPr>
          </a:p>
        </p:txBody>
      </p:sp>
      <p:sp>
        <p:nvSpPr>
          <p:cNvPr id="48" name="TextBox 47"/>
          <p:cNvSpPr txBox="1"/>
          <p:nvPr/>
        </p:nvSpPr>
        <p:spPr>
          <a:xfrm>
            <a:off x="1524316" y="4481860"/>
            <a:ext cx="2556284" cy="511037"/>
          </a:xfrm>
          <a:prstGeom prst="rect">
            <a:avLst/>
          </a:prstGeom>
          <a:noFill/>
        </p:spPr>
        <p:txBody>
          <a:bodyPr wrap="square" rtlCol="0">
            <a:spAutoFit/>
          </a:bodyPr>
          <a:lstStyle/>
          <a:p>
            <a:pPr marL="0" marR="0" lvl="0" indent="0" algn="r"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点击</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输入简要文字内容，文字内容需概括精炼，不用多余的文字</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修饰</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a:t>
            </a:r>
          </a:p>
        </p:txBody>
      </p:sp>
      <p:sp>
        <p:nvSpPr>
          <p:cNvPr id="49" name="TextBox 48"/>
          <p:cNvSpPr txBox="1"/>
          <p:nvPr/>
        </p:nvSpPr>
        <p:spPr>
          <a:xfrm>
            <a:off x="5508104" y="4222225"/>
            <a:ext cx="902811" cy="307777"/>
          </a:xfrm>
          <a:prstGeom prst="rect">
            <a:avLst/>
          </a:prstGeom>
          <a:noFill/>
        </p:spPr>
        <p:txBody>
          <a:bodyPr wrap="none" rtlCol="0">
            <a:spAutoFit/>
          </a:bodyPr>
          <a:lstStyle/>
          <a:p>
            <a:r>
              <a:rPr lang="zh-CN" altLang="en-US" sz="1400" b="1" dirty="0" smtClean="0">
                <a:solidFill>
                  <a:srgbClr val="0070C0"/>
                </a:solidFill>
                <a:latin typeface="微软雅黑" pitchFamily="34" charset="-122"/>
                <a:ea typeface="微软雅黑" pitchFamily="34" charset="-122"/>
              </a:rPr>
              <a:t>标题内容</a:t>
            </a:r>
            <a:endParaRPr lang="zh-CN" altLang="en-US" sz="1400" b="1" dirty="0">
              <a:solidFill>
                <a:srgbClr val="0070C0"/>
              </a:solidFill>
              <a:latin typeface="微软雅黑" pitchFamily="34" charset="-122"/>
              <a:ea typeface="微软雅黑" pitchFamily="34" charset="-122"/>
            </a:endParaRPr>
          </a:p>
        </p:txBody>
      </p:sp>
      <p:sp>
        <p:nvSpPr>
          <p:cNvPr id="50" name="TextBox 49"/>
          <p:cNvSpPr txBox="1"/>
          <p:nvPr/>
        </p:nvSpPr>
        <p:spPr>
          <a:xfrm>
            <a:off x="5256076" y="4502139"/>
            <a:ext cx="2556284" cy="511037"/>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点击</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输入简要文字内容，文字内容需概括精炼，不用多余的文字</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修饰</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a:t>
            </a:r>
          </a:p>
        </p:txBody>
      </p:sp>
      <p:sp>
        <p:nvSpPr>
          <p:cNvPr id="51" name="TextBox 50"/>
          <p:cNvSpPr txBox="1"/>
          <p:nvPr/>
        </p:nvSpPr>
        <p:spPr>
          <a:xfrm>
            <a:off x="6336196" y="3287258"/>
            <a:ext cx="902811" cy="307777"/>
          </a:xfrm>
          <a:prstGeom prst="rect">
            <a:avLst/>
          </a:prstGeom>
          <a:noFill/>
        </p:spPr>
        <p:txBody>
          <a:bodyPr wrap="none" rtlCol="0">
            <a:spAutoFit/>
          </a:bodyPr>
          <a:lstStyle/>
          <a:p>
            <a:r>
              <a:rPr lang="zh-CN" altLang="en-US" sz="1400" b="1" dirty="0" smtClean="0">
                <a:solidFill>
                  <a:srgbClr val="0070C0"/>
                </a:solidFill>
                <a:latin typeface="微软雅黑" pitchFamily="34" charset="-122"/>
                <a:ea typeface="微软雅黑" pitchFamily="34" charset="-122"/>
              </a:rPr>
              <a:t>标题内容</a:t>
            </a:r>
            <a:endParaRPr lang="zh-CN" altLang="en-US" sz="1400" b="1" dirty="0">
              <a:solidFill>
                <a:srgbClr val="0070C0"/>
              </a:solidFill>
              <a:latin typeface="微软雅黑" pitchFamily="34" charset="-122"/>
              <a:ea typeface="微软雅黑" pitchFamily="34" charset="-122"/>
            </a:endParaRPr>
          </a:p>
        </p:txBody>
      </p:sp>
      <p:sp>
        <p:nvSpPr>
          <p:cNvPr id="52" name="TextBox 51"/>
          <p:cNvSpPr txBox="1"/>
          <p:nvPr/>
        </p:nvSpPr>
        <p:spPr>
          <a:xfrm>
            <a:off x="6084168" y="3567172"/>
            <a:ext cx="2556284" cy="511037"/>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点击</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输入简要文字内容，文字内容需概括精炼，不用多余的文字</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修饰</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a:t>
            </a:r>
          </a:p>
        </p:txBody>
      </p:sp>
      <p:sp>
        <p:nvSpPr>
          <p:cNvPr id="53" name="TextBox 52"/>
          <p:cNvSpPr txBox="1"/>
          <p:nvPr/>
        </p:nvSpPr>
        <p:spPr>
          <a:xfrm>
            <a:off x="6804248" y="2264008"/>
            <a:ext cx="902811" cy="307777"/>
          </a:xfrm>
          <a:prstGeom prst="rect">
            <a:avLst/>
          </a:prstGeom>
          <a:noFill/>
        </p:spPr>
        <p:txBody>
          <a:bodyPr wrap="none" rtlCol="0">
            <a:spAutoFit/>
          </a:bodyPr>
          <a:lstStyle/>
          <a:p>
            <a:r>
              <a:rPr lang="zh-CN" altLang="en-US" sz="1400" b="1" dirty="0" smtClean="0">
                <a:solidFill>
                  <a:srgbClr val="0070C0"/>
                </a:solidFill>
                <a:latin typeface="微软雅黑" pitchFamily="34" charset="-122"/>
                <a:ea typeface="微软雅黑" pitchFamily="34" charset="-122"/>
              </a:rPr>
              <a:t>标题内容</a:t>
            </a:r>
            <a:endParaRPr lang="zh-CN" altLang="en-US" sz="1400" b="1" dirty="0">
              <a:solidFill>
                <a:srgbClr val="0070C0"/>
              </a:solidFill>
              <a:latin typeface="微软雅黑" pitchFamily="34" charset="-122"/>
              <a:ea typeface="微软雅黑" pitchFamily="34" charset="-122"/>
            </a:endParaRPr>
          </a:p>
        </p:txBody>
      </p:sp>
      <p:sp>
        <p:nvSpPr>
          <p:cNvPr id="54" name="TextBox 53"/>
          <p:cNvSpPr txBox="1"/>
          <p:nvPr/>
        </p:nvSpPr>
        <p:spPr>
          <a:xfrm>
            <a:off x="6552220" y="2543922"/>
            <a:ext cx="2556284" cy="511037"/>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点击</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输入简要文字内容，文字内容需概括精炼，不用多余的文字</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修饰</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a:t>
            </a:r>
          </a:p>
        </p:txBody>
      </p:sp>
      <p:grpSp>
        <p:nvGrpSpPr>
          <p:cNvPr id="55" name="组合 54"/>
          <p:cNvGrpSpPr/>
          <p:nvPr/>
        </p:nvGrpSpPr>
        <p:grpSpPr>
          <a:xfrm>
            <a:off x="3923779" y="1589446"/>
            <a:ext cx="1402358" cy="1402358"/>
            <a:chOff x="3851771" y="1163107"/>
            <a:chExt cx="1402358" cy="1402358"/>
          </a:xfrm>
        </p:grpSpPr>
        <p:grpSp>
          <p:nvGrpSpPr>
            <p:cNvPr id="56" name="组合 55"/>
            <p:cNvGrpSpPr/>
            <p:nvPr/>
          </p:nvGrpSpPr>
          <p:grpSpPr>
            <a:xfrm>
              <a:off x="3851771" y="1163107"/>
              <a:ext cx="1402358" cy="1402358"/>
              <a:chOff x="304800" y="673100"/>
              <a:chExt cx="4000500" cy="4000500"/>
            </a:xfrm>
            <a:effectLst>
              <a:outerShdw blurRad="444500" dist="2540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59" name="椭圆 5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sp>
          <p:nvSpPr>
            <p:cNvPr id="57" name="TextBox 56"/>
            <p:cNvSpPr txBox="1"/>
            <p:nvPr/>
          </p:nvSpPr>
          <p:spPr>
            <a:xfrm>
              <a:off x="4204137" y="1520959"/>
              <a:ext cx="697627" cy="707886"/>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rPr>
                <a:t>添加</a:t>
              </a:r>
              <a:endParaRPr kumimoji="0" lang="en-US" altLang="zh-CN" sz="2000"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rPr>
                <a:t>标题</a:t>
              </a:r>
              <a:endParaRPr kumimoji="0" lang="zh-CN" altLang="en-US" sz="2000" b="1" i="0" u="none" strike="noStrike" kern="0" cap="none" spc="0" normalizeH="0" baseline="0" noProof="0" dirty="0">
                <a:ln>
                  <a:noFill/>
                </a:ln>
                <a:solidFill>
                  <a:srgbClr val="0070C0"/>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21776684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4000">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14:bounceEnd="44000">
                                          <p:cBhvr additive="base">
                                            <p:cTn id="7" dur="500" fill="hold"/>
                                            <p:tgtEl>
                                              <p:spTgt spid="55"/>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5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strips(downLeft)">
                                          <p:cBhvr>
                                            <p:cTn id="12" dur="500"/>
                                            <p:tgtEl>
                                              <p:spTgt spid="33"/>
                                            </p:tgtEl>
                                          </p:cBhvr>
                                        </p:animEffect>
                                      </p:childTnLst>
                                    </p:cTn>
                                  </p:par>
                                  <p:par>
                                    <p:cTn id="13" presetID="18" presetClass="entr" presetSubtype="12" fill="hold" nodeType="with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strips(downLeft)">
                                          <p:cBhvr>
                                            <p:cTn id="15" dur="500"/>
                                            <p:tgtEl>
                                              <p:spTgt spid="34"/>
                                            </p:tgtEl>
                                          </p:cBhvr>
                                        </p:animEffect>
                                      </p:childTnLst>
                                    </p:cTn>
                                  </p:par>
                                  <p:par>
                                    <p:cTn id="16" presetID="18" presetClass="entr" presetSubtype="12" fill="hold" nodeType="with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strips(downLeft)">
                                          <p:cBhvr>
                                            <p:cTn id="18" dur="500"/>
                                            <p:tgtEl>
                                              <p:spTgt spid="35"/>
                                            </p:tgtEl>
                                          </p:cBhvr>
                                        </p:animEffect>
                                      </p:childTnLst>
                                    </p:cTn>
                                  </p:par>
                                  <p:par>
                                    <p:cTn id="19" presetID="18" presetClass="entr" presetSubtype="6"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strips(downRight)">
                                          <p:cBhvr>
                                            <p:cTn id="21" dur="500"/>
                                            <p:tgtEl>
                                              <p:spTgt spid="36"/>
                                            </p:tgtEl>
                                          </p:cBhvr>
                                        </p:animEffect>
                                      </p:childTnLst>
                                    </p:cTn>
                                  </p:par>
                                  <p:par>
                                    <p:cTn id="22" presetID="18" presetClass="entr" presetSubtype="6" fill="hold" nodeType="with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strips(downRight)">
                                          <p:cBhvr>
                                            <p:cTn id="24" dur="500"/>
                                            <p:tgtEl>
                                              <p:spTgt spid="37"/>
                                            </p:tgtEl>
                                          </p:cBhvr>
                                        </p:animEffect>
                                      </p:childTnLst>
                                    </p:cTn>
                                  </p:par>
                                  <p:par>
                                    <p:cTn id="25" presetID="18" presetClass="entr" presetSubtype="6" fill="hold" nodeType="with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strips(downRight)">
                                          <p:cBhvr>
                                            <p:cTn id="27" dur="500"/>
                                            <p:tgtEl>
                                              <p:spTgt spid="38"/>
                                            </p:tgtEl>
                                          </p:cBhvr>
                                        </p:animEffect>
                                      </p:childTnLst>
                                    </p:cTn>
                                  </p:par>
                                  <p:par>
                                    <p:cTn id="28" presetID="53" presetClass="entr" presetSubtype="16" fill="hold" grpId="0" nodeType="withEffect">
                                      <p:stCondLst>
                                        <p:cond delay="300"/>
                                      </p:stCondLst>
                                      <p:childTnLst>
                                        <p:set>
                                          <p:cBhvr>
                                            <p:cTn id="29" dur="1" fill="hold">
                                              <p:stCondLst>
                                                <p:cond delay="0"/>
                                              </p:stCondLst>
                                            </p:cTn>
                                            <p:tgtEl>
                                              <p:spTgt spid="44"/>
                                            </p:tgtEl>
                                            <p:attrNameLst>
                                              <p:attrName>style.visibility</p:attrName>
                                            </p:attrNameLst>
                                          </p:cBhvr>
                                          <p:to>
                                            <p:strVal val="visible"/>
                                          </p:to>
                                        </p:set>
                                        <p:anim calcmode="lin" valueType="num">
                                          <p:cBhvr>
                                            <p:cTn id="30" dur="500" fill="hold"/>
                                            <p:tgtEl>
                                              <p:spTgt spid="44"/>
                                            </p:tgtEl>
                                            <p:attrNameLst>
                                              <p:attrName>ppt_w</p:attrName>
                                            </p:attrNameLst>
                                          </p:cBhvr>
                                          <p:tavLst>
                                            <p:tav tm="0">
                                              <p:val>
                                                <p:fltVal val="0"/>
                                              </p:val>
                                            </p:tav>
                                            <p:tav tm="100000">
                                              <p:val>
                                                <p:strVal val="#ppt_w"/>
                                              </p:val>
                                            </p:tav>
                                          </p:tavLst>
                                        </p:anim>
                                        <p:anim calcmode="lin" valueType="num">
                                          <p:cBhvr>
                                            <p:cTn id="31" dur="500" fill="hold"/>
                                            <p:tgtEl>
                                              <p:spTgt spid="44"/>
                                            </p:tgtEl>
                                            <p:attrNameLst>
                                              <p:attrName>ppt_h</p:attrName>
                                            </p:attrNameLst>
                                          </p:cBhvr>
                                          <p:tavLst>
                                            <p:tav tm="0">
                                              <p:val>
                                                <p:fltVal val="0"/>
                                              </p:val>
                                            </p:tav>
                                            <p:tav tm="100000">
                                              <p:val>
                                                <p:strVal val="#ppt_h"/>
                                              </p:val>
                                            </p:tav>
                                          </p:tavLst>
                                        </p:anim>
                                        <p:animEffect transition="in" filter="fade">
                                          <p:cBhvr>
                                            <p:cTn id="32" dur="500"/>
                                            <p:tgtEl>
                                              <p:spTgt spid="44"/>
                                            </p:tgtEl>
                                          </p:cBhvr>
                                        </p:animEffect>
                                      </p:childTnLst>
                                    </p:cTn>
                                  </p:par>
                                  <p:par>
                                    <p:cTn id="33" presetID="53" presetClass="entr" presetSubtype="16" fill="hold" grpId="0" nodeType="withEffect">
                                      <p:stCondLst>
                                        <p:cond delay="300"/>
                                      </p:stCondLst>
                                      <p:childTnLst>
                                        <p:set>
                                          <p:cBhvr>
                                            <p:cTn id="34" dur="1" fill="hold">
                                              <p:stCondLst>
                                                <p:cond delay="0"/>
                                              </p:stCondLst>
                                            </p:cTn>
                                            <p:tgtEl>
                                              <p:spTgt spid="39"/>
                                            </p:tgtEl>
                                            <p:attrNameLst>
                                              <p:attrName>style.visibility</p:attrName>
                                            </p:attrNameLst>
                                          </p:cBhvr>
                                          <p:to>
                                            <p:strVal val="visible"/>
                                          </p:to>
                                        </p:set>
                                        <p:anim calcmode="lin" valueType="num">
                                          <p:cBhvr>
                                            <p:cTn id="35" dur="500" fill="hold"/>
                                            <p:tgtEl>
                                              <p:spTgt spid="39"/>
                                            </p:tgtEl>
                                            <p:attrNameLst>
                                              <p:attrName>ppt_w</p:attrName>
                                            </p:attrNameLst>
                                          </p:cBhvr>
                                          <p:tavLst>
                                            <p:tav tm="0">
                                              <p:val>
                                                <p:fltVal val="0"/>
                                              </p:val>
                                            </p:tav>
                                            <p:tav tm="100000">
                                              <p:val>
                                                <p:strVal val="#ppt_w"/>
                                              </p:val>
                                            </p:tav>
                                          </p:tavLst>
                                        </p:anim>
                                        <p:anim calcmode="lin" valueType="num">
                                          <p:cBhvr>
                                            <p:cTn id="36" dur="500" fill="hold"/>
                                            <p:tgtEl>
                                              <p:spTgt spid="39"/>
                                            </p:tgtEl>
                                            <p:attrNameLst>
                                              <p:attrName>ppt_h</p:attrName>
                                            </p:attrNameLst>
                                          </p:cBhvr>
                                          <p:tavLst>
                                            <p:tav tm="0">
                                              <p:val>
                                                <p:fltVal val="0"/>
                                              </p:val>
                                            </p:tav>
                                            <p:tav tm="100000">
                                              <p:val>
                                                <p:strVal val="#ppt_h"/>
                                              </p:val>
                                            </p:tav>
                                          </p:tavLst>
                                        </p:anim>
                                        <p:animEffect transition="in" filter="fade">
                                          <p:cBhvr>
                                            <p:cTn id="37" dur="500"/>
                                            <p:tgtEl>
                                              <p:spTgt spid="39"/>
                                            </p:tgtEl>
                                          </p:cBhvr>
                                        </p:animEffect>
                                      </p:childTnLst>
                                    </p:cTn>
                                  </p:par>
                                  <p:par>
                                    <p:cTn id="38" presetID="53" presetClass="entr" presetSubtype="16" fill="hold" grpId="0" nodeType="withEffect">
                                      <p:stCondLst>
                                        <p:cond delay="300"/>
                                      </p:stCondLst>
                                      <p:childTnLst>
                                        <p:set>
                                          <p:cBhvr>
                                            <p:cTn id="39" dur="1" fill="hold">
                                              <p:stCondLst>
                                                <p:cond delay="0"/>
                                              </p:stCondLst>
                                            </p:cTn>
                                            <p:tgtEl>
                                              <p:spTgt spid="40"/>
                                            </p:tgtEl>
                                            <p:attrNameLst>
                                              <p:attrName>style.visibility</p:attrName>
                                            </p:attrNameLst>
                                          </p:cBhvr>
                                          <p:to>
                                            <p:strVal val="visible"/>
                                          </p:to>
                                        </p:set>
                                        <p:anim calcmode="lin" valueType="num">
                                          <p:cBhvr>
                                            <p:cTn id="40" dur="500" fill="hold"/>
                                            <p:tgtEl>
                                              <p:spTgt spid="40"/>
                                            </p:tgtEl>
                                            <p:attrNameLst>
                                              <p:attrName>ppt_w</p:attrName>
                                            </p:attrNameLst>
                                          </p:cBhvr>
                                          <p:tavLst>
                                            <p:tav tm="0">
                                              <p:val>
                                                <p:fltVal val="0"/>
                                              </p:val>
                                            </p:tav>
                                            <p:tav tm="100000">
                                              <p:val>
                                                <p:strVal val="#ppt_w"/>
                                              </p:val>
                                            </p:tav>
                                          </p:tavLst>
                                        </p:anim>
                                        <p:anim calcmode="lin" valueType="num">
                                          <p:cBhvr>
                                            <p:cTn id="41" dur="500" fill="hold"/>
                                            <p:tgtEl>
                                              <p:spTgt spid="40"/>
                                            </p:tgtEl>
                                            <p:attrNameLst>
                                              <p:attrName>ppt_h</p:attrName>
                                            </p:attrNameLst>
                                          </p:cBhvr>
                                          <p:tavLst>
                                            <p:tav tm="0">
                                              <p:val>
                                                <p:fltVal val="0"/>
                                              </p:val>
                                            </p:tav>
                                            <p:tav tm="100000">
                                              <p:val>
                                                <p:strVal val="#ppt_h"/>
                                              </p:val>
                                            </p:tav>
                                          </p:tavLst>
                                        </p:anim>
                                        <p:animEffect transition="in" filter="fade">
                                          <p:cBhvr>
                                            <p:cTn id="42" dur="500"/>
                                            <p:tgtEl>
                                              <p:spTgt spid="40"/>
                                            </p:tgtEl>
                                          </p:cBhvr>
                                        </p:animEffect>
                                      </p:childTnLst>
                                    </p:cTn>
                                  </p:par>
                                  <p:par>
                                    <p:cTn id="43" presetID="53" presetClass="entr" presetSubtype="16" fill="hold" grpId="0" nodeType="withEffect">
                                      <p:stCondLst>
                                        <p:cond delay="300"/>
                                      </p:stCondLst>
                                      <p:childTnLst>
                                        <p:set>
                                          <p:cBhvr>
                                            <p:cTn id="44" dur="1" fill="hold">
                                              <p:stCondLst>
                                                <p:cond delay="0"/>
                                              </p:stCondLst>
                                            </p:cTn>
                                            <p:tgtEl>
                                              <p:spTgt spid="41"/>
                                            </p:tgtEl>
                                            <p:attrNameLst>
                                              <p:attrName>style.visibility</p:attrName>
                                            </p:attrNameLst>
                                          </p:cBhvr>
                                          <p:to>
                                            <p:strVal val="visible"/>
                                          </p:to>
                                        </p:set>
                                        <p:anim calcmode="lin" valueType="num">
                                          <p:cBhvr>
                                            <p:cTn id="45" dur="500" fill="hold"/>
                                            <p:tgtEl>
                                              <p:spTgt spid="41"/>
                                            </p:tgtEl>
                                            <p:attrNameLst>
                                              <p:attrName>ppt_w</p:attrName>
                                            </p:attrNameLst>
                                          </p:cBhvr>
                                          <p:tavLst>
                                            <p:tav tm="0">
                                              <p:val>
                                                <p:fltVal val="0"/>
                                              </p:val>
                                            </p:tav>
                                            <p:tav tm="100000">
                                              <p:val>
                                                <p:strVal val="#ppt_w"/>
                                              </p:val>
                                            </p:tav>
                                          </p:tavLst>
                                        </p:anim>
                                        <p:anim calcmode="lin" valueType="num">
                                          <p:cBhvr>
                                            <p:cTn id="46" dur="500" fill="hold"/>
                                            <p:tgtEl>
                                              <p:spTgt spid="41"/>
                                            </p:tgtEl>
                                            <p:attrNameLst>
                                              <p:attrName>ppt_h</p:attrName>
                                            </p:attrNameLst>
                                          </p:cBhvr>
                                          <p:tavLst>
                                            <p:tav tm="0">
                                              <p:val>
                                                <p:fltVal val="0"/>
                                              </p:val>
                                            </p:tav>
                                            <p:tav tm="100000">
                                              <p:val>
                                                <p:strVal val="#ppt_h"/>
                                              </p:val>
                                            </p:tav>
                                          </p:tavLst>
                                        </p:anim>
                                        <p:animEffect transition="in" filter="fade">
                                          <p:cBhvr>
                                            <p:cTn id="47" dur="500"/>
                                            <p:tgtEl>
                                              <p:spTgt spid="41"/>
                                            </p:tgtEl>
                                          </p:cBhvr>
                                        </p:animEffect>
                                      </p:childTnLst>
                                    </p:cTn>
                                  </p:par>
                                  <p:par>
                                    <p:cTn id="48" presetID="53" presetClass="entr" presetSubtype="16" fill="hold" grpId="0" nodeType="withEffect">
                                      <p:stCondLst>
                                        <p:cond delay="300"/>
                                      </p:stCondLst>
                                      <p:childTnLst>
                                        <p:set>
                                          <p:cBhvr>
                                            <p:cTn id="49" dur="1" fill="hold">
                                              <p:stCondLst>
                                                <p:cond delay="0"/>
                                              </p:stCondLst>
                                            </p:cTn>
                                            <p:tgtEl>
                                              <p:spTgt spid="42"/>
                                            </p:tgtEl>
                                            <p:attrNameLst>
                                              <p:attrName>style.visibility</p:attrName>
                                            </p:attrNameLst>
                                          </p:cBhvr>
                                          <p:to>
                                            <p:strVal val="visible"/>
                                          </p:to>
                                        </p:set>
                                        <p:anim calcmode="lin" valueType="num">
                                          <p:cBhvr>
                                            <p:cTn id="50" dur="500" fill="hold"/>
                                            <p:tgtEl>
                                              <p:spTgt spid="42"/>
                                            </p:tgtEl>
                                            <p:attrNameLst>
                                              <p:attrName>ppt_w</p:attrName>
                                            </p:attrNameLst>
                                          </p:cBhvr>
                                          <p:tavLst>
                                            <p:tav tm="0">
                                              <p:val>
                                                <p:fltVal val="0"/>
                                              </p:val>
                                            </p:tav>
                                            <p:tav tm="100000">
                                              <p:val>
                                                <p:strVal val="#ppt_w"/>
                                              </p:val>
                                            </p:tav>
                                          </p:tavLst>
                                        </p:anim>
                                        <p:anim calcmode="lin" valueType="num">
                                          <p:cBhvr>
                                            <p:cTn id="51" dur="500" fill="hold"/>
                                            <p:tgtEl>
                                              <p:spTgt spid="42"/>
                                            </p:tgtEl>
                                            <p:attrNameLst>
                                              <p:attrName>ppt_h</p:attrName>
                                            </p:attrNameLst>
                                          </p:cBhvr>
                                          <p:tavLst>
                                            <p:tav tm="0">
                                              <p:val>
                                                <p:fltVal val="0"/>
                                              </p:val>
                                            </p:tav>
                                            <p:tav tm="100000">
                                              <p:val>
                                                <p:strVal val="#ppt_h"/>
                                              </p:val>
                                            </p:tav>
                                          </p:tavLst>
                                        </p:anim>
                                        <p:animEffect transition="in" filter="fade">
                                          <p:cBhvr>
                                            <p:cTn id="52" dur="500"/>
                                            <p:tgtEl>
                                              <p:spTgt spid="42"/>
                                            </p:tgtEl>
                                          </p:cBhvr>
                                        </p:animEffect>
                                      </p:childTnLst>
                                    </p:cTn>
                                  </p:par>
                                  <p:par>
                                    <p:cTn id="53" presetID="53" presetClass="entr" presetSubtype="16" fill="hold" grpId="0" nodeType="withEffect">
                                      <p:stCondLst>
                                        <p:cond delay="300"/>
                                      </p:stCondLst>
                                      <p:childTnLst>
                                        <p:set>
                                          <p:cBhvr>
                                            <p:cTn id="54" dur="1" fill="hold">
                                              <p:stCondLst>
                                                <p:cond delay="0"/>
                                              </p:stCondLst>
                                            </p:cTn>
                                            <p:tgtEl>
                                              <p:spTgt spid="43"/>
                                            </p:tgtEl>
                                            <p:attrNameLst>
                                              <p:attrName>style.visibility</p:attrName>
                                            </p:attrNameLst>
                                          </p:cBhvr>
                                          <p:to>
                                            <p:strVal val="visible"/>
                                          </p:to>
                                        </p:set>
                                        <p:anim calcmode="lin" valueType="num">
                                          <p:cBhvr>
                                            <p:cTn id="55" dur="500" fill="hold"/>
                                            <p:tgtEl>
                                              <p:spTgt spid="43"/>
                                            </p:tgtEl>
                                            <p:attrNameLst>
                                              <p:attrName>ppt_w</p:attrName>
                                            </p:attrNameLst>
                                          </p:cBhvr>
                                          <p:tavLst>
                                            <p:tav tm="0">
                                              <p:val>
                                                <p:fltVal val="0"/>
                                              </p:val>
                                            </p:tav>
                                            <p:tav tm="100000">
                                              <p:val>
                                                <p:strVal val="#ppt_w"/>
                                              </p:val>
                                            </p:tav>
                                          </p:tavLst>
                                        </p:anim>
                                        <p:anim calcmode="lin" valueType="num">
                                          <p:cBhvr>
                                            <p:cTn id="56" dur="500" fill="hold"/>
                                            <p:tgtEl>
                                              <p:spTgt spid="43"/>
                                            </p:tgtEl>
                                            <p:attrNameLst>
                                              <p:attrName>ppt_h</p:attrName>
                                            </p:attrNameLst>
                                          </p:cBhvr>
                                          <p:tavLst>
                                            <p:tav tm="0">
                                              <p:val>
                                                <p:fltVal val="0"/>
                                              </p:val>
                                            </p:tav>
                                            <p:tav tm="100000">
                                              <p:val>
                                                <p:strVal val="#ppt_h"/>
                                              </p:val>
                                            </p:tav>
                                          </p:tavLst>
                                        </p:anim>
                                        <p:animEffect transition="in" filter="fade">
                                          <p:cBhvr>
                                            <p:cTn id="57" dur="500"/>
                                            <p:tgtEl>
                                              <p:spTgt spid="43"/>
                                            </p:tgtEl>
                                          </p:cBhvr>
                                        </p:animEffect>
                                      </p:childTnLst>
                                    </p:cTn>
                                  </p:par>
                                </p:childTnLst>
                              </p:cTn>
                            </p:par>
                            <p:par>
                              <p:cTn id="58" fill="hold">
                                <p:stCondLst>
                                  <p:cond delay="1300"/>
                                </p:stCondLst>
                                <p:childTnLst>
                                  <p:par>
                                    <p:cTn id="59" presetID="12" presetClass="entr" presetSubtype="2" fill="hold" grpId="0" nodeType="after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additive="base">
                                            <p:cTn id="61" dur="500"/>
                                            <p:tgtEl>
                                              <p:spTgt spid="32"/>
                                            </p:tgtEl>
                                            <p:attrNameLst>
                                              <p:attrName>ppt_x</p:attrName>
                                            </p:attrNameLst>
                                          </p:cBhvr>
                                          <p:tavLst>
                                            <p:tav tm="0">
                                              <p:val>
                                                <p:strVal val="#ppt_x+#ppt_w*1.125000"/>
                                              </p:val>
                                            </p:tav>
                                            <p:tav tm="100000">
                                              <p:val>
                                                <p:strVal val="#ppt_x"/>
                                              </p:val>
                                            </p:tav>
                                          </p:tavLst>
                                        </p:anim>
                                        <p:animEffect transition="in" filter="wipe(left)">
                                          <p:cBhvr>
                                            <p:cTn id="62" dur="500"/>
                                            <p:tgtEl>
                                              <p:spTgt spid="32"/>
                                            </p:tgtEl>
                                          </p:cBhvr>
                                        </p:animEffect>
                                      </p:childTnLst>
                                    </p:cTn>
                                  </p:par>
                                </p:childTnLst>
                              </p:cTn>
                            </p:par>
                            <p:par>
                              <p:cTn id="63" fill="hold">
                                <p:stCondLst>
                                  <p:cond delay="1800"/>
                                </p:stCondLst>
                                <p:childTnLst>
                                  <p:par>
                                    <p:cTn id="64" presetID="12" presetClass="entr" presetSubtype="2" fill="hold" grpId="0" nodeType="afterEffect">
                                      <p:stCondLst>
                                        <p:cond delay="0"/>
                                      </p:stCondLst>
                                      <p:childTnLst>
                                        <p:set>
                                          <p:cBhvr>
                                            <p:cTn id="65" dur="1" fill="hold">
                                              <p:stCondLst>
                                                <p:cond delay="0"/>
                                              </p:stCondLst>
                                            </p:cTn>
                                            <p:tgtEl>
                                              <p:spTgt spid="45"/>
                                            </p:tgtEl>
                                            <p:attrNameLst>
                                              <p:attrName>style.visibility</p:attrName>
                                            </p:attrNameLst>
                                          </p:cBhvr>
                                          <p:to>
                                            <p:strVal val="visible"/>
                                          </p:to>
                                        </p:set>
                                        <p:anim calcmode="lin" valueType="num">
                                          <p:cBhvr additive="base">
                                            <p:cTn id="66" dur="500"/>
                                            <p:tgtEl>
                                              <p:spTgt spid="45"/>
                                            </p:tgtEl>
                                            <p:attrNameLst>
                                              <p:attrName>ppt_x</p:attrName>
                                            </p:attrNameLst>
                                          </p:cBhvr>
                                          <p:tavLst>
                                            <p:tav tm="0">
                                              <p:val>
                                                <p:strVal val="#ppt_x+#ppt_w*1.125000"/>
                                              </p:val>
                                            </p:tav>
                                            <p:tav tm="100000">
                                              <p:val>
                                                <p:strVal val="#ppt_x"/>
                                              </p:val>
                                            </p:tav>
                                          </p:tavLst>
                                        </p:anim>
                                        <p:animEffect transition="in" filter="wipe(left)">
                                          <p:cBhvr>
                                            <p:cTn id="67" dur="500"/>
                                            <p:tgtEl>
                                              <p:spTgt spid="45"/>
                                            </p:tgtEl>
                                          </p:cBhvr>
                                        </p:animEffect>
                                      </p:childTnLst>
                                    </p:cTn>
                                  </p:par>
                                  <p:par>
                                    <p:cTn id="68" presetID="18" presetClass="entr" presetSubtype="3" fill="hold" grpId="0" nodeType="withEffect">
                                      <p:stCondLst>
                                        <p:cond delay="0"/>
                                      </p:stCondLst>
                                      <p:childTnLst>
                                        <p:set>
                                          <p:cBhvr>
                                            <p:cTn id="69" dur="1" fill="hold">
                                              <p:stCondLst>
                                                <p:cond delay="0"/>
                                              </p:stCondLst>
                                            </p:cTn>
                                            <p:tgtEl>
                                              <p:spTgt spid="46"/>
                                            </p:tgtEl>
                                            <p:attrNameLst>
                                              <p:attrName>style.visibility</p:attrName>
                                            </p:attrNameLst>
                                          </p:cBhvr>
                                          <p:to>
                                            <p:strVal val="visible"/>
                                          </p:to>
                                        </p:set>
                                        <p:animEffect transition="in" filter="strips(upRight)">
                                          <p:cBhvr>
                                            <p:cTn id="70" dur="500"/>
                                            <p:tgtEl>
                                              <p:spTgt spid="46"/>
                                            </p:tgtEl>
                                          </p:cBhvr>
                                        </p:animEffect>
                                      </p:childTnLst>
                                    </p:cTn>
                                  </p:par>
                                </p:childTnLst>
                              </p:cTn>
                            </p:par>
                            <p:par>
                              <p:cTn id="71" fill="hold">
                                <p:stCondLst>
                                  <p:cond delay="2300"/>
                                </p:stCondLst>
                                <p:childTnLst>
                                  <p:par>
                                    <p:cTn id="72" presetID="12" presetClass="entr" presetSubtype="2" fill="hold" grpId="0" nodeType="afterEffect">
                                      <p:stCondLst>
                                        <p:cond delay="0"/>
                                      </p:stCondLst>
                                      <p:childTnLst>
                                        <p:set>
                                          <p:cBhvr>
                                            <p:cTn id="73" dur="1" fill="hold">
                                              <p:stCondLst>
                                                <p:cond delay="0"/>
                                              </p:stCondLst>
                                            </p:cTn>
                                            <p:tgtEl>
                                              <p:spTgt spid="47"/>
                                            </p:tgtEl>
                                            <p:attrNameLst>
                                              <p:attrName>style.visibility</p:attrName>
                                            </p:attrNameLst>
                                          </p:cBhvr>
                                          <p:to>
                                            <p:strVal val="visible"/>
                                          </p:to>
                                        </p:set>
                                        <p:anim calcmode="lin" valueType="num">
                                          <p:cBhvr additive="base">
                                            <p:cTn id="74" dur="500"/>
                                            <p:tgtEl>
                                              <p:spTgt spid="47"/>
                                            </p:tgtEl>
                                            <p:attrNameLst>
                                              <p:attrName>ppt_x</p:attrName>
                                            </p:attrNameLst>
                                          </p:cBhvr>
                                          <p:tavLst>
                                            <p:tav tm="0">
                                              <p:val>
                                                <p:strVal val="#ppt_x+#ppt_w*1.125000"/>
                                              </p:val>
                                            </p:tav>
                                            <p:tav tm="100000">
                                              <p:val>
                                                <p:strVal val="#ppt_x"/>
                                              </p:val>
                                            </p:tav>
                                          </p:tavLst>
                                        </p:anim>
                                        <p:animEffect transition="in" filter="wipe(left)">
                                          <p:cBhvr>
                                            <p:cTn id="75" dur="500"/>
                                            <p:tgtEl>
                                              <p:spTgt spid="47"/>
                                            </p:tgtEl>
                                          </p:cBhvr>
                                        </p:animEffect>
                                      </p:childTnLst>
                                    </p:cTn>
                                  </p:par>
                                  <p:par>
                                    <p:cTn id="76" presetID="18" presetClass="entr" presetSubtype="3" fill="hold" grpId="0" nodeType="withEffect">
                                      <p:stCondLst>
                                        <p:cond delay="0"/>
                                      </p:stCondLst>
                                      <p:childTnLst>
                                        <p:set>
                                          <p:cBhvr>
                                            <p:cTn id="77" dur="1" fill="hold">
                                              <p:stCondLst>
                                                <p:cond delay="0"/>
                                              </p:stCondLst>
                                            </p:cTn>
                                            <p:tgtEl>
                                              <p:spTgt spid="48"/>
                                            </p:tgtEl>
                                            <p:attrNameLst>
                                              <p:attrName>style.visibility</p:attrName>
                                            </p:attrNameLst>
                                          </p:cBhvr>
                                          <p:to>
                                            <p:strVal val="visible"/>
                                          </p:to>
                                        </p:set>
                                        <p:animEffect transition="in" filter="strips(upRight)">
                                          <p:cBhvr>
                                            <p:cTn id="78" dur="500"/>
                                            <p:tgtEl>
                                              <p:spTgt spid="48"/>
                                            </p:tgtEl>
                                          </p:cBhvr>
                                        </p:animEffect>
                                      </p:childTnLst>
                                    </p:cTn>
                                  </p:par>
                                </p:childTnLst>
                              </p:cTn>
                            </p:par>
                            <p:par>
                              <p:cTn id="79" fill="hold">
                                <p:stCondLst>
                                  <p:cond delay="2800"/>
                                </p:stCondLst>
                                <p:childTnLst>
                                  <p:par>
                                    <p:cTn id="80" presetID="12" presetClass="entr" presetSubtype="2" fill="hold" grpId="0" nodeType="afterEffect">
                                      <p:stCondLst>
                                        <p:cond delay="0"/>
                                      </p:stCondLst>
                                      <p:childTnLst>
                                        <p:set>
                                          <p:cBhvr>
                                            <p:cTn id="81" dur="1" fill="hold">
                                              <p:stCondLst>
                                                <p:cond delay="0"/>
                                              </p:stCondLst>
                                            </p:cTn>
                                            <p:tgtEl>
                                              <p:spTgt spid="49"/>
                                            </p:tgtEl>
                                            <p:attrNameLst>
                                              <p:attrName>style.visibility</p:attrName>
                                            </p:attrNameLst>
                                          </p:cBhvr>
                                          <p:to>
                                            <p:strVal val="visible"/>
                                          </p:to>
                                        </p:set>
                                        <p:anim calcmode="lin" valueType="num">
                                          <p:cBhvr additive="base">
                                            <p:cTn id="82" dur="500"/>
                                            <p:tgtEl>
                                              <p:spTgt spid="49"/>
                                            </p:tgtEl>
                                            <p:attrNameLst>
                                              <p:attrName>ppt_x</p:attrName>
                                            </p:attrNameLst>
                                          </p:cBhvr>
                                          <p:tavLst>
                                            <p:tav tm="0">
                                              <p:val>
                                                <p:strVal val="#ppt_x+#ppt_w*1.125000"/>
                                              </p:val>
                                            </p:tav>
                                            <p:tav tm="100000">
                                              <p:val>
                                                <p:strVal val="#ppt_x"/>
                                              </p:val>
                                            </p:tav>
                                          </p:tavLst>
                                        </p:anim>
                                        <p:animEffect transition="in" filter="wipe(left)">
                                          <p:cBhvr>
                                            <p:cTn id="83" dur="500"/>
                                            <p:tgtEl>
                                              <p:spTgt spid="49"/>
                                            </p:tgtEl>
                                          </p:cBhvr>
                                        </p:animEffect>
                                      </p:childTnLst>
                                    </p:cTn>
                                  </p:par>
                                  <p:par>
                                    <p:cTn id="84" presetID="18" presetClass="entr" presetSubtype="3" fill="hold" grpId="0" nodeType="withEffect">
                                      <p:stCondLst>
                                        <p:cond delay="0"/>
                                      </p:stCondLst>
                                      <p:childTnLst>
                                        <p:set>
                                          <p:cBhvr>
                                            <p:cTn id="85" dur="1" fill="hold">
                                              <p:stCondLst>
                                                <p:cond delay="0"/>
                                              </p:stCondLst>
                                            </p:cTn>
                                            <p:tgtEl>
                                              <p:spTgt spid="50"/>
                                            </p:tgtEl>
                                            <p:attrNameLst>
                                              <p:attrName>style.visibility</p:attrName>
                                            </p:attrNameLst>
                                          </p:cBhvr>
                                          <p:to>
                                            <p:strVal val="visible"/>
                                          </p:to>
                                        </p:set>
                                        <p:animEffect transition="in" filter="strips(upRight)">
                                          <p:cBhvr>
                                            <p:cTn id="86" dur="500"/>
                                            <p:tgtEl>
                                              <p:spTgt spid="50"/>
                                            </p:tgtEl>
                                          </p:cBhvr>
                                        </p:animEffect>
                                      </p:childTnLst>
                                    </p:cTn>
                                  </p:par>
                                </p:childTnLst>
                              </p:cTn>
                            </p:par>
                            <p:par>
                              <p:cTn id="87" fill="hold">
                                <p:stCondLst>
                                  <p:cond delay="3300"/>
                                </p:stCondLst>
                                <p:childTnLst>
                                  <p:par>
                                    <p:cTn id="88" presetID="12" presetClass="entr" presetSubtype="2" fill="hold" grpId="0" nodeType="afterEffect">
                                      <p:stCondLst>
                                        <p:cond delay="0"/>
                                      </p:stCondLst>
                                      <p:childTnLst>
                                        <p:set>
                                          <p:cBhvr>
                                            <p:cTn id="89" dur="1" fill="hold">
                                              <p:stCondLst>
                                                <p:cond delay="0"/>
                                              </p:stCondLst>
                                            </p:cTn>
                                            <p:tgtEl>
                                              <p:spTgt spid="51"/>
                                            </p:tgtEl>
                                            <p:attrNameLst>
                                              <p:attrName>style.visibility</p:attrName>
                                            </p:attrNameLst>
                                          </p:cBhvr>
                                          <p:to>
                                            <p:strVal val="visible"/>
                                          </p:to>
                                        </p:set>
                                        <p:anim calcmode="lin" valueType="num">
                                          <p:cBhvr additive="base">
                                            <p:cTn id="90" dur="500"/>
                                            <p:tgtEl>
                                              <p:spTgt spid="51"/>
                                            </p:tgtEl>
                                            <p:attrNameLst>
                                              <p:attrName>ppt_x</p:attrName>
                                            </p:attrNameLst>
                                          </p:cBhvr>
                                          <p:tavLst>
                                            <p:tav tm="0">
                                              <p:val>
                                                <p:strVal val="#ppt_x+#ppt_w*1.125000"/>
                                              </p:val>
                                            </p:tav>
                                            <p:tav tm="100000">
                                              <p:val>
                                                <p:strVal val="#ppt_x"/>
                                              </p:val>
                                            </p:tav>
                                          </p:tavLst>
                                        </p:anim>
                                        <p:animEffect transition="in" filter="wipe(left)">
                                          <p:cBhvr>
                                            <p:cTn id="91" dur="500"/>
                                            <p:tgtEl>
                                              <p:spTgt spid="51"/>
                                            </p:tgtEl>
                                          </p:cBhvr>
                                        </p:animEffect>
                                      </p:childTnLst>
                                    </p:cTn>
                                  </p:par>
                                  <p:par>
                                    <p:cTn id="92" presetID="18" presetClass="entr" presetSubtype="3" fill="hold" grpId="0" nodeType="withEffect">
                                      <p:stCondLst>
                                        <p:cond delay="0"/>
                                      </p:stCondLst>
                                      <p:childTnLst>
                                        <p:set>
                                          <p:cBhvr>
                                            <p:cTn id="93" dur="1" fill="hold">
                                              <p:stCondLst>
                                                <p:cond delay="0"/>
                                              </p:stCondLst>
                                            </p:cTn>
                                            <p:tgtEl>
                                              <p:spTgt spid="52"/>
                                            </p:tgtEl>
                                            <p:attrNameLst>
                                              <p:attrName>style.visibility</p:attrName>
                                            </p:attrNameLst>
                                          </p:cBhvr>
                                          <p:to>
                                            <p:strVal val="visible"/>
                                          </p:to>
                                        </p:set>
                                        <p:animEffect transition="in" filter="strips(upRight)">
                                          <p:cBhvr>
                                            <p:cTn id="94" dur="500"/>
                                            <p:tgtEl>
                                              <p:spTgt spid="52"/>
                                            </p:tgtEl>
                                          </p:cBhvr>
                                        </p:animEffect>
                                      </p:childTnLst>
                                    </p:cTn>
                                  </p:par>
                                </p:childTnLst>
                              </p:cTn>
                            </p:par>
                            <p:par>
                              <p:cTn id="95" fill="hold">
                                <p:stCondLst>
                                  <p:cond delay="3800"/>
                                </p:stCondLst>
                                <p:childTnLst>
                                  <p:par>
                                    <p:cTn id="96" presetID="12" presetClass="entr" presetSubtype="2" fill="hold" grpId="0" nodeType="afterEffect">
                                      <p:stCondLst>
                                        <p:cond delay="0"/>
                                      </p:stCondLst>
                                      <p:childTnLst>
                                        <p:set>
                                          <p:cBhvr>
                                            <p:cTn id="97" dur="1" fill="hold">
                                              <p:stCondLst>
                                                <p:cond delay="0"/>
                                              </p:stCondLst>
                                            </p:cTn>
                                            <p:tgtEl>
                                              <p:spTgt spid="53"/>
                                            </p:tgtEl>
                                            <p:attrNameLst>
                                              <p:attrName>style.visibility</p:attrName>
                                            </p:attrNameLst>
                                          </p:cBhvr>
                                          <p:to>
                                            <p:strVal val="visible"/>
                                          </p:to>
                                        </p:set>
                                        <p:anim calcmode="lin" valueType="num">
                                          <p:cBhvr additive="base">
                                            <p:cTn id="98" dur="500"/>
                                            <p:tgtEl>
                                              <p:spTgt spid="53"/>
                                            </p:tgtEl>
                                            <p:attrNameLst>
                                              <p:attrName>ppt_x</p:attrName>
                                            </p:attrNameLst>
                                          </p:cBhvr>
                                          <p:tavLst>
                                            <p:tav tm="0">
                                              <p:val>
                                                <p:strVal val="#ppt_x+#ppt_w*1.125000"/>
                                              </p:val>
                                            </p:tav>
                                            <p:tav tm="100000">
                                              <p:val>
                                                <p:strVal val="#ppt_x"/>
                                              </p:val>
                                            </p:tav>
                                          </p:tavLst>
                                        </p:anim>
                                        <p:animEffect transition="in" filter="wipe(left)">
                                          <p:cBhvr>
                                            <p:cTn id="99" dur="500"/>
                                            <p:tgtEl>
                                              <p:spTgt spid="53"/>
                                            </p:tgtEl>
                                          </p:cBhvr>
                                        </p:animEffect>
                                      </p:childTnLst>
                                    </p:cTn>
                                  </p:par>
                                  <p:par>
                                    <p:cTn id="100" presetID="18" presetClass="entr" presetSubtype="3" fill="hold" grpId="0" nodeType="withEffect">
                                      <p:stCondLst>
                                        <p:cond delay="0"/>
                                      </p:stCondLst>
                                      <p:childTnLst>
                                        <p:set>
                                          <p:cBhvr>
                                            <p:cTn id="101" dur="1" fill="hold">
                                              <p:stCondLst>
                                                <p:cond delay="0"/>
                                              </p:stCondLst>
                                            </p:cTn>
                                            <p:tgtEl>
                                              <p:spTgt spid="54"/>
                                            </p:tgtEl>
                                            <p:attrNameLst>
                                              <p:attrName>style.visibility</p:attrName>
                                            </p:attrNameLst>
                                          </p:cBhvr>
                                          <p:to>
                                            <p:strVal val="visible"/>
                                          </p:to>
                                        </p:set>
                                        <p:animEffect transition="in" filter="strips(upRight)">
                                          <p:cBhvr>
                                            <p:cTn id="102" dur="500"/>
                                            <p:tgtEl>
                                              <p:spTgt spid="54"/>
                                            </p:tgtEl>
                                          </p:cBhvr>
                                        </p:animEffect>
                                      </p:childTnLst>
                                    </p:cTn>
                                  </p:par>
                                </p:childTnLst>
                              </p:cTn>
                            </p:par>
                            <p:par>
                              <p:cTn id="103" fill="hold">
                                <p:stCondLst>
                                  <p:cond delay="4300"/>
                                </p:stCondLst>
                                <p:childTnLst>
                                  <p:par>
                                    <p:cTn id="104" presetID="21" presetClass="entr" presetSubtype="1" fill="hold" grpId="0" nodeType="afterEffect">
                                      <p:stCondLst>
                                        <p:cond delay="0"/>
                                      </p:stCondLst>
                                      <p:childTnLst>
                                        <p:set>
                                          <p:cBhvr>
                                            <p:cTn id="105" dur="1" fill="hold">
                                              <p:stCondLst>
                                                <p:cond delay="0"/>
                                              </p:stCondLst>
                                            </p:cTn>
                                            <p:tgtEl>
                                              <p:spTgt spid="31"/>
                                            </p:tgtEl>
                                            <p:attrNameLst>
                                              <p:attrName>style.visibility</p:attrName>
                                            </p:attrNameLst>
                                          </p:cBhvr>
                                          <p:to>
                                            <p:strVal val="visible"/>
                                          </p:to>
                                        </p:set>
                                        <p:animEffect transition="in" filter="wheel(1)">
                                          <p:cBhvr>
                                            <p:cTn id="106" dur="1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9" grpId="0" animBg="1"/>
          <p:bldP spid="40" grpId="0" animBg="1"/>
          <p:bldP spid="41" grpId="0" animBg="1"/>
          <p:bldP spid="42" grpId="0" animBg="1"/>
          <p:bldP spid="43" grpId="0" animBg="1"/>
          <p:bldP spid="44" grpId="0" animBg="1"/>
          <p:bldP spid="45" grpId="0"/>
          <p:bldP spid="46" grpId="0"/>
          <p:bldP spid="47" grpId="0"/>
          <p:bldP spid="48" grpId="0"/>
          <p:bldP spid="49" grpId="0"/>
          <p:bldP spid="50" grpId="0"/>
          <p:bldP spid="51" grpId="0"/>
          <p:bldP spid="52" grpId="0"/>
          <p:bldP spid="53" grpId="0"/>
          <p:bldP spid="54"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ppt_x"/>
                                              </p:val>
                                            </p:tav>
                                            <p:tav tm="100000">
                                              <p:val>
                                                <p:strVal val="#ppt_x"/>
                                              </p:val>
                                            </p:tav>
                                          </p:tavLst>
                                        </p:anim>
                                        <p:anim calcmode="lin" valueType="num">
                                          <p:cBhvr additive="base">
                                            <p:cTn id="8" dur="500" fill="hold"/>
                                            <p:tgtEl>
                                              <p:spTgt spid="5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strips(downLeft)">
                                          <p:cBhvr>
                                            <p:cTn id="12" dur="500"/>
                                            <p:tgtEl>
                                              <p:spTgt spid="33"/>
                                            </p:tgtEl>
                                          </p:cBhvr>
                                        </p:animEffect>
                                      </p:childTnLst>
                                    </p:cTn>
                                  </p:par>
                                  <p:par>
                                    <p:cTn id="13" presetID="18" presetClass="entr" presetSubtype="12" fill="hold" nodeType="with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strips(downLeft)">
                                          <p:cBhvr>
                                            <p:cTn id="15" dur="500"/>
                                            <p:tgtEl>
                                              <p:spTgt spid="34"/>
                                            </p:tgtEl>
                                          </p:cBhvr>
                                        </p:animEffect>
                                      </p:childTnLst>
                                    </p:cTn>
                                  </p:par>
                                  <p:par>
                                    <p:cTn id="16" presetID="18" presetClass="entr" presetSubtype="12" fill="hold" nodeType="with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strips(downLeft)">
                                          <p:cBhvr>
                                            <p:cTn id="18" dur="500"/>
                                            <p:tgtEl>
                                              <p:spTgt spid="35"/>
                                            </p:tgtEl>
                                          </p:cBhvr>
                                        </p:animEffect>
                                      </p:childTnLst>
                                    </p:cTn>
                                  </p:par>
                                  <p:par>
                                    <p:cTn id="19" presetID="18" presetClass="entr" presetSubtype="6"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strips(downRight)">
                                          <p:cBhvr>
                                            <p:cTn id="21" dur="500"/>
                                            <p:tgtEl>
                                              <p:spTgt spid="36"/>
                                            </p:tgtEl>
                                          </p:cBhvr>
                                        </p:animEffect>
                                      </p:childTnLst>
                                    </p:cTn>
                                  </p:par>
                                  <p:par>
                                    <p:cTn id="22" presetID="18" presetClass="entr" presetSubtype="6" fill="hold" nodeType="with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strips(downRight)">
                                          <p:cBhvr>
                                            <p:cTn id="24" dur="500"/>
                                            <p:tgtEl>
                                              <p:spTgt spid="37"/>
                                            </p:tgtEl>
                                          </p:cBhvr>
                                        </p:animEffect>
                                      </p:childTnLst>
                                    </p:cTn>
                                  </p:par>
                                  <p:par>
                                    <p:cTn id="25" presetID="18" presetClass="entr" presetSubtype="6" fill="hold" nodeType="with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strips(downRight)">
                                          <p:cBhvr>
                                            <p:cTn id="27" dur="500"/>
                                            <p:tgtEl>
                                              <p:spTgt spid="38"/>
                                            </p:tgtEl>
                                          </p:cBhvr>
                                        </p:animEffect>
                                      </p:childTnLst>
                                    </p:cTn>
                                  </p:par>
                                  <p:par>
                                    <p:cTn id="28" presetID="53" presetClass="entr" presetSubtype="16" fill="hold" grpId="0" nodeType="withEffect">
                                      <p:stCondLst>
                                        <p:cond delay="300"/>
                                      </p:stCondLst>
                                      <p:childTnLst>
                                        <p:set>
                                          <p:cBhvr>
                                            <p:cTn id="29" dur="1" fill="hold">
                                              <p:stCondLst>
                                                <p:cond delay="0"/>
                                              </p:stCondLst>
                                            </p:cTn>
                                            <p:tgtEl>
                                              <p:spTgt spid="44"/>
                                            </p:tgtEl>
                                            <p:attrNameLst>
                                              <p:attrName>style.visibility</p:attrName>
                                            </p:attrNameLst>
                                          </p:cBhvr>
                                          <p:to>
                                            <p:strVal val="visible"/>
                                          </p:to>
                                        </p:set>
                                        <p:anim calcmode="lin" valueType="num">
                                          <p:cBhvr>
                                            <p:cTn id="30" dur="500" fill="hold"/>
                                            <p:tgtEl>
                                              <p:spTgt spid="44"/>
                                            </p:tgtEl>
                                            <p:attrNameLst>
                                              <p:attrName>ppt_w</p:attrName>
                                            </p:attrNameLst>
                                          </p:cBhvr>
                                          <p:tavLst>
                                            <p:tav tm="0">
                                              <p:val>
                                                <p:fltVal val="0"/>
                                              </p:val>
                                            </p:tav>
                                            <p:tav tm="100000">
                                              <p:val>
                                                <p:strVal val="#ppt_w"/>
                                              </p:val>
                                            </p:tav>
                                          </p:tavLst>
                                        </p:anim>
                                        <p:anim calcmode="lin" valueType="num">
                                          <p:cBhvr>
                                            <p:cTn id="31" dur="500" fill="hold"/>
                                            <p:tgtEl>
                                              <p:spTgt spid="44"/>
                                            </p:tgtEl>
                                            <p:attrNameLst>
                                              <p:attrName>ppt_h</p:attrName>
                                            </p:attrNameLst>
                                          </p:cBhvr>
                                          <p:tavLst>
                                            <p:tav tm="0">
                                              <p:val>
                                                <p:fltVal val="0"/>
                                              </p:val>
                                            </p:tav>
                                            <p:tav tm="100000">
                                              <p:val>
                                                <p:strVal val="#ppt_h"/>
                                              </p:val>
                                            </p:tav>
                                          </p:tavLst>
                                        </p:anim>
                                        <p:animEffect transition="in" filter="fade">
                                          <p:cBhvr>
                                            <p:cTn id="32" dur="500"/>
                                            <p:tgtEl>
                                              <p:spTgt spid="44"/>
                                            </p:tgtEl>
                                          </p:cBhvr>
                                        </p:animEffect>
                                      </p:childTnLst>
                                    </p:cTn>
                                  </p:par>
                                  <p:par>
                                    <p:cTn id="33" presetID="53" presetClass="entr" presetSubtype="16" fill="hold" grpId="0" nodeType="withEffect">
                                      <p:stCondLst>
                                        <p:cond delay="300"/>
                                      </p:stCondLst>
                                      <p:childTnLst>
                                        <p:set>
                                          <p:cBhvr>
                                            <p:cTn id="34" dur="1" fill="hold">
                                              <p:stCondLst>
                                                <p:cond delay="0"/>
                                              </p:stCondLst>
                                            </p:cTn>
                                            <p:tgtEl>
                                              <p:spTgt spid="39"/>
                                            </p:tgtEl>
                                            <p:attrNameLst>
                                              <p:attrName>style.visibility</p:attrName>
                                            </p:attrNameLst>
                                          </p:cBhvr>
                                          <p:to>
                                            <p:strVal val="visible"/>
                                          </p:to>
                                        </p:set>
                                        <p:anim calcmode="lin" valueType="num">
                                          <p:cBhvr>
                                            <p:cTn id="35" dur="500" fill="hold"/>
                                            <p:tgtEl>
                                              <p:spTgt spid="39"/>
                                            </p:tgtEl>
                                            <p:attrNameLst>
                                              <p:attrName>ppt_w</p:attrName>
                                            </p:attrNameLst>
                                          </p:cBhvr>
                                          <p:tavLst>
                                            <p:tav tm="0">
                                              <p:val>
                                                <p:fltVal val="0"/>
                                              </p:val>
                                            </p:tav>
                                            <p:tav tm="100000">
                                              <p:val>
                                                <p:strVal val="#ppt_w"/>
                                              </p:val>
                                            </p:tav>
                                          </p:tavLst>
                                        </p:anim>
                                        <p:anim calcmode="lin" valueType="num">
                                          <p:cBhvr>
                                            <p:cTn id="36" dur="500" fill="hold"/>
                                            <p:tgtEl>
                                              <p:spTgt spid="39"/>
                                            </p:tgtEl>
                                            <p:attrNameLst>
                                              <p:attrName>ppt_h</p:attrName>
                                            </p:attrNameLst>
                                          </p:cBhvr>
                                          <p:tavLst>
                                            <p:tav tm="0">
                                              <p:val>
                                                <p:fltVal val="0"/>
                                              </p:val>
                                            </p:tav>
                                            <p:tav tm="100000">
                                              <p:val>
                                                <p:strVal val="#ppt_h"/>
                                              </p:val>
                                            </p:tav>
                                          </p:tavLst>
                                        </p:anim>
                                        <p:animEffect transition="in" filter="fade">
                                          <p:cBhvr>
                                            <p:cTn id="37" dur="500"/>
                                            <p:tgtEl>
                                              <p:spTgt spid="39"/>
                                            </p:tgtEl>
                                          </p:cBhvr>
                                        </p:animEffect>
                                      </p:childTnLst>
                                    </p:cTn>
                                  </p:par>
                                  <p:par>
                                    <p:cTn id="38" presetID="53" presetClass="entr" presetSubtype="16" fill="hold" grpId="0" nodeType="withEffect">
                                      <p:stCondLst>
                                        <p:cond delay="300"/>
                                      </p:stCondLst>
                                      <p:childTnLst>
                                        <p:set>
                                          <p:cBhvr>
                                            <p:cTn id="39" dur="1" fill="hold">
                                              <p:stCondLst>
                                                <p:cond delay="0"/>
                                              </p:stCondLst>
                                            </p:cTn>
                                            <p:tgtEl>
                                              <p:spTgt spid="40"/>
                                            </p:tgtEl>
                                            <p:attrNameLst>
                                              <p:attrName>style.visibility</p:attrName>
                                            </p:attrNameLst>
                                          </p:cBhvr>
                                          <p:to>
                                            <p:strVal val="visible"/>
                                          </p:to>
                                        </p:set>
                                        <p:anim calcmode="lin" valueType="num">
                                          <p:cBhvr>
                                            <p:cTn id="40" dur="500" fill="hold"/>
                                            <p:tgtEl>
                                              <p:spTgt spid="40"/>
                                            </p:tgtEl>
                                            <p:attrNameLst>
                                              <p:attrName>ppt_w</p:attrName>
                                            </p:attrNameLst>
                                          </p:cBhvr>
                                          <p:tavLst>
                                            <p:tav tm="0">
                                              <p:val>
                                                <p:fltVal val="0"/>
                                              </p:val>
                                            </p:tav>
                                            <p:tav tm="100000">
                                              <p:val>
                                                <p:strVal val="#ppt_w"/>
                                              </p:val>
                                            </p:tav>
                                          </p:tavLst>
                                        </p:anim>
                                        <p:anim calcmode="lin" valueType="num">
                                          <p:cBhvr>
                                            <p:cTn id="41" dur="500" fill="hold"/>
                                            <p:tgtEl>
                                              <p:spTgt spid="40"/>
                                            </p:tgtEl>
                                            <p:attrNameLst>
                                              <p:attrName>ppt_h</p:attrName>
                                            </p:attrNameLst>
                                          </p:cBhvr>
                                          <p:tavLst>
                                            <p:tav tm="0">
                                              <p:val>
                                                <p:fltVal val="0"/>
                                              </p:val>
                                            </p:tav>
                                            <p:tav tm="100000">
                                              <p:val>
                                                <p:strVal val="#ppt_h"/>
                                              </p:val>
                                            </p:tav>
                                          </p:tavLst>
                                        </p:anim>
                                        <p:animEffect transition="in" filter="fade">
                                          <p:cBhvr>
                                            <p:cTn id="42" dur="500"/>
                                            <p:tgtEl>
                                              <p:spTgt spid="40"/>
                                            </p:tgtEl>
                                          </p:cBhvr>
                                        </p:animEffect>
                                      </p:childTnLst>
                                    </p:cTn>
                                  </p:par>
                                  <p:par>
                                    <p:cTn id="43" presetID="53" presetClass="entr" presetSubtype="16" fill="hold" grpId="0" nodeType="withEffect">
                                      <p:stCondLst>
                                        <p:cond delay="300"/>
                                      </p:stCondLst>
                                      <p:childTnLst>
                                        <p:set>
                                          <p:cBhvr>
                                            <p:cTn id="44" dur="1" fill="hold">
                                              <p:stCondLst>
                                                <p:cond delay="0"/>
                                              </p:stCondLst>
                                            </p:cTn>
                                            <p:tgtEl>
                                              <p:spTgt spid="41"/>
                                            </p:tgtEl>
                                            <p:attrNameLst>
                                              <p:attrName>style.visibility</p:attrName>
                                            </p:attrNameLst>
                                          </p:cBhvr>
                                          <p:to>
                                            <p:strVal val="visible"/>
                                          </p:to>
                                        </p:set>
                                        <p:anim calcmode="lin" valueType="num">
                                          <p:cBhvr>
                                            <p:cTn id="45" dur="500" fill="hold"/>
                                            <p:tgtEl>
                                              <p:spTgt spid="41"/>
                                            </p:tgtEl>
                                            <p:attrNameLst>
                                              <p:attrName>ppt_w</p:attrName>
                                            </p:attrNameLst>
                                          </p:cBhvr>
                                          <p:tavLst>
                                            <p:tav tm="0">
                                              <p:val>
                                                <p:fltVal val="0"/>
                                              </p:val>
                                            </p:tav>
                                            <p:tav tm="100000">
                                              <p:val>
                                                <p:strVal val="#ppt_w"/>
                                              </p:val>
                                            </p:tav>
                                          </p:tavLst>
                                        </p:anim>
                                        <p:anim calcmode="lin" valueType="num">
                                          <p:cBhvr>
                                            <p:cTn id="46" dur="500" fill="hold"/>
                                            <p:tgtEl>
                                              <p:spTgt spid="41"/>
                                            </p:tgtEl>
                                            <p:attrNameLst>
                                              <p:attrName>ppt_h</p:attrName>
                                            </p:attrNameLst>
                                          </p:cBhvr>
                                          <p:tavLst>
                                            <p:tav tm="0">
                                              <p:val>
                                                <p:fltVal val="0"/>
                                              </p:val>
                                            </p:tav>
                                            <p:tav tm="100000">
                                              <p:val>
                                                <p:strVal val="#ppt_h"/>
                                              </p:val>
                                            </p:tav>
                                          </p:tavLst>
                                        </p:anim>
                                        <p:animEffect transition="in" filter="fade">
                                          <p:cBhvr>
                                            <p:cTn id="47" dur="500"/>
                                            <p:tgtEl>
                                              <p:spTgt spid="41"/>
                                            </p:tgtEl>
                                          </p:cBhvr>
                                        </p:animEffect>
                                      </p:childTnLst>
                                    </p:cTn>
                                  </p:par>
                                  <p:par>
                                    <p:cTn id="48" presetID="53" presetClass="entr" presetSubtype="16" fill="hold" grpId="0" nodeType="withEffect">
                                      <p:stCondLst>
                                        <p:cond delay="300"/>
                                      </p:stCondLst>
                                      <p:childTnLst>
                                        <p:set>
                                          <p:cBhvr>
                                            <p:cTn id="49" dur="1" fill="hold">
                                              <p:stCondLst>
                                                <p:cond delay="0"/>
                                              </p:stCondLst>
                                            </p:cTn>
                                            <p:tgtEl>
                                              <p:spTgt spid="42"/>
                                            </p:tgtEl>
                                            <p:attrNameLst>
                                              <p:attrName>style.visibility</p:attrName>
                                            </p:attrNameLst>
                                          </p:cBhvr>
                                          <p:to>
                                            <p:strVal val="visible"/>
                                          </p:to>
                                        </p:set>
                                        <p:anim calcmode="lin" valueType="num">
                                          <p:cBhvr>
                                            <p:cTn id="50" dur="500" fill="hold"/>
                                            <p:tgtEl>
                                              <p:spTgt spid="42"/>
                                            </p:tgtEl>
                                            <p:attrNameLst>
                                              <p:attrName>ppt_w</p:attrName>
                                            </p:attrNameLst>
                                          </p:cBhvr>
                                          <p:tavLst>
                                            <p:tav tm="0">
                                              <p:val>
                                                <p:fltVal val="0"/>
                                              </p:val>
                                            </p:tav>
                                            <p:tav tm="100000">
                                              <p:val>
                                                <p:strVal val="#ppt_w"/>
                                              </p:val>
                                            </p:tav>
                                          </p:tavLst>
                                        </p:anim>
                                        <p:anim calcmode="lin" valueType="num">
                                          <p:cBhvr>
                                            <p:cTn id="51" dur="500" fill="hold"/>
                                            <p:tgtEl>
                                              <p:spTgt spid="42"/>
                                            </p:tgtEl>
                                            <p:attrNameLst>
                                              <p:attrName>ppt_h</p:attrName>
                                            </p:attrNameLst>
                                          </p:cBhvr>
                                          <p:tavLst>
                                            <p:tav tm="0">
                                              <p:val>
                                                <p:fltVal val="0"/>
                                              </p:val>
                                            </p:tav>
                                            <p:tav tm="100000">
                                              <p:val>
                                                <p:strVal val="#ppt_h"/>
                                              </p:val>
                                            </p:tav>
                                          </p:tavLst>
                                        </p:anim>
                                        <p:animEffect transition="in" filter="fade">
                                          <p:cBhvr>
                                            <p:cTn id="52" dur="500"/>
                                            <p:tgtEl>
                                              <p:spTgt spid="42"/>
                                            </p:tgtEl>
                                          </p:cBhvr>
                                        </p:animEffect>
                                      </p:childTnLst>
                                    </p:cTn>
                                  </p:par>
                                  <p:par>
                                    <p:cTn id="53" presetID="53" presetClass="entr" presetSubtype="16" fill="hold" grpId="0" nodeType="withEffect">
                                      <p:stCondLst>
                                        <p:cond delay="300"/>
                                      </p:stCondLst>
                                      <p:childTnLst>
                                        <p:set>
                                          <p:cBhvr>
                                            <p:cTn id="54" dur="1" fill="hold">
                                              <p:stCondLst>
                                                <p:cond delay="0"/>
                                              </p:stCondLst>
                                            </p:cTn>
                                            <p:tgtEl>
                                              <p:spTgt spid="43"/>
                                            </p:tgtEl>
                                            <p:attrNameLst>
                                              <p:attrName>style.visibility</p:attrName>
                                            </p:attrNameLst>
                                          </p:cBhvr>
                                          <p:to>
                                            <p:strVal val="visible"/>
                                          </p:to>
                                        </p:set>
                                        <p:anim calcmode="lin" valueType="num">
                                          <p:cBhvr>
                                            <p:cTn id="55" dur="500" fill="hold"/>
                                            <p:tgtEl>
                                              <p:spTgt spid="43"/>
                                            </p:tgtEl>
                                            <p:attrNameLst>
                                              <p:attrName>ppt_w</p:attrName>
                                            </p:attrNameLst>
                                          </p:cBhvr>
                                          <p:tavLst>
                                            <p:tav tm="0">
                                              <p:val>
                                                <p:fltVal val="0"/>
                                              </p:val>
                                            </p:tav>
                                            <p:tav tm="100000">
                                              <p:val>
                                                <p:strVal val="#ppt_w"/>
                                              </p:val>
                                            </p:tav>
                                          </p:tavLst>
                                        </p:anim>
                                        <p:anim calcmode="lin" valueType="num">
                                          <p:cBhvr>
                                            <p:cTn id="56" dur="500" fill="hold"/>
                                            <p:tgtEl>
                                              <p:spTgt spid="43"/>
                                            </p:tgtEl>
                                            <p:attrNameLst>
                                              <p:attrName>ppt_h</p:attrName>
                                            </p:attrNameLst>
                                          </p:cBhvr>
                                          <p:tavLst>
                                            <p:tav tm="0">
                                              <p:val>
                                                <p:fltVal val="0"/>
                                              </p:val>
                                            </p:tav>
                                            <p:tav tm="100000">
                                              <p:val>
                                                <p:strVal val="#ppt_h"/>
                                              </p:val>
                                            </p:tav>
                                          </p:tavLst>
                                        </p:anim>
                                        <p:animEffect transition="in" filter="fade">
                                          <p:cBhvr>
                                            <p:cTn id="57" dur="500"/>
                                            <p:tgtEl>
                                              <p:spTgt spid="43"/>
                                            </p:tgtEl>
                                          </p:cBhvr>
                                        </p:animEffect>
                                      </p:childTnLst>
                                    </p:cTn>
                                  </p:par>
                                </p:childTnLst>
                              </p:cTn>
                            </p:par>
                            <p:par>
                              <p:cTn id="58" fill="hold">
                                <p:stCondLst>
                                  <p:cond delay="1300"/>
                                </p:stCondLst>
                                <p:childTnLst>
                                  <p:par>
                                    <p:cTn id="59" presetID="12" presetClass="entr" presetSubtype="2" fill="hold" grpId="0" nodeType="after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additive="base">
                                            <p:cTn id="61" dur="500"/>
                                            <p:tgtEl>
                                              <p:spTgt spid="32"/>
                                            </p:tgtEl>
                                            <p:attrNameLst>
                                              <p:attrName>ppt_x</p:attrName>
                                            </p:attrNameLst>
                                          </p:cBhvr>
                                          <p:tavLst>
                                            <p:tav tm="0">
                                              <p:val>
                                                <p:strVal val="#ppt_x+#ppt_w*1.125000"/>
                                              </p:val>
                                            </p:tav>
                                            <p:tav tm="100000">
                                              <p:val>
                                                <p:strVal val="#ppt_x"/>
                                              </p:val>
                                            </p:tav>
                                          </p:tavLst>
                                        </p:anim>
                                        <p:animEffect transition="in" filter="wipe(left)">
                                          <p:cBhvr>
                                            <p:cTn id="62" dur="500"/>
                                            <p:tgtEl>
                                              <p:spTgt spid="32"/>
                                            </p:tgtEl>
                                          </p:cBhvr>
                                        </p:animEffect>
                                      </p:childTnLst>
                                    </p:cTn>
                                  </p:par>
                                </p:childTnLst>
                              </p:cTn>
                            </p:par>
                            <p:par>
                              <p:cTn id="63" fill="hold">
                                <p:stCondLst>
                                  <p:cond delay="1800"/>
                                </p:stCondLst>
                                <p:childTnLst>
                                  <p:par>
                                    <p:cTn id="64" presetID="12" presetClass="entr" presetSubtype="2" fill="hold" grpId="0" nodeType="afterEffect">
                                      <p:stCondLst>
                                        <p:cond delay="0"/>
                                      </p:stCondLst>
                                      <p:childTnLst>
                                        <p:set>
                                          <p:cBhvr>
                                            <p:cTn id="65" dur="1" fill="hold">
                                              <p:stCondLst>
                                                <p:cond delay="0"/>
                                              </p:stCondLst>
                                            </p:cTn>
                                            <p:tgtEl>
                                              <p:spTgt spid="45"/>
                                            </p:tgtEl>
                                            <p:attrNameLst>
                                              <p:attrName>style.visibility</p:attrName>
                                            </p:attrNameLst>
                                          </p:cBhvr>
                                          <p:to>
                                            <p:strVal val="visible"/>
                                          </p:to>
                                        </p:set>
                                        <p:anim calcmode="lin" valueType="num">
                                          <p:cBhvr additive="base">
                                            <p:cTn id="66" dur="500"/>
                                            <p:tgtEl>
                                              <p:spTgt spid="45"/>
                                            </p:tgtEl>
                                            <p:attrNameLst>
                                              <p:attrName>ppt_x</p:attrName>
                                            </p:attrNameLst>
                                          </p:cBhvr>
                                          <p:tavLst>
                                            <p:tav tm="0">
                                              <p:val>
                                                <p:strVal val="#ppt_x+#ppt_w*1.125000"/>
                                              </p:val>
                                            </p:tav>
                                            <p:tav tm="100000">
                                              <p:val>
                                                <p:strVal val="#ppt_x"/>
                                              </p:val>
                                            </p:tav>
                                          </p:tavLst>
                                        </p:anim>
                                        <p:animEffect transition="in" filter="wipe(left)">
                                          <p:cBhvr>
                                            <p:cTn id="67" dur="500"/>
                                            <p:tgtEl>
                                              <p:spTgt spid="45"/>
                                            </p:tgtEl>
                                          </p:cBhvr>
                                        </p:animEffect>
                                      </p:childTnLst>
                                    </p:cTn>
                                  </p:par>
                                  <p:par>
                                    <p:cTn id="68" presetID="18" presetClass="entr" presetSubtype="3" fill="hold" grpId="0" nodeType="withEffect">
                                      <p:stCondLst>
                                        <p:cond delay="0"/>
                                      </p:stCondLst>
                                      <p:childTnLst>
                                        <p:set>
                                          <p:cBhvr>
                                            <p:cTn id="69" dur="1" fill="hold">
                                              <p:stCondLst>
                                                <p:cond delay="0"/>
                                              </p:stCondLst>
                                            </p:cTn>
                                            <p:tgtEl>
                                              <p:spTgt spid="46"/>
                                            </p:tgtEl>
                                            <p:attrNameLst>
                                              <p:attrName>style.visibility</p:attrName>
                                            </p:attrNameLst>
                                          </p:cBhvr>
                                          <p:to>
                                            <p:strVal val="visible"/>
                                          </p:to>
                                        </p:set>
                                        <p:animEffect transition="in" filter="strips(upRight)">
                                          <p:cBhvr>
                                            <p:cTn id="70" dur="500"/>
                                            <p:tgtEl>
                                              <p:spTgt spid="46"/>
                                            </p:tgtEl>
                                          </p:cBhvr>
                                        </p:animEffect>
                                      </p:childTnLst>
                                    </p:cTn>
                                  </p:par>
                                </p:childTnLst>
                              </p:cTn>
                            </p:par>
                            <p:par>
                              <p:cTn id="71" fill="hold">
                                <p:stCondLst>
                                  <p:cond delay="2300"/>
                                </p:stCondLst>
                                <p:childTnLst>
                                  <p:par>
                                    <p:cTn id="72" presetID="12" presetClass="entr" presetSubtype="2" fill="hold" grpId="0" nodeType="afterEffect">
                                      <p:stCondLst>
                                        <p:cond delay="0"/>
                                      </p:stCondLst>
                                      <p:childTnLst>
                                        <p:set>
                                          <p:cBhvr>
                                            <p:cTn id="73" dur="1" fill="hold">
                                              <p:stCondLst>
                                                <p:cond delay="0"/>
                                              </p:stCondLst>
                                            </p:cTn>
                                            <p:tgtEl>
                                              <p:spTgt spid="47"/>
                                            </p:tgtEl>
                                            <p:attrNameLst>
                                              <p:attrName>style.visibility</p:attrName>
                                            </p:attrNameLst>
                                          </p:cBhvr>
                                          <p:to>
                                            <p:strVal val="visible"/>
                                          </p:to>
                                        </p:set>
                                        <p:anim calcmode="lin" valueType="num">
                                          <p:cBhvr additive="base">
                                            <p:cTn id="74" dur="500"/>
                                            <p:tgtEl>
                                              <p:spTgt spid="47"/>
                                            </p:tgtEl>
                                            <p:attrNameLst>
                                              <p:attrName>ppt_x</p:attrName>
                                            </p:attrNameLst>
                                          </p:cBhvr>
                                          <p:tavLst>
                                            <p:tav tm="0">
                                              <p:val>
                                                <p:strVal val="#ppt_x+#ppt_w*1.125000"/>
                                              </p:val>
                                            </p:tav>
                                            <p:tav tm="100000">
                                              <p:val>
                                                <p:strVal val="#ppt_x"/>
                                              </p:val>
                                            </p:tav>
                                          </p:tavLst>
                                        </p:anim>
                                        <p:animEffect transition="in" filter="wipe(left)">
                                          <p:cBhvr>
                                            <p:cTn id="75" dur="500"/>
                                            <p:tgtEl>
                                              <p:spTgt spid="47"/>
                                            </p:tgtEl>
                                          </p:cBhvr>
                                        </p:animEffect>
                                      </p:childTnLst>
                                    </p:cTn>
                                  </p:par>
                                  <p:par>
                                    <p:cTn id="76" presetID="18" presetClass="entr" presetSubtype="3" fill="hold" grpId="0" nodeType="withEffect">
                                      <p:stCondLst>
                                        <p:cond delay="0"/>
                                      </p:stCondLst>
                                      <p:childTnLst>
                                        <p:set>
                                          <p:cBhvr>
                                            <p:cTn id="77" dur="1" fill="hold">
                                              <p:stCondLst>
                                                <p:cond delay="0"/>
                                              </p:stCondLst>
                                            </p:cTn>
                                            <p:tgtEl>
                                              <p:spTgt spid="48"/>
                                            </p:tgtEl>
                                            <p:attrNameLst>
                                              <p:attrName>style.visibility</p:attrName>
                                            </p:attrNameLst>
                                          </p:cBhvr>
                                          <p:to>
                                            <p:strVal val="visible"/>
                                          </p:to>
                                        </p:set>
                                        <p:animEffect transition="in" filter="strips(upRight)">
                                          <p:cBhvr>
                                            <p:cTn id="78" dur="500"/>
                                            <p:tgtEl>
                                              <p:spTgt spid="48"/>
                                            </p:tgtEl>
                                          </p:cBhvr>
                                        </p:animEffect>
                                      </p:childTnLst>
                                    </p:cTn>
                                  </p:par>
                                </p:childTnLst>
                              </p:cTn>
                            </p:par>
                            <p:par>
                              <p:cTn id="79" fill="hold">
                                <p:stCondLst>
                                  <p:cond delay="2800"/>
                                </p:stCondLst>
                                <p:childTnLst>
                                  <p:par>
                                    <p:cTn id="80" presetID="12" presetClass="entr" presetSubtype="2" fill="hold" grpId="0" nodeType="afterEffect">
                                      <p:stCondLst>
                                        <p:cond delay="0"/>
                                      </p:stCondLst>
                                      <p:childTnLst>
                                        <p:set>
                                          <p:cBhvr>
                                            <p:cTn id="81" dur="1" fill="hold">
                                              <p:stCondLst>
                                                <p:cond delay="0"/>
                                              </p:stCondLst>
                                            </p:cTn>
                                            <p:tgtEl>
                                              <p:spTgt spid="49"/>
                                            </p:tgtEl>
                                            <p:attrNameLst>
                                              <p:attrName>style.visibility</p:attrName>
                                            </p:attrNameLst>
                                          </p:cBhvr>
                                          <p:to>
                                            <p:strVal val="visible"/>
                                          </p:to>
                                        </p:set>
                                        <p:anim calcmode="lin" valueType="num">
                                          <p:cBhvr additive="base">
                                            <p:cTn id="82" dur="500"/>
                                            <p:tgtEl>
                                              <p:spTgt spid="49"/>
                                            </p:tgtEl>
                                            <p:attrNameLst>
                                              <p:attrName>ppt_x</p:attrName>
                                            </p:attrNameLst>
                                          </p:cBhvr>
                                          <p:tavLst>
                                            <p:tav tm="0">
                                              <p:val>
                                                <p:strVal val="#ppt_x+#ppt_w*1.125000"/>
                                              </p:val>
                                            </p:tav>
                                            <p:tav tm="100000">
                                              <p:val>
                                                <p:strVal val="#ppt_x"/>
                                              </p:val>
                                            </p:tav>
                                          </p:tavLst>
                                        </p:anim>
                                        <p:animEffect transition="in" filter="wipe(left)">
                                          <p:cBhvr>
                                            <p:cTn id="83" dur="500"/>
                                            <p:tgtEl>
                                              <p:spTgt spid="49"/>
                                            </p:tgtEl>
                                          </p:cBhvr>
                                        </p:animEffect>
                                      </p:childTnLst>
                                    </p:cTn>
                                  </p:par>
                                  <p:par>
                                    <p:cTn id="84" presetID="18" presetClass="entr" presetSubtype="3" fill="hold" grpId="0" nodeType="withEffect">
                                      <p:stCondLst>
                                        <p:cond delay="0"/>
                                      </p:stCondLst>
                                      <p:childTnLst>
                                        <p:set>
                                          <p:cBhvr>
                                            <p:cTn id="85" dur="1" fill="hold">
                                              <p:stCondLst>
                                                <p:cond delay="0"/>
                                              </p:stCondLst>
                                            </p:cTn>
                                            <p:tgtEl>
                                              <p:spTgt spid="50"/>
                                            </p:tgtEl>
                                            <p:attrNameLst>
                                              <p:attrName>style.visibility</p:attrName>
                                            </p:attrNameLst>
                                          </p:cBhvr>
                                          <p:to>
                                            <p:strVal val="visible"/>
                                          </p:to>
                                        </p:set>
                                        <p:animEffect transition="in" filter="strips(upRight)">
                                          <p:cBhvr>
                                            <p:cTn id="86" dur="500"/>
                                            <p:tgtEl>
                                              <p:spTgt spid="50"/>
                                            </p:tgtEl>
                                          </p:cBhvr>
                                        </p:animEffect>
                                      </p:childTnLst>
                                    </p:cTn>
                                  </p:par>
                                </p:childTnLst>
                              </p:cTn>
                            </p:par>
                            <p:par>
                              <p:cTn id="87" fill="hold">
                                <p:stCondLst>
                                  <p:cond delay="3300"/>
                                </p:stCondLst>
                                <p:childTnLst>
                                  <p:par>
                                    <p:cTn id="88" presetID="12" presetClass="entr" presetSubtype="2" fill="hold" grpId="0" nodeType="afterEffect">
                                      <p:stCondLst>
                                        <p:cond delay="0"/>
                                      </p:stCondLst>
                                      <p:childTnLst>
                                        <p:set>
                                          <p:cBhvr>
                                            <p:cTn id="89" dur="1" fill="hold">
                                              <p:stCondLst>
                                                <p:cond delay="0"/>
                                              </p:stCondLst>
                                            </p:cTn>
                                            <p:tgtEl>
                                              <p:spTgt spid="51"/>
                                            </p:tgtEl>
                                            <p:attrNameLst>
                                              <p:attrName>style.visibility</p:attrName>
                                            </p:attrNameLst>
                                          </p:cBhvr>
                                          <p:to>
                                            <p:strVal val="visible"/>
                                          </p:to>
                                        </p:set>
                                        <p:anim calcmode="lin" valueType="num">
                                          <p:cBhvr additive="base">
                                            <p:cTn id="90" dur="500"/>
                                            <p:tgtEl>
                                              <p:spTgt spid="51"/>
                                            </p:tgtEl>
                                            <p:attrNameLst>
                                              <p:attrName>ppt_x</p:attrName>
                                            </p:attrNameLst>
                                          </p:cBhvr>
                                          <p:tavLst>
                                            <p:tav tm="0">
                                              <p:val>
                                                <p:strVal val="#ppt_x+#ppt_w*1.125000"/>
                                              </p:val>
                                            </p:tav>
                                            <p:tav tm="100000">
                                              <p:val>
                                                <p:strVal val="#ppt_x"/>
                                              </p:val>
                                            </p:tav>
                                          </p:tavLst>
                                        </p:anim>
                                        <p:animEffect transition="in" filter="wipe(left)">
                                          <p:cBhvr>
                                            <p:cTn id="91" dur="500"/>
                                            <p:tgtEl>
                                              <p:spTgt spid="51"/>
                                            </p:tgtEl>
                                          </p:cBhvr>
                                        </p:animEffect>
                                      </p:childTnLst>
                                    </p:cTn>
                                  </p:par>
                                  <p:par>
                                    <p:cTn id="92" presetID="18" presetClass="entr" presetSubtype="3" fill="hold" grpId="0" nodeType="withEffect">
                                      <p:stCondLst>
                                        <p:cond delay="0"/>
                                      </p:stCondLst>
                                      <p:childTnLst>
                                        <p:set>
                                          <p:cBhvr>
                                            <p:cTn id="93" dur="1" fill="hold">
                                              <p:stCondLst>
                                                <p:cond delay="0"/>
                                              </p:stCondLst>
                                            </p:cTn>
                                            <p:tgtEl>
                                              <p:spTgt spid="52"/>
                                            </p:tgtEl>
                                            <p:attrNameLst>
                                              <p:attrName>style.visibility</p:attrName>
                                            </p:attrNameLst>
                                          </p:cBhvr>
                                          <p:to>
                                            <p:strVal val="visible"/>
                                          </p:to>
                                        </p:set>
                                        <p:animEffect transition="in" filter="strips(upRight)">
                                          <p:cBhvr>
                                            <p:cTn id="94" dur="500"/>
                                            <p:tgtEl>
                                              <p:spTgt spid="52"/>
                                            </p:tgtEl>
                                          </p:cBhvr>
                                        </p:animEffect>
                                      </p:childTnLst>
                                    </p:cTn>
                                  </p:par>
                                </p:childTnLst>
                              </p:cTn>
                            </p:par>
                            <p:par>
                              <p:cTn id="95" fill="hold">
                                <p:stCondLst>
                                  <p:cond delay="3800"/>
                                </p:stCondLst>
                                <p:childTnLst>
                                  <p:par>
                                    <p:cTn id="96" presetID="12" presetClass="entr" presetSubtype="2" fill="hold" grpId="0" nodeType="afterEffect">
                                      <p:stCondLst>
                                        <p:cond delay="0"/>
                                      </p:stCondLst>
                                      <p:childTnLst>
                                        <p:set>
                                          <p:cBhvr>
                                            <p:cTn id="97" dur="1" fill="hold">
                                              <p:stCondLst>
                                                <p:cond delay="0"/>
                                              </p:stCondLst>
                                            </p:cTn>
                                            <p:tgtEl>
                                              <p:spTgt spid="53"/>
                                            </p:tgtEl>
                                            <p:attrNameLst>
                                              <p:attrName>style.visibility</p:attrName>
                                            </p:attrNameLst>
                                          </p:cBhvr>
                                          <p:to>
                                            <p:strVal val="visible"/>
                                          </p:to>
                                        </p:set>
                                        <p:anim calcmode="lin" valueType="num">
                                          <p:cBhvr additive="base">
                                            <p:cTn id="98" dur="500"/>
                                            <p:tgtEl>
                                              <p:spTgt spid="53"/>
                                            </p:tgtEl>
                                            <p:attrNameLst>
                                              <p:attrName>ppt_x</p:attrName>
                                            </p:attrNameLst>
                                          </p:cBhvr>
                                          <p:tavLst>
                                            <p:tav tm="0">
                                              <p:val>
                                                <p:strVal val="#ppt_x+#ppt_w*1.125000"/>
                                              </p:val>
                                            </p:tav>
                                            <p:tav tm="100000">
                                              <p:val>
                                                <p:strVal val="#ppt_x"/>
                                              </p:val>
                                            </p:tav>
                                          </p:tavLst>
                                        </p:anim>
                                        <p:animEffect transition="in" filter="wipe(left)">
                                          <p:cBhvr>
                                            <p:cTn id="99" dur="500"/>
                                            <p:tgtEl>
                                              <p:spTgt spid="53"/>
                                            </p:tgtEl>
                                          </p:cBhvr>
                                        </p:animEffect>
                                      </p:childTnLst>
                                    </p:cTn>
                                  </p:par>
                                  <p:par>
                                    <p:cTn id="100" presetID="18" presetClass="entr" presetSubtype="3" fill="hold" grpId="0" nodeType="withEffect">
                                      <p:stCondLst>
                                        <p:cond delay="0"/>
                                      </p:stCondLst>
                                      <p:childTnLst>
                                        <p:set>
                                          <p:cBhvr>
                                            <p:cTn id="101" dur="1" fill="hold">
                                              <p:stCondLst>
                                                <p:cond delay="0"/>
                                              </p:stCondLst>
                                            </p:cTn>
                                            <p:tgtEl>
                                              <p:spTgt spid="54"/>
                                            </p:tgtEl>
                                            <p:attrNameLst>
                                              <p:attrName>style.visibility</p:attrName>
                                            </p:attrNameLst>
                                          </p:cBhvr>
                                          <p:to>
                                            <p:strVal val="visible"/>
                                          </p:to>
                                        </p:set>
                                        <p:animEffect transition="in" filter="strips(upRight)">
                                          <p:cBhvr>
                                            <p:cTn id="102" dur="500"/>
                                            <p:tgtEl>
                                              <p:spTgt spid="54"/>
                                            </p:tgtEl>
                                          </p:cBhvr>
                                        </p:animEffect>
                                      </p:childTnLst>
                                    </p:cTn>
                                  </p:par>
                                </p:childTnLst>
                              </p:cTn>
                            </p:par>
                            <p:par>
                              <p:cTn id="103" fill="hold">
                                <p:stCondLst>
                                  <p:cond delay="4300"/>
                                </p:stCondLst>
                                <p:childTnLst>
                                  <p:par>
                                    <p:cTn id="104" presetID="21" presetClass="entr" presetSubtype="1" fill="hold" grpId="0" nodeType="afterEffect">
                                      <p:stCondLst>
                                        <p:cond delay="0"/>
                                      </p:stCondLst>
                                      <p:childTnLst>
                                        <p:set>
                                          <p:cBhvr>
                                            <p:cTn id="105" dur="1" fill="hold">
                                              <p:stCondLst>
                                                <p:cond delay="0"/>
                                              </p:stCondLst>
                                            </p:cTn>
                                            <p:tgtEl>
                                              <p:spTgt spid="31"/>
                                            </p:tgtEl>
                                            <p:attrNameLst>
                                              <p:attrName>style.visibility</p:attrName>
                                            </p:attrNameLst>
                                          </p:cBhvr>
                                          <p:to>
                                            <p:strVal val="visible"/>
                                          </p:to>
                                        </p:set>
                                        <p:animEffect transition="in" filter="wheel(1)">
                                          <p:cBhvr>
                                            <p:cTn id="106" dur="1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9" grpId="0" animBg="1"/>
          <p:bldP spid="40" grpId="0" animBg="1"/>
          <p:bldP spid="41" grpId="0" animBg="1"/>
          <p:bldP spid="42" grpId="0" animBg="1"/>
          <p:bldP spid="43" grpId="0" animBg="1"/>
          <p:bldP spid="44" grpId="0" animBg="1"/>
          <p:bldP spid="45" grpId="0"/>
          <p:bldP spid="46" grpId="0"/>
          <p:bldP spid="47" grpId="0"/>
          <p:bldP spid="48" grpId="0"/>
          <p:bldP spid="49" grpId="0"/>
          <p:bldP spid="50" grpId="0"/>
          <p:bldP spid="51" grpId="0"/>
          <p:bldP spid="52" grpId="0"/>
          <p:bldP spid="53" grpId="0"/>
          <p:bldP spid="54" grpId="0"/>
        </p:bldLst>
      </p:timing>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1760021" y="2259746"/>
            <a:ext cx="5939315" cy="1716502"/>
            <a:chOff x="2347913" y="2421930"/>
            <a:chExt cx="7923212" cy="2289200"/>
          </a:xfrm>
        </p:grpSpPr>
        <p:sp>
          <p:nvSpPr>
            <p:cNvPr id="33" name="Line 11"/>
            <p:cNvSpPr>
              <a:spLocks noChangeShapeType="1"/>
            </p:cNvSpPr>
            <p:nvPr/>
          </p:nvSpPr>
          <p:spPr bwMode="auto">
            <a:xfrm>
              <a:off x="2728911" y="4210644"/>
              <a:ext cx="7542213" cy="0"/>
            </a:xfrm>
            <a:prstGeom prst="line">
              <a:avLst/>
            </a:prstGeom>
            <a:noFill/>
            <a:ln w="12700">
              <a:solidFill>
                <a:srgbClr val="0070C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4" name="Line 11"/>
            <p:cNvSpPr>
              <a:spLocks noChangeShapeType="1"/>
            </p:cNvSpPr>
            <p:nvPr/>
          </p:nvSpPr>
          <p:spPr bwMode="auto">
            <a:xfrm>
              <a:off x="2728911" y="3709044"/>
              <a:ext cx="7542213" cy="0"/>
            </a:xfrm>
            <a:prstGeom prst="line">
              <a:avLst/>
            </a:prstGeom>
            <a:noFill/>
            <a:ln w="12700">
              <a:solidFill>
                <a:srgbClr val="0070C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5" name="Line 11"/>
            <p:cNvSpPr>
              <a:spLocks noChangeShapeType="1"/>
            </p:cNvSpPr>
            <p:nvPr/>
          </p:nvSpPr>
          <p:spPr bwMode="auto">
            <a:xfrm>
              <a:off x="2728911" y="3286026"/>
              <a:ext cx="7542213" cy="0"/>
            </a:xfrm>
            <a:prstGeom prst="line">
              <a:avLst/>
            </a:prstGeom>
            <a:noFill/>
            <a:ln w="12700">
              <a:solidFill>
                <a:srgbClr val="0070C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6" name="Line 11"/>
            <p:cNvSpPr>
              <a:spLocks noChangeShapeType="1"/>
            </p:cNvSpPr>
            <p:nvPr/>
          </p:nvSpPr>
          <p:spPr bwMode="auto">
            <a:xfrm>
              <a:off x="2728911" y="2853978"/>
              <a:ext cx="7542213" cy="0"/>
            </a:xfrm>
            <a:prstGeom prst="line">
              <a:avLst/>
            </a:prstGeom>
            <a:noFill/>
            <a:ln w="12700">
              <a:solidFill>
                <a:srgbClr val="0070C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7" name="Line 11"/>
            <p:cNvSpPr>
              <a:spLocks noChangeShapeType="1"/>
            </p:cNvSpPr>
            <p:nvPr/>
          </p:nvSpPr>
          <p:spPr bwMode="auto">
            <a:xfrm>
              <a:off x="2728911" y="2421930"/>
              <a:ext cx="7542213" cy="0"/>
            </a:xfrm>
            <a:prstGeom prst="line">
              <a:avLst/>
            </a:prstGeom>
            <a:noFill/>
            <a:ln w="12700">
              <a:solidFill>
                <a:srgbClr val="0070C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8" name="Line 11"/>
            <p:cNvSpPr>
              <a:spLocks noChangeShapeType="1"/>
            </p:cNvSpPr>
            <p:nvPr/>
          </p:nvSpPr>
          <p:spPr bwMode="auto">
            <a:xfrm>
              <a:off x="2347913" y="4711130"/>
              <a:ext cx="7923212" cy="0"/>
            </a:xfrm>
            <a:prstGeom prst="line">
              <a:avLst/>
            </a:prstGeom>
            <a:noFill/>
            <a:ln w="12700">
              <a:solidFill>
                <a:srgbClr val="0070C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39" name="Line 12"/>
          <p:cNvSpPr>
            <a:spLocks noChangeShapeType="1"/>
          </p:cNvSpPr>
          <p:nvPr/>
        </p:nvSpPr>
        <p:spPr bwMode="auto">
          <a:xfrm rot="16200000" flipV="1">
            <a:off x="874913" y="2975757"/>
            <a:ext cx="2341417" cy="0"/>
          </a:xfrm>
          <a:prstGeom prst="line">
            <a:avLst/>
          </a:prstGeom>
          <a:noFill/>
          <a:ln w="12700">
            <a:solidFill>
              <a:srgbClr val="0070C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34" tIns="34267" rIns="68534" bIns="34267"/>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0" name="Rectangle 13"/>
          <p:cNvSpPr>
            <a:spLocks noChangeArrowheads="1"/>
          </p:cNvSpPr>
          <p:nvPr/>
        </p:nvSpPr>
        <p:spPr bwMode="auto">
          <a:xfrm>
            <a:off x="2598971" y="2719239"/>
            <a:ext cx="399842" cy="1257009"/>
          </a:xfrm>
          <a:prstGeom prst="rect">
            <a:avLst/>
          </a:prstGeom>
          <a:solidFill>
            <a:srgbClr val="0070C0"/>
          </a:solid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1" i="0" u="none" strike="noStrike" kern="0" cap="none" spc="0" normalizeH="0" baseline="0" noProof="0">
              <a:ln>
                <a:noFill/>
              </a:ln>
              <a:solidFill>
                <a:sysClr val="windowText" lastClr="000000"/>
              </a:solidFill>
              <a:effectLst/>
              <a:uLnTx/>
              <a:uFillTx/>
              <a:latin typeface="Arial" pitchFamily="34" charset="0"/>
              <a:ea typeface="宋体" pitchFamily="2" charset="-122"/>
            </a:endParaRPr>
          </a:p>
        </p:txBody>
      </p:sp>
      <p:sp>
        <p:nvSpPr>
          <p:cNvPr id="41" name="Rectangle 14"/>
          <p:cNvSpPr>
            <a:spLocks noChangeArrowheads="1"/>
          </p:cNvSpPr>
          <p:nvPr/>
        </p:nvSpPr>
        <p:spPr bwMode="auto">
          <a:xfrm>
            <a:off x="3409365" y="2490690"/>
            <a:ext cx="399842" cy="1485556"/>
          </a:xfrm>
          <a:prstGeom prst="rect">
            <a:avLst/>
          </a:prstGeom>
          <a:solidFill>
            <a:sysClr val="window" lastClr="FFFFFF">
              <a:lumMod val="65000"/>
            </a:sysClr>
          </a:solid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1" i="0" u="none" strike="noStrike" kern="0" cap="none" spc="0" normalizeH="0" baseline="0" noProof="0">
              <a:ln>
                <a:noFill/>
              </a:ln>
              <a:solidFill>
                <a:sysClr val="windowText" lastClr="000000"/>
              </a:solidFill>
              <a:effectLst/>
              <a:uLnTx/>
              <a:uFillTx/>
              <a:latin typeface="Arial" pitchFamily="34" charset="0"/>
              <a:ea typeface="宋体" pitchFamily="2" charset="-122"/>
            </a:endParaRPr>
          </a:p>
        </p:txBody>
      </p:sp>
      <p:sp>
        <p:nvSpPr>
          <p:cNvPr id="42" name="Rectangle 15"/>
          <p:cNvSpPr>
            <a:spLocks noChangeArrowheads="1"/>
          </p:cNvSpPr>
          <p:nvPr/>
        </p:nvSpPr>
        <p:spPr bwMode="auto">
          <a:xfrm>
            <a:off x="4219759" y="3004920"/>
            <a:ext cx="399842" cy="971326"/>
          </a:xfrm>
          <a:prstGeom prst="rect">
            <a:avLst/>
          </a:prstGeom>
          <a:solidFill>
            <a:srgbClr val="0070C0"/>
          </a:solid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1" i="0" u="none" strike="noStrike" kern="0" cap="none" spc="0" normalizeH="0" baseline="0" noProof="0">
              <a:ln>
                <a:noFill/>
              </a:ln>
              <a:solidFill>
                <a:sysClr val="windowText" lastClr="000000"/>
              </a:solidFill>
              <a:effectLst/>
              <a:uLnTx/>
              <a:uFillTx/>
              <a:latin typeface="Arial" pitchFamily="34" charset="0"/>
              <a:ea typeface="宋体" pitchFamily="2" charset="-122"/>
            </a:endParaRPr>
          </a:p>
        </p:txBody>
      </p:sp>
      <p:sp>
        <p:nvSpPr>
          <p:cNvPr id="43" name="Rectangle 16"/>
          <p:cNvSpPr>
            <a:spLocks noChangeArrowheads="1"/>
          </p:cNvSpPr>
          <p:nvPr/>
        </p:nvSpPr>
        <p:spPr bwMode="auto">
          <a:xfrm>
            <a:off x="5031343" y="2205007"/>
            <a:ext cx="399842" cy="1771240"/>
          </a:xfrm>
          <a:prstGeom prst="rect">
            <a:avLst/>
          </a:prstGeom>
          <a:solidFill>
            <a:sysClr val="window" lastClr="FFFFFF">
              <a:lumMod val="65000"/>
            </a:sysClr>
          </a:solid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1" i="0" u="none" strike="noStrike" kern="0" cap="none" spc="0" normalizeH="0" baseline="0" noProof="0">
              <a:ln>
                <a:noFill/>
              </a:ln>
              <a:solidFill>
                <a:sysClr val="windowText" lastClr="000000"/>
              </a:solidFill>
              <a:effectLst/>
              <a:uLnTx/>
              <a:uFillTx/>
              <a:latin typeface="Arial" pitchFamily="34" charset="0"/>
              <a:ea typeface="宋体" pitchFamily="2" charset="-122"/>
            </a:endParaRPr>
          </a:p>
        </p:txBody>
      </p:sp>
      <p:sp>
        <p:nvSpPr>
          <p:cNvPr id="44" name="Rectangle 17"/>
          <p:cNvSpPr>
            <a:spLocks noChangeArrowheads="1"/>
          </p:cNvSpPr>
          <p:nvPr/>
        </p:nvSpPr>
        <p:spPr bwMode="auto">
          <a:xfrm>
            <a:off x="5841737" y="2719239"/>
            <a:ext cx="399842" cy="1257009"/>
          </a:xfrm>
          <a:prstGeom prst="rect">
            <a:avLst/>
          </a:prstGeom>
          <a:solidFill>
            <a:srgbClr val="0070C0"/>
          </a:solid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1" i="0" u="none" strike="noStrike" kern="0" cap="none" spc="0" normalizeH="0" baseline="0" noProof="0">
              <a:ln>
                <a:noFill/>
              </a:ln>
              <a:solidFill>
                <a:sysClr val="windowText" lastClr="000000"/>
              </a:solidFill>
              <a:effectLst/>
              <a:uLnTx/>
              <a:uFillTx/>
              <a:latin typeface="Arial" pitchFamily="34" charset="0"/>
              <a:ea typeface="宋体" pitchFamily="2" charset="-122"/>
            </a:endParaRPr>
          </a:p>
        </p:txBody>
      </p:sp>
      <p:sp>
        <p:nvSpPr>
          <p:cNvPr id="45" name="Rectangle 18"/>
          <p:cNvSpPr>
            <a:spLocks noChangeArrowheads="1"/>
          </p:cNvSpPr>
          <p:nvPr/>
        </p:nvSpPr>
        <p:spPr bwMode="auto">
          <a:xfrm>
            <a:off x="6653320" y="1633639"/>
            <a:ext cx="399842" cy="2342609"/>
          </a:xfrm>
          <a:prstGeom prst="rect">
            <a:avLst/>
          </a:prstGeom>
          <a:solidFill>
            <a:sysClr val="window" lastClr="FFFFFF">
              <a:lumMod val="65000"/>
            </a:sysClr>
          </a:solid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1" i="0" u="none" strike="noStrike" kern="0" cap="none" spc="0" normalizeH="0" baseline="0" noProof="0">
              <a:ln>
                <a:noFill/>
              </a:ln>
              <a:solidFill>
                <a:sysClr val="windowText" lastClr="000000"/>
              </a:solidFill>
              <a:effectLst/>
              <a:uLnTx/>
              <a:uFillTx/>
              <a:latin typeface="Arial" pitchFamily="34" charset="0"/>
              <a:ea typeface="宋体" pitchFamily="2" charset="-122"/>
            </a:endParaRPr>
          </a:p>
        </p:txBody>
      </p:sp>
      <p:sp>
        <p:nvSpPr>
          <p:cNvPr id="46" name="未知"/>
          <p:cNvSpPr>
            <a:spLocks/>
          </p:cNvSpPr>
          <p:nvPr/>
        </p:nvSpPr>
        <p:spPr bwMode="auto">
          <a:xfrm>
            <a:off x="2756052" y="1341670"/>
            <a:ext cx="4193578" cy="1377569"/>
          </a:xfrm>
          <a:custGeom>
            <a:avLst/>
            <a:gdLst>
              <a:gd name="T0" fmla="*/ 0 w 3524"/>
              <a:gd name="T1" fmla="*/ 2147483647 h 1273"/>
              <a:gd name="T2" fmla="*/ 1776710950 w 3524"/>
              <a:gd name="T3" fmla="*/ 2121971037 h 1273"/>
              <a:gd name="T4" fmla="*/ 2147483647 w 3524"/>
              <a:gd name="T5" fmla="*/ 2147483647 h 1273"/>
              <a:gd name="T6" fmla="*/ 2147483647 w 3524"/>
              <a:gd name="T7" fmla="*/ 1451609641 h 1273"/>
              <a:gd name="T8" fmla="*/ 2147483647 w 3524"/>
              <a:gd name="T9" fmla="*/ 2147483647 h 1273"/>
              <a:gd name="T10" fmla="*/ 2147483647 w 3524"/>
              <a:gd name="T11" fmla="*/ 604837350 h 1273"/>
              <a:gd name="T12" fmla="*/ 2147483647 w 3524"/>
              <a:gd name="T13" fmla="*/ 0 h 1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524" h="1273">
                <a:moveTo>
                  <a:pt x="0" y="1040"/>
                </a:moveTo>
                <a:cubicBezTo>
                  <a:pt x="118" y="1007"/>
                  <a:pt x="469" y="810"/>
                  <a:pt x="705" y="842"/>
                </a:cubicBezTo>
                <a:cubicBezTo>
                  <a:pt x="941" y="874"/>
                  <a:pt x="1196" y="1273"/>
                  <a:pt x="1418" y="1229"/>
                </a:cubicBezTo>
                <a:cubicBezTo>
                  <a:pt x="1640" y="1185"/>
                  <a:pt x="1811" y="605"/>
                  <a:pt x="2037" y="576"/>
                </a:cubicBezTo>
                <a:cubicBezTo>
                  <a:pt x="2263" y="547"/>
                  <a:pt x="2582" y="1113"/>
                  <a:pt x="2777" y="1057"/>
                </a:cubicBezTo>
                <a:cubicBezTo>
                  <a:pt x="2972" y="1001"/>
                  <a:pt x="3082" y="416"/>
                  <a:pt x="3206" y="240"/>
                </a:cubicBezTo>
                <a:cubicBezTo>
                  <a:pt x="3330" y="64"/>
                  <a:pt x="3458" y="50"/>
                  <a:pt x="3524" y="0"/>
                </a:cubicBezTo>
              </a:path>
            </a:pathLst>
          </a:custGeom>
          <a:noFill/>
          <a:ln w="12700" cmpd="sng">
            <a:solidFill>
              <a:srgbClr val="0070C0"/>
            </a:solidFill>
            <a:bevel/>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34" tIns="34267" rIns="68534" bIns="34267"/>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47" name="组合 46"/>
          <p:cNvGrpSpPr/>
          <p:nvPr/>
        </p:nvGrpSpPr>
        <p:grpSpPr>
          <a:xfrm>
            <a:off x="1441283" y="2149370"/>
            <a:ext cx="590642" cy="1633614"/>
            <a:chOff x="1922711" y="2214181"/>
            <a:chExt cx="787932" cy="2178657"/>
          </a:xfrm>
        </p:grpSpPr>
        <p:sp>
          <p:nvSpPr>
            <p:cNvPr id="48" name="TextBox 47"/>
            <p:cNvSpPr txBox="1"/>
            <p:nvPr/>
          </p:nvSpPr>
          <p:spPr>
            <a:xfrm>
              <a:off x="2079374" y="4002897"/>
              <a:ext cx="631269" cy="38994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Text" lastClr="000000"/>
                  </a:solidFill>
                  <a:effectLst/>
                  <a:uLnTx/>
                  <a:uFillTx/>
                </a:rPr>
                <a:t>20%</a:t>
              </a:r>
              <a:endParaRPr kumimoji="0" lang="zh-CN" altLang="en-US" sz="1800" b="0" i="0" u="none" strike="noStrike" kern="0" cap="none" spc="0" normalizeH="0" baseline="0" noProof="0" dirty="0">
                <a:ln>
                  <a:noFill/>
                </a:ln>
                <a:solidFill>
                  <a:sysClr val="windowText" lastClr="000000"/>
                </a:solidFill>
                <a:effectLst/>
                <a:uLnTx/>
                <a:uFillTx/>
              </a:endParaRPr>
            </a:p>
          </p:txBody>
        </p:sp>
        <p:sp>
          <p:nvSpPr>
            <p:cNvPr id="49" name="TextBox 48"/>
            <p:cNvSpPr txBox="1"/>
            <p:nvPr/>
          </p:nvSpPr>
          <p:spPr>
            <a:xfrm>
              <a:off x="2079374" y="3501295"/>
              <a:ext cx="631269" cy="38994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Text" lastClr="000000"/>
                  </a:solidFill>
                  <a:effectLst/>
                  <a:uLnTx/>
                  <a:uFillTx/>
                </a:rPr>
                <a:t>40%</a:t>
              </a:r>
              <a:endParaRPr kumimoji="0" lang="zh-CN" altLang="en-US" sz="1800" b="0" i="0" u="none" strike="noStrike" kern="0" cap="none" spc="0" normalizeH="0" baseline="0" noProof="0" dirty="0">
                <a:ln>
                  <a:noFill/>
                </a:ln>
                <a:solidFill>
                  <a:sysClr val="windowText" lastClr="000000"/>
                </a:solidFill>
                <a:effectLst/>
                <a:uLnTx/>
                <a:uFillTx/>
              </a:endParaRPr>
            </a:p>
          </p:txBody>
        </p:sp>
        <p:sp>
          <p:nvSpPr>
            <p:cNvPr id="50" name="TextBox 49"/>
            <p:cNvSpPr txBox="1"/>
            <p:nvPr/>
          </p:nvSpPr>
          <p:spPr>
            <a:xfrm>
              <a:off x="2079374" y="3074416"/>
              <a:ext cx="631269" cy="38994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Text" lastClr="000000"/>
                  </a:solidFill>
                  <a:effectLst/>
                  <a:uLnTx/>
                  <a:uFillTx/>
                </a:rPr>
                <a:t>60%</a:t>
              </a:r>
              <a:endParaRPr kumimoji="0" lang="zh-CN" altLang="en-US" sz="1800" b="0" i="0" u="none" strike="noStrike" kern="0" cap="none" spc="0" normalizeH="0" baseline="0" noProof="0" dirty="0">
                <a:ln>
                  <a:noFill/>
                </a:ln>
                <a:solidFill>
                  <a:sysClr val="windowText" lastClr="000000"/>
                </a:solidFill>
                <a:effectLst/>
                <a:uLnTx/>
                <a:uFillTx/>
              </a:endParaRPr>
            </a:p>
          </p:txBody>
        </p:sp>
        <p:sp>
          <p:nvSpPr>
            <p:cNvPr id="51" name="TextBox 50"/>
            <p:cNvSpPr txBox="1"/>
            <p:nvPr/>
          </p:nvSpPr>
          <p:spPr>
            <a:xfrm>
              <a:off x="2079374" y="2646229"/>
              <a:ext cx="631269" cy="38994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Text" lastClr="000000"/>
                  </a:solidFill>
                  <a:effectLst/>
                  <a:uLnTx/>
                  <a:uFillTx/>
                </a:rPr>
                <a:t>8</a:t>
              </a:r>
              <a:r>
                <a:rPr kumimoji="0" lang="en-US" altLang="zh-CN" sz="1800" b="0" i="0" u="none" strike="noStrike" kern="0" cap="none" spc="0" normalizeH="0" baseline="0" noProof="0" dirty="0" smtClean="0">
                  <a:ln>
                    <a:noFill/>
                  </a:ln>
                  <a:solidFill>
                    <a:sysClr val="windowText" lastClr="000000"/>
                  </a:solidFill>
                  <a:effectLst/>
                  <a:uLnTx/>
                  <a:uFillTx/>
                </a:rPr>
                <a:t>0%</a:t>
              </a:r>
              <a:endParaRPr kumimoji="0" lang="zh-CN" altLang="en-US" sz="1800" b="0" i="0" u="none" strike="noStrike" kern="0" cap="none" spc="0" normalizeH="0" baseline="0" noProof="0" dirty="0">
                <a:ln>
                  <a:noFill/>
                </a:ln>
                <a:solidFill>
                  <a:sysClr val="windowText" lastClr="000000"/>
                </a:solidFill>
                <a:effectLst/>
                <a:uLnTx/>
                <a:uFillTx/>
              </a:endParaRPr>
            </a:p>
          </p:txBody>
        </p:sp>
        <p:sp>
          <p:nvSpPr>
            <p:cNvPr id="52" name="TextBox 51"/>
            <p:cNvSpPr txBox="1"/>
            <p:nvPr/>
          </p:nvSpPr>
          <p:spPr>
            <a:xfrm>
              <a:off x="1922711" y="2214181"/>
              <a:ext cx="744608" cy="38994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Text" lastClr="000000"/>
                  </a:solidFill>
                  <a:effectLst/>
                  <a:uLnTx/>
                  <a:uFillTx/>
                </a:rPr>
                <a:t>100%</a:t>
              </a:r>
              <a:endParaRPr kumimoji="0" lang="zh-CN" altLang="en-US" sz="1800" b="0" i="0" u="none" strike="noStrike" kern="0" cap="none" spc="0" normalizeH="0" baseline="0" noProof="0" dirty="0">
                <a:ln>
                  <a:noFill/>
                </a:ln>
                <a:solidFill>
                  <a:sysClr val="windowText" lastClr="000000"/>
                </a:solidFill>
                <a:effectLst/>
                <a:uLnTx/>
                <a:uFillTx/>
              </a:endParaRPr>
            </a:p>
          </p:txBody>
        </p:sp>
      </p:grpSp>
      <p:grpSp>
        <p:nvGrpSpPr>
          <p:cNvPr id="53" name="组合 52"/>
          <p:cNvGrpSpPr/>
          <p:nvPr/>
        </p:nvGrpSpPr>
        <p:grpSpPr>
          <a:xfrm>
            <a:off x="2489496" y="4052346"/>
            <a:ext cx="4720574" cy="296334"/>
            <a:chOff x="3321054" y="4752074"/>
            <a:chExt cx="6297377" cy="395205"/>
          </a:xfrm>
        </p:grpSpPr>
        <p:sp>
          <p:nvSpPr>
            <p:cNvPr id="54" name="TextBox 53"/>
            <p:cNvSpPr txBox="1"/>
            <p:nvPr/>
          </p:nvSpPr>
          <p:spPr>
            <a:xfrm>
              <a:off x="3409031" y="4752074"/>
              <a:ext cx="246436" cy="38994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ndParaRPr>
            </a:p>
          </p:txBody>
        </p:sp>
        <p:sp>
          <p:nvSpPr>
            <p:cNvPr id="55" name="TextBox 54"/>
            <p:cNvSpPr txBox="1"/>
            <p:nvPr/>
          </p:nvSpPr>
          <p:spPr>
            <a:xfrm>
              <a:off x="3321054" y="4752074"/>
              <a:ext cx="821593" cy="389942"/>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2</a:t>
              </a:r>
              <a:r>
                <a:rPr kumimoji="0" lang="zh-CN" altLang="en-US" sz="1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月份</a:t>
              </a: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6" name="TextBox 55"/>
            <p:cNvSpPr txBox="1"/>
            <p:nvPr/>
          </p:nvSpPr>
          <p:spPr>
            <a:xfrm>
              <a:off x="4404091" y="4757337"/>
              <a:ext cx="821593" cy="389942"/>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4</a:t>
              </a:r>
              <a:r>
                <a:rPr kumimoji="0" lang="zh-CN" altLang="en-US" sz="1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月份</a:t>
              </a: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7" name="TextBox 56"/>
            <p:cNvSpPr txBox="1"/>
            <p:nvPr/>
          </p:nvSpPr>
          <p:spPr>
            <a:xfrm>
              <a:off x="5457738" y="4757337"/>
              <a:ext cx="821593" cy="389942"/>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6</a:t>
              </a:r>
              <a:r>
                <a:rPr kumimoji="0" lang="zh-CN" altLang="en-US" sz="1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月份</a:t>
              </a: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8" name="TextBox 57"/>
            <p:cNvSpPr txBox="1"/>
            <p:nvPr/>
          </p:nvSpPr>
          <p:spPr>
            <a:xfrm>
              <a:off x="6567853" y="4757337"/>
              <a:ext cx="821593" cy="389942"/>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8</a:t>
              </a:r>
              <a:r>
                <a:rPr kumimoji="0" lang="zh-CN" altLang="en-US" sz="1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月份</a:t>
              </a: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9" name="TextBox 58"/>
            <p:cNvSpPr txBox="1"/>
            <p:nvPr/>
          </p:nvSpPr>
          <p:spPr>
            <a:xfrm>
              <a:off x="7583717" y="4757337"/>
              <a:ext cx="952038" cy="389942"/>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10</a:t>
              </a:r>
              <a:r>
                <a:rPr kumimoji="0" lang="zh-CN" altLang="en-US" sz="1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月份</a:t>
              </a: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60" name="TextBox 59"/>
            <p:cNvSpPr txBox="1"/>
            <p:nvPr/>
          </p:nvSpPr>
          <p:spPr>
            <a:xfrm>
              <a:off x="8666393" y="4757337"/>
              <a:ext cx="952038" cy="389942"/>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12</a:t>
              </a:r>
              <a:r>
                <a:rPr kumimoji="0" lang="zh-CN" altLang="en-US" sz="1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微软雅黑" panose="020B0503020204020204" pitchFamily="34" charset="-122"/>
                </a:rPr>
                <a:t>月份</a:t>
              </a: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sp>
        <p:nvSpPr>
          <p:cNvPr id="61" name="矩形 60"/>
          <p:cNvSpPr/>
          <p:nvPr/>
        </p:nvSpPr>
        <p:spPr>
          <a:xfrm>
            <a:off x="1063440" y="4548647"/>
            <a:ext cx="7448947" cy="680553"/>
          </a:xfrm>
          <a:prstGeom prst="rect">
            <a:avLst/>
          </a:prstGeom>
        </p:spPr>
        <p:txBody>
          <a:bodyPr lIns="68534" tIns="34267" rIns="68534" bIns="34267"/>
          <a:lstStyle/>
          <a:p>
            <a:pPr algn="just">
              <a:spcAft>
                <a:spcPts val="450"/>
              </a:spcAft>
              <a:buClr>
                <a:srgbClr val="00B050"/>
              </a:buClr>
              <a:buSzPct val="80000"/>
              <a:defRPr/>
            </a:pPr>
            <a:r>
              <a:rPr lang="zh-CN" altLang="en-US" sz="1200" dirty="0">
                <a:latin typeface="Adobe 黑体 Std R" pitchFamily="34" charset="-122"/>
                <a:ea typeface="Adobe 黑体 Std R" pitchFamily="34" charset="-122"/>
              </a:rPr>
              <a:t>请在此处输入您的文本或者复制您的文本粘贴到此处，请在此处输入您的文本或者复制您的文本粘贴到此处。</a:t>
            </a:r>
            <a:endParaRPr lang="en-US" altLang="zh-CN" sz="1200" dirty="0">
              <a:latin typeface="Adobe 黑体 Std R" pitchFamily="34" charset="-122"/>
              <a:ea typeface="Adobe 黑体 Std R" pitchFamily="34" charset="-122"/>
            </a:endParaRPr>
          </a:p>
          <a:p>
            <a:pPr algn="just">
              <a:spcAft>
                <a:spcPts val="450"/>
              </a:spcAft>
              <a:buClr>
                <a:srgbClr val="00B050"/>
              </a:buClr>
              <a:buSzPct val="80000"/>
              <a:defRPr/>
            </a:pPr>
            <a:r>
              <a:rPr lang="zh-CN" altLang="en-US" sz="1200" dirty="0">
                <a:latin typeface="Adobe 黑体 Std R" pitchFamily="34" charset="-122"/>
                <a:ea typeface="Adobe 黑体 Std R" pitchFamily="34" charset="-122"/>
              </a:rPr>
              <a:t>请在此处输入您的文本或者复制您的文本粘贴到此处，请在此处输入您的文本或者复制您的文本粘贴到此处。</a:t>
            </a: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wipe(down)">
                                      <p:cBhvr>
                                        <p:cTn id="10" dur="500"/>
                                        <p:tgtEl>
                                          <p:spTgt spid="39"/>
                                        </p:tgtEl>
                                      </p:cBhvr>
                                    </p:animEffect>
                                  </p:childTnLst>
                                </p:cTn>
                              </p:par>
                              <p:par>
                                <p:cTn id="11" presetID="42" presetClass="entr" presetSubtype="0" fill="hold" nodeType="with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fade">
                                      <p:cBhvr>
                                        <p:cTn id="13" dur="1000"/>
                                        <p:tgtEl>
                                          <p:spTgt spid="47"/>
                                        </p:tgtEl>
                                      </p:cBhvr>
                                    </p:animEffect>
                                    <p:anim calcmode="lin" valueType="num">
                                      <p:cBhvr>
                                        <p:cTn id="14" dur="1000" fill="hold"/>
                                        <p:tgtEl>
                                          <p:spTgt spid="47"/>
                                        </p:tgtEl>
                                        <p:attrNameLst>
                                          <p:attrName>ppt_x</p:attrName>
                                        </p:attrNameLst>
                                      </p:cBhvr>
                                      <p:tavLst>
                                        <p:tav tm="0">
                                          <p:val>
                                            <p:strVal val="#ppt_x"/>
                                          </p:val>
                                        </p:tav>
                                        <p:tav tm="100000">
                                          <p:val>
                                            <p:strVal val="#ppt_x"/>
                                          </p:val>
                                        </p:tav>
                                      </p:tavLst>
                                    </p:anim>
                                    <p:anim calcmode="lin" valueType="num">
                                      <p:cBhvr>
                                        <p:cTn id="15" dur="1000" fill="hold"/>
                                        <p:tgtEl>
                                          <p:spTgt spid="47"/>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53"/>
                                        </p:tgtEl>
                                        <p:attrNameLst>
                                          <p:attrName>style.visibility</p:attrName>
                                        </p:attrNameLst>
                                      </p:cBhvr>
                                      <p:to>
                                        <p:strVal val="visible"/>
                                      </p:to>
                                    </p:set>
                                    <p:animEffect transition="in" filter="fade">
                                      <p:cBhvr>
                                        <p:cTn id="18" dur="1000"/>
                                        <p:tgtEl>
                                          <p:spTgt spid="53"/>
                                        </p:tgtEl>
                                      </p:cBhvr>
                                    </p:animEffect>
                                    <p:anim calcmode="lin" valueType="num">
                                      <p:cBhvr>
                                        <p:cTn id="19" dur="1000" fill="hold"/>
                                        <p:tgtEl>
                                          <p:spTgt spid="53"/>
                                        </p:tgtEl>
                                        <p:attrNameLst>
                                          <p:attrName>ppt_x</p:attrName>
                                        </p:attrNameLst>
                                      </p:cBhvr>
                                      <p:tavLst>
                                        <p:tav tm="0">
                                          <p:val>
                                            <p:strVal val="#ppt_x"/>
                                          </p:val>
                                        </p:tav>
                                        <p:tav tm="100000">
                                          <p:val>
                                            <p:strVal val="#ppt_x"/>
                                          </p:val>
                                        </p:tav>
                                      </p:tavLst>
                                    </p:anim>
                                    <p:anim calcmode="lin" valueType="num">
                                      <p:cBhvr>
                                        <p:cTn id="20" dur="1000" fill="hold"/>
                                        <p:tgtEl>
                                          <p:spTgt spid="53"/>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22" presetClass="entr" presetSubtype="4"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wipe(down)">
                                      <p:cBhvr>
                                        <p:cTn id="24" dur="500"/>
                                        <p:tgtEl>
                                          <p:spTgt spid="40"/>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wipe(down)">
                                      <p:cBhvr>
                                        <p:cTn id="27" dur="500"/>
                                        <p:tgtEl>
                                          <p:spTgt spid="41"/>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42"/>
                                        </p:tgtEl>
                                        <p:attrNameLst>
                                          <p:attrName>style.visibility</p:attrName>
                                        </p:attrNameLst>
                                      </p:cBhvr>
                                      <p:to>
                                        <p:strVal val="visible"/>
                                      </p:to>
                                    </p:set>
                                    <p:animEffect transition="in" filter="wipe(down)">
                                      <p:cBhvr>
                                        <p:cTn id="30" dur="500"/>
                                        <p:tgtEl>
                                          <p:spTgt spid="42"/>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43"/>
                                        </p:tgtEl>
                                        <p:attrNameLst>
                                          <p:attrName>style.visibility</p:attrName>
                                        </p:attrNameLst>
                                      </p:cBhvr>
                                      <p:to>
                                        <p:strVal val="visible"/>
                                      </p:to>
                                    </p:set>
                                    <p:animEffect transition="in" filter="wipe(down)">
                                      <p:cBhvr>
                                        <p:cTn id="33" dur="500"/>
                                        <p:tgtEl>
                                          <p:spTgt spid="43"/>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44"/>
                                        </p:tgtEl>
                                        <p:attrNameLst>
                                          <p:attrName>style.visibility</p:attrName>
                                        </p:attrNameLst>
                                      </p:cBhvr>
                                      <p:to>
                                        <p:strVal val="visible"/>
                                      </p:to>
                                    </p:set>
                                    <p:animEffect transition="in" filter="wipe(down)">
                                      <p:cBhvr>
                                        <p:cTn id="36" dur="500"/>
                                        <p:tgtEl>
                                          <p:spTgt spid="44"/>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45"/>
                                        </p:tgtEl>
                                        <p:attrNameLst>
                                          <p:attrName>style.visibility</p:attrName>
                                        </p:attrNameLst>
                                      </p:cBhvr>
                                      <p:to>
                                        <p:strVal val="visible"/>
                                      </p:to>
                                    </p:set>
                                    <p:animEffect transition="in" filter="wipe(down)">
                                      <p:cBhvr>
                                        <p:cTn id="39" dur="500"/>
                                        <p:tgtEl>
                                          <p:spTgt spid="45"/>
                                        </p:tgtEl>
                                      </p:cBhvr>
                                    </p:animEffect>
                                  </p:childTnLst>
                                </p:cTn>
                              </p:par>
                            </p:childTnLst>
                          </p:cTn>
                        </p:par>
                        <p:par>
                          <p:cTn id="40" fill="hold">
                            <p:stCondLst>
                              <p:cond delay="1500"/>
                            </p:stCondLst>
                            <p:childTnLst>
                              <p:par>
                                <p:cTn id="41" presetID="22" presetClass="entr" presetSubtype="8" fill="hold" grpId="0" nodeType="after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wipe(left)">
                                      <p:cBhvr>
                                        <p:cTn id="43" dur="500"/>
                                        <p:tgtEl>
                                          <p:spTgt spid="46"/>
                                        </p:tgtEl>
                                      </p:cBhvr>
                                    </p:animEffect>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iterate type="wd">
                                    <p:tmPct val="10000"/>
                                  </p:iterate>
                                  <p:childTnLst>
                                    <p:set>
                                      <p:cBhvr>
                                        <p:cTn id="47" dur="1" fill="hold">
                                          <p:stCondLst>
                                            <p:cond delay="0"/>
                                          </p:stCondLst>
                                        </p:cTn>
                                        <p:tgtEl>
                                          <p:spTgt spid="61"/>
                                        </p:tgtEl>
                                        <p:attrNameLst>
                                          <p:attrName>style.visibility</p:attrName>
                                        </p:attrNameLst>
                                      </p:cBhvr>
                                      <p:to>
                                        <p:strVal val="visible"/>
                                      </p:to>
                                    </p:set>
                                    <p:animEffect transition="in" filter="fade">
                                      <p:cBhvr>
                                        <p:cTn id="48" dur="250"/>
                                        <p:tgtEl>
                                          <p:spTgt spid="61"/>
                                        </p:tgtEl>
                                      </p:cBhvr>
                                    </p:animEffect>
                                    <p:anim calcmode="lin" valueType="num">
                                      <p:cBhvr>
                                        <p:cTn id="49" dur="250" fill="hold"/>
                                        <p:tgtEl>
                                          <p:spTgt spid="61"/>
                                        </p:tgtEl>
                                        <p:attrNameLst>
                                          <p:attrName>ppt_x</p:attrName>
                                        </p:attrNameLst>
                                      </p:cBhvr>
                                      <p:tavLst>
                                        <p:tav tm="0">
                                          <p:val>
                                            <p:strVal val="#ppt_x"/>
                                          </p:val>
                                        </p:tav>
                                        <p:tav tm="100000">
                                          <p:val>
                                            <p:strVal val="#ppt_x"/>
                                          </p:val>
                                        </p:tav>
                                      </p:tavLst>
                                    </p:anim>
                                    <p:anim calcmode="lin" valueType="num">
                                      <p:cBhvr>
                                        <p:cTn id="50" dur="250" fill="hold"/>
                                        <p:tgtEl>
                                          <p:spTgt spid="61"/>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1" nodeType="clickEffect">
                                  <p:stCondLst>
                                    <p:cond delay="0"/>
                                  </p:stCondLst>
                                  <p:iterate type="wd">
                                    <p:tmAbs val="0"/>
                                  </p:iterate>
                                  <p:childTnLst>
                                    <p:set>
                                      <p:cBhvr>
                                        <p:cTn id="54" dur="1" fill="hold">
                                          <p:stCondLst>
                                            <p:cond delay="999"/>
                                          </p:stCondLst>
                                        </p:cTn>
                                        <p:tgtEl>
                                          <p:spTgt spid="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autoUpdateAnimBg="0"/>
      <p:bldP spid="41" grpId="0" animBg="1" autoUpdateAnimBg="0"/>
      <p:bldP spid="42" grpId="0" animBg="1" autoUpdateAnimBg="0"/>
      <p:bldP spid="43" grpId="0" animBg="1" autoUpdateAnimBg="0"/>
      <p:bldP spid="44" grpId="0" animBg="1" autoUpdateAnimBg="0"/>
      <p:bldP spid="45" grpId="0" animBg="1" autoUpdateAnimBg="0"/>
      <p:bldP spid="46" grpId="0" animBg="1"/>
      <p:bldP spid="61" grpId="0"/>
      <p:bldP spid="61"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AutoShape 10"/>
          <p:cNvSpPr>
            <a:spLocks noChangeArrowheads="1"/>
          </p:cNvSpPr>
          <p:nvPr/>
        </p:nvSpPr>
        <p:spPr bwMode="auto">
          <a:xfrm rot="16200000">
            <a:off x="3936867" y="-770126"/>
            <a:ext cx="1398833" cy="7676197"/>
          </a:xfrm>
          <a:prstGeom prst="downArrow">
            <a:avLst>
              <a:gd name="adj1" fmla="val 49065"/>
              <a:gd name="adj2" fmla="val 44827"/>
            </a:avLst>
          </a:prstGeom>
          <a:solidFill>
            <a:srgbClr val="0070C0"/>
          </a:solidFill>
          <a:ln>
            <a:noFill/>
          </a:ln>
        </p:spPr>
        <p:txBody>
          <a:bodyPr vert="eaVert"/>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32" name="组合 41"/>
          <p:cNvGrpSpPr>
            <a:grpSpLocks/>
          </p:cNvGrpSpPr>
          <p:nvPr/>
        </p:nvGrpSpPr>
        <p:grpSpPr bwMode="auto">
          <a:xfrm>
            <a:off x="2632409" y="2333725"/>
            <a:ext cx="1701613" cy="1539687"/>
            <a:chOff x="1214414" y="2786058"/>
            <a:chExt cx="1935848" cy="1751017"/>
          </a:xfrm>
        </p:grpSpPr>
        <p:grpSp>
          <p:nvGrpSpPr>
            <p:cNvPr id="33" name="Group 6"/>
            <p:cNvGrpSpPr>
              <a:grpSpLocks/>
            </p:cNvGrpSpPr>
            <p:nvPr/>
          </p:nvGrpSpPr>
          <p:grpSpPr bwMode="auto">
            <a:xfrm>
              <a:off x="1295400" y="2786058"/>
              <a:ext cx="1753450" cy="1751017"/>
              <a:chOff x="1823" y="2371"/>
              <a:chExt cx="1801" cy="1801"/>
            </a:xfrm>
          </p:grpSpPr>
          <p:sp>
            <p:nvSpPr>
              <p:cNvPr id="35"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6" name="Oval 8"/>
              <p:cNvSpPr>
                <a:spLocks noChangeArrowheads="1"/>
              </p:cNvSpPr>
              <p:nvPr/>
            </p:nvSpPr>
            <p:spPr bwMode="auto">
              <a:xfrm>
                <a:off x="1945" y="2493"/>
                <a:ext cx="1556" cy="1556"/>
              </a:xfrm>
              <a:prstGeom prst="ellipse">
                <a:avLst/>
              </a:prstGeom>
              <a:gradFill>
                <a:gsLst>
                  <a:gs pos="50000">
                    <a:srgbClr val="EEEEEE"/>
                  </a:gs>
                  <a:gs pos="0">
                    <a:sysClr val="window" lastClr="FFFFFF"/>
                  </a:gs>
                  <a:gs pos="100000">
                    <a:sysClr val="window" lastClr="FFFFFF">
                      <a:lumMod val="75000"/>
                    </a:sysClr>
                  </a:gs>
                </a:gsLst>
                <a:lin ang="18900000" scaled="1"/>
              </a:gradFill>
              <a:ln w="38100">
                <a:noFill/>
                <a:round/>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34" name="Text Box 9"/>
            <p:cNvSpPr txBox="1">
              <a:spLocks noChangeArrowheads="1"/>
            </p:cNvSpPr>
            <p:nvPr/>
          </p:nvSpPr>
          <p:spPr bwMode="auto">
            <a:xfrm>
              <a:off x="1214414" y="341311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rPr>
                <a:t>二季度</a:t>
              </a:r>
              <a:endParaRPr kumimoji="0" lang="zh-CN" altLang="en-US" sz="2000" b="1" i="0" u="none" strike="noStrike" kern="0" cap="none" spc="0" normalizeH="0" baseline="0" noProof="0" dirty="0">
                <a:ln>
                  <a:noFill/>
                </a:ln>
                <a:solidFill>
                  <a:srgbClr val="0070C0"/>
                </a:solidFill>
                <a:effectLst/>
                <a:uLnTx/>
                <a:uFillTx/>
                <a:latin typeface="微软雅黑" pitchFamily="34" charset="-122"/>
                <a:ea typeface="微软雅黑" pitchFamily="34" charset="-122"/>
              </a:endParaRPr>
            </a:p>
          </p:txBody>
        </p:sp>
      </p:grpSp>
      <p:grpSp>
        <p:nvGrpSpPr>
          <p:cNvPr id="37" name="组合 46"/>
          <p:cNvGrpSpPr>
            <a:grpSpLocks/>
          </p:cNvGrpSpPr>
          <p:nvPr/>
        </p:nvGrpSpPr>
        <p:grpSpPr bwMode="auto">
          <a:xfrm>
            <a:off x="4334022" y="2333725"/>
            <a:ext cx="1701612" cy="1539687"/>
            <a:chOff x="1214414" y="2786058"/>
            <a:chExt cx="1935848" cy="1751017"/>
          </a:xfrm>
        </p:grpSpPr>
        <p:grpSp>
          <p:nvGrpSpPr>
            <p:cNvPr id="38" name="Group 6"/>
            <p:cNvGrpSpPr>
              <a:grpSpLocks/>
            </p:cNvGrpSpPr>
            <p:nvPr/>
          </p:nvGrpSpPr>
          <p:grpSpPr bwMode="auto">
            <a:xfrm>
              <a:off x="1295400" y="2786058"/>
              <a:ext cx="1753450" cy="1751017"/>
              <a:chOff x="1823" y="2371"/>
              <a:chExt cx="1801" cy="1801"/>
            </a:xfrm>
          </p:grpSpPr>
          <p:sp>
            <p:nvSpPr>
              <p:cNvPr id="40"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1" name="Oval 8"/>
              <p:cNvSpPr>
                <a:spLocks noChangeArrowheads="1"/>
              </p:cNvSpPr>
              <p:nvPr/>
            </p:nvSpPr>
            <p:spPr bwMode="auto">
              <a:xfrm>
                <a:off x="1945" y="2493"/>
                <a:ext cx="1556" cy="1556"/>
              </a:xfrm>
              <a:prstGeom prst="ellipse">
                <a:avLst/>
              </a:prstGeom>
              <a:gradFill>
                <a:gsLst>
                  <a:gs pos="50000">
                    <a:srgbClr val="EEEEEE"/>
                  </a:gs>
                  <a:gs pos="0">
                    <a:sysClr val="window" lastClr="FFFFFF"/>
                  </a:gs>
                  <a:gs pos="100000">
                    <a:sysClr val="window" lastClr="FFFFFF">
                      <a:lumMod val="75000"/>
                    </a:sysClr>
                  </a:gs>
                </a:gsLst>
                <a:lin ang="18900000" scaled="1"/>
              </a:gradFill>
              <a:ln w="38100">
                <a:noFill/>
                <a:round/>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39"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rPr>
                <a:t>三季度</a:t>
              </a:r>
              <a:endParaRPr kumimoji="0" lang="zh-CN" altLang="en-US" sz="2000" b="1" i="0" u="none" strike="noStrike" kern="0" cap="none" spc="0" normalizeH="0" baseline="0" noProof="0" dirty="0">
                <a:ln>
                  <a:noFill/>
                </a:ln>
                <a:solidFill>
                  <a:srgbClr val="0070C0"/>
                </a:solidFill>
                <a:effectLst/>
                <a:uLnTx/>
                <a:uFillTx/>
                <a:latin typeface="微软雅黑" pitchFamily="34" charset="-122"/>
                <a:ea typeface="微软雅黑" pitchFamily="34" charset="-122"/>
              </a:endParaRPr>
            </a:p>
          </p:txBody>
        </p:sp>
      </p:grpSp>
      <p:grpSp>
        <p:nvGrpSpPr>
          <p:cNvPr id="42" name="组合 51"/>
          <p:cNvGrpSpPr>
            <a:grpSpLocks/>
          </p:cNvGrpSpPr>
          <p:nvPr/>
        </p:nvGrpSpPr>
        <p:grpSpPr bwMode="auto">
          <a:xfrm>
            <a:off x="6052385" y="2333725"/>
            <a:ext cx="1701613" cy="1539687"/>
            <a:chOff x="1214414" y="2786058"/>
            <a:chExt cx="1935848" cy="1751017"/>
          </a:xfrm>
        </p:grpSpPr>
        <p:grpSp>
          <p:nvGrpSpPr>
            <p:cNvPr id="43" name="Group 6"/>
            <p:cNvGrpSpPr>
              <a:grpSpLocks/>
            </p:cNvGrpSpPr>
            <p:nvPr/>
          </p:nvGrpSpPr>
          <p:grpSpPr bwMode="auto">
            <a:xfrm>
              <a:off x="1295400" y="2786058"/>
              <a:ext cx="1753450" cy="1751017"/>
              <a:chOff x="1823" y="2371"/>
              <a:chExt cx="1801" cy="1801"/>
            </a:xfrm>
          </p:grpSpPr>
          <p:sp>
            <p:nvSpPr>
              <p:cNvPr id="45"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6" name="Oval 8"/>
              <p:cNvSpPr>
                <a:spLocks noChangeArrowheads="1"/>
              </p:cNvSpPr>
              <p:nvPr/>
            </p:nvSpPr>
            <p:spPr bwMode="auto">
              <a:xfrm>
                <a:off x="1945" y="2493"/>
                <a:ext cx="1556" cy="1556"/>
              </a:xfrm>
              <a:prstGeom prst="ellipse">
                <a:avLst/>
              </a:prstGeom>
              <a:gradFill>
                <a:gsLst>
                  <a:gs pos="50000">
                    <a:srgbClr val="EEEEEE"/>
                  </a:gs>
                  <a:gs pos="0">
                    <a:sysClr val="window" lastClr="FFFFFF"/>
                  </a:gs>
                  <a:gs pos="100000">
                    <a:sysClr val="window" lastClr="FFFFFF">
                      <a:lumMod val="75000"/>
                    </a:sysClr>
                  </a:gs>
                </a:gsLst>
                <a:lin ang="18900000" scaled="1"/>
              </a:gradFill>
              <a:ln w="38100">
                <a:noFill/>
                <a:round/>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44"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rPr>
                <a:t>四季度</a:t>
              </a:r>
              <a:endParaRPr kumimoji="0" lang="zh-CN" altLang="en-US" sz="2000" b="1" i="0" u="none" strike="noStrike" kern="0" cap="none" spc="0" normalizeH="0" baseline="0" noProof="0" dirty="0">
                <a:ln>
                  <a:noFill/>
                </a:ln>
                <a:solidFill>
                  <a:srgbClr val="0070C0"/>
                </a:solidFill>
                <a:effectLst/>
                <a:uLnTx/>
                <a:uFillTx/>
                <a:latin typeface="微软雅黑" pitchFamily="34" charset="-122"/>
                <a:ea typeface="微软雅黑" pitchFamily="34" charset="-122"/>
              </a:endParaRPr>
            </a:p>
          </p:txBody>
        </p:sp>
      </p:grpSp>
      <p:grpSp>
        <p:nvGrpSpPr>
          <p:cNvPr id="47" name="组合 40"/>
          <p:cNvGrpSpPr>
            <a:grpSpLocks/>
          </p:cNvGrpSpPr>
          <p:nvPr/>
        </p:nvGrpSpPr>
        <p:grpSpPr bwMode="auto">
          <a:xfrm>
            <a:off x="892708" y="2333725"/>
            <a:ext cx="1701613" cy="1539687"/>
            <a:chOff x="1128105" y="2786058"/>
            <a:chExt cx="1935848" cy="1751017"/>
          </a:xfrm>
        </p:grpSpPr>
        <p:grpSp>
          <p:nvGrpSpPr>
            <p:cNvPr id="48" name="Group 6"/>
            <p:cNvGrpSpPr>
              <a:grpSpLocks/>
            </p:cNvGrpSpPr>
            <p:nvPr/>
          </p:nvGrpSpPr>
          <p:grpSpPr bwMode="auto">
            <a:xfrm>
              <a:off x="1295400" y="2786058"/>
              <a:ext cx="1753450" cy="1751017"/>
              <a:chOff x="1823" y="2371"/>
              <a:chExt cx="1801" cy="1801"/>
            </a:xfrm>
          </p:grpSpPr>
          <p:sp>
            <p:nvSpPr>
              <p:cNvPr id="50"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51" name="Oval 8"/>
              <p:cNvSpPr>
                <a:spLocks noChangeArrowheads="1"/>
              </p:cNvSpPr>
              <p:nvPr/>
            </p:nvSpPr>
            <p:spPr bwMode="auto">
              <a:xfrm>
                <a:off x="1946" y="2493"/>
                <a:ext cx="1556" cy="1556"/>
              </a:xfrm>
              <a:prstGeom prst="ellipse">
                <a:avLst/>
              </a:prstGeom>
              <a:gradFill>
                <a:gsLst>
                  <a:gs pos="50000">
                    <a:srgbClr val="EEEEEE"/>
                  </a:gs>
                  <a:gs pos="0">
                    <a:sysClr val="window" lastClr="FFFFFF"/>
                  </a:gs>
                  <a:gs pos="100000">
                    <a:sysClr val="window" lastClr="FFFFFF">
                      <a:lumMod val="75000"/>
                    </a:sysClr>
                  </a:gs>
                </a:gsLst>
                <a:lin ang="18900000" scaled="1"/>
              </a:gradFill>
              <a:ln w="38100">
                <a:noFill/>
                <a:round/>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49" name="Text Box 9"/>
            <p:cNvSpPr txBox="1">
              <a:spLocks noChangeArrowheads="1"/>
            </p:cNvSpPr>
            <p:nvPr/>
          </p:nvSpPr>
          <p:spPr bwMode="auto">
            <a:xfrm>
              <a:off x="1128105" y="3413117"/>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rPr>
                <a:t>一季度</a:t>
              </a:r>
              <a:endParaRPr kumimoji="0" lang="zh-CN" altLang="en-US" sz="2000" b="1" i="0" u="none" strike="noStrike" kern="0" cap="none" spc="0" normalizeH="0" baseline="0" noProof="0" dirty="0">
                <a:ln>
                  <a:noFill/>
                </a:ln>
                <a:solidFill>
                  <a:srgbClr val="0070C0"/>
                </a:solidFill>
                <a:effectLst/>
                <a:uLnTx/>
                <a:uFillTx/>
                <a:latin typeface="微软雅黑" pitchFamily="34" charset="-122"/>
                <a:ea typeface="微软雅黑" pitchFamily="34" charset="-122"/>
              </a:endParaRPr>
            </a:p>
          </p:txBody>
        </p:sp>
      </p:grpSp>
      <p:sp>
        <p:nvSpPr>
          <p:cNvPr id="52" name="矩形标注 51"/>
          <p:cNvSpPr/>
          <p:nvPr/>
        </p:nvSpPr>
        <p:spPr>
          <a:xfrm>
            <a:off x="2964076" y="4151509"/>
            <a:ext cx="1477858" cy="45719"/>
          </a:xfrm>
          <a:prstGeom prst="wedgeRectCallout">
            <a:avLst>
              <a:gd name="adj1" fmla="val -17526"/>
              <a:gd name="adj2" fmla="val -509465"/>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3" name="矩形标注 52"/>
          <p:cNvSpPr/>
          <p:nvPr/>
        </p:nvSpPr>
        <p:spPr>
          <a:xfrm>
            <a:off x="1272918" y="1987105"/>
            <a:ext cx="1584840" cy="64140"/>
          </a:xfrm>
          <a:prstGeom prst="wedgeRectCallout">
            <a:avLst>
              <a:gd name="adj1" fmla="val -23398"/>
              <a:gd name="adj2" fmla="val 403291"/>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Calibri"/>
              <a:ea typeface="宋体"/>
              <a:cs typeface="+mn-cs"/>
            </a:endParaRPr>
          </a:p>
        </p:txBody>
      </p:sp>
      <p:sp>
        <p:nvSpPr>
          <p:cNvPr id="54" name="Rectangle 28"/>
          <p:cNvSpPr>
            <a:spLocks noChangeArrowheads="1"/>
          </p:cNvSpPr>
          <p:nvPr/>
        </p:nvSpPr>
        <p:spPr bwMode="auto">
          <a:xfrm>
            <a:off x="2943727" y="4189613"/>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itchFamily="34" charset="-122"/>
              </a:rPr>
              <a:t>单击</a:t>
            </a:r>
            <a:r>
              <a:rPr kumimoji="0" lang="zh-CN" altLang="en-US" sz="12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rPr>
              <a:t>此处添加文字</a:t>
            </a: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rPr>
              <a:t>单击此处添加文字</a:t>
            </a:r>
          </a:p>
        </p:txBody>
      </p:sp>
      <p:sp>
        <p:nvSpPr>
          <p:cNvPr id="55" name="Rectangle 28"/>
          <p:cNvSpPr>
            <a:spLocks noChangeArrowheads="1"/>
          </p:cNvSpPr>
          <p:nvPr/>
        </p:nvSpPr>
        <p:spPr bwMode="auto">
          <a:xfrm>
            <a:off x="1339990" y="1444592"/>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itchFamily="34" charset="-122"/>
              </a:rPr>
              <a:t>单击</a:t>
            </a:r>
            <a:r>
              <a:rPr kumimoji="0" lang="zh-CN" altLang="en-US" sz="12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rPr>
              <a:t>此处添加文字</a:t>
            </a: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rPr>
              <a:t>单击此处添加文字</a:t>
            </a:r>
          </a:p>
        </p:txBody>
      </p:sp>
      <p:sp>
        <p:nvSpPr>
          <p:cNvPr id="56" name="矩形标注 55"/>
          <p:cNvSpPr/>
          <p:nvPr/>
        </p:nvSpPr>
        <p:spPr>
          <a:xfrm>
            <a:off x="4585286" y="1987105"/>
            <a:ext cx="1584840" cy="64140"/>
          </a:xfrm>
          <a:prstGeom prst="wedgeRectCallout">
            <a:avLst>
              <a:gd name="adj1" fmla="val -23398"/>
              <a:gd name="adj2" fmla="val 403291"/>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Calibri"/>
              <a:ea typeface="宋体"/>
              <a:cs typeface="+mn-cs"/>
            </a:endParaRPr>
          </a:p>
        </p:txBody>
      </p:sp>
      <p:sp>
        <p:nvSpPr>
          <p:cNvPr id="57" name="Rectangle 28"/>
          <p:cNvSpPr>
            <a:spLocks noChangeArrowheads="1"/>
          </p:cNvSpPr>
          <p:nvPr/>
        </p:nvSpPr>
        <p:spPr bwMode="auto">
          <a:xfrm>
            <a:off x="4652358" y="1444592"/>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itchFamily="34" charset="-122"/>
              </a:rPr>
              <a:t>单击</a:t>
            </a:r>
            <a:r>
              <a:rPr kumimoji="0" lang="zh-CN" altLang="en-US" sz="12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rPr>
              <a:t>此处添加文字</a:t>
            </a: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rPr>
              <a:t>单击此处添加文字</a:t>
            </a:r>
          </a:p>
        </p:txBody>
      </p:sp>
      <p:sp>
        <p:nvSpPr>
          <p:cNvPr id="58" name="矩形标注 57"/>
          <p:cNvSpPr/>
          <p:nvPr/>
        </p:nvSpPr>
        <p:spPr>
          <a:xfrm>
            <a:off x="6420460" y="4151509"/>
            <a:ext cx="1477858" cy="45719"/>
          </a:xfrm>
          <a:prstGeom prst="wedgeRectCallout">
            <a:avLst>
              <a:gd name="adj1" fmla="val -17526"/>
              <a:gd name="adj2" fmla="val -509465"/>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9" name="Rectangle 28"/>
          <p:cNvSpPr>
            <a:spLocks noChangeArrowheads="1"/>
          </p:cNvSpPr>
          <p:nvPr/>
        </p:nvSpPr>
        <p:spPr bwMode="auto">
          <a:xfrm>
            <a:off x="6400111" y="4189613"/>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itchFamily="34" charset="-122"/>
              </a:rPr>
              <a:t>单击</a:t>
            </a:r>
            <a:r>
              <a:rPr kumimoji="0" lang="zh-CN" altLang="en-US" sz="12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rPr>
              <a:t>此处添加文字</a:t>
            </a: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rPr>
              <a:t>单击此处添加文字</a:t>
            </a:r>
          </a:p>
        </p:txBody>
      </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p:cTn id="11" dur="1000" fill="hold"/>
                                        <p:tgtEl>
                                          <p:spTgt spid="47"/>
                                        </p:tgtEl>
                                        <p:attrNameLst>
                                          <p:attrName>ppt_w</p:attrName>
                                        </p:attrNameLst>
                                      </p:cBhvr>
                                      <p:tavLst>
                                        <p:tav tm="0">
                                          <p:val>
                                            <p:fltVal val="0"/>
                                          </p:val>
                                        </p:tav>
                                        <p:tav tm="100000">
                                          <p:val>
                                            <p:strVal val="#ppt_w"/>
                                          </p:val>
                                        </p:tav>
                                      </p:tavLst>
                                    </p:anim>
                                    <p:anim calcmode="lin" valueType="num">
                                      <p:cBhvr>
                                        <p:cTn id="12" dur="1000" fill="hold"/>
                                        <p:tgtEl>
                                          <p:spTgt spid="47"/>
                                        </p:tgtEl>
                                        <p:attrNameLst>
                                          <p:attrName>ppt_h</p:attrName>
                                        </p:attrNameLst>
                                      </p:cBhvr>
                                      <p:tavLst>
                                        <p:tav tm="0">
                                          <p:val>
                                            <p:fltVal val="0"/>
                                          </p:val>
                                        </p:tav>
                                        <p:tav tm="100000">
                                          <p:val>
                                            <p:strVal val="#ppt_h"/>
                                          </p:val>
                                        </p:tav>
                                      </p:tavLst>
                                    </p:anim>
                                    <p:anim calcmode="lin" valueType="num">
                                      <p:cBhvr>
                                        <p:cTn id="13" dur="1000" fill="hold"/>
                                        <p:tgtEl>
                                          <p:spTgt spid="47"/>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47"/>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32"/>
                                        </p:tgtEl>
                                        <p:attrNameLst>
                                          <p:attrName>style.visibility</p:attrName>
                                        </p:attrNameLst>
                                      </p:cBhvr>
                                      <p:to>
                                        <p:strVal val="visible"/>
                                      </p:to>
                                    </p:set>
                                    <p:anim calcmode="lin" valueType="num">
                                      <p:cBhvr>
                                        <p:cTn id="17" dur="1000" fill="hold"/>
                                        <p:tgtEl>
                                          <p:spTgt spid="32"/>
                                        </p:tgtEl>
                                        <p:attrNameLst>
                                          <p:attrName>ppt_w</p:attrName>
                                        </p:attrNameLst>
                                      </p:cBhvr>
                                      <p:tavLst>
                                        <p:tav tm="0">
                                          <p:val>
                                            <p:fltVal val="0"/>
                                          </p:val>
                                        </p:tav>
                                        <p:tav tm="100000">
                                          <p:val>
                                            <p:strVal val="#ppt_w"/>
                                          </p:val>
                                        </p:tav>
                                      </p:tavLst>
                                    </p:anim>
                                    <p:anim calcmode="lin" valueType="num">
                                      <p:cBhvr>
                                        <p:cTn id="18" dur="1000" fill="hold"/>
                                        <p:tgtEl>
                                          <p:spTgt spid="32"/>
                                        </p:tgtEl>
                                        <p:attrNameLst>
                                          <p:attrName>ppt_h</p:attrName>
                                        </p:attrNameLst>
                                      </p:cBhvr>
                                      <p:tavLst>
                                        <p:tav tm="0">
                                          <p:val>
                                            <p:fltVal val="0"/>
                                          </p:val>
                                        </p:tav>
                                        <p:tav tm="100000">
                                          <p:val>
                                            <p:strVal val="#ppt_h"/>
                                          </p:val>
                                        </p:tav>
                                      </p:tavLst>
                                    </p:anim>
                                    <p:anim calcmode="lin" valueType="num">
                                      <p:cBhvr>
                                        <p:cTn id="19" dur="1000" fill="hold"/>
                                        <p:tgtEl>
                                          <p:spTgt spid="32"/>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32"/>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37"/>
                                        </p:tgtEl>
                                        <p:attrNameLst>
                                          <p:attrName>style.visibility</p:attrName>
                                        </p:attrNameLst>
                                      </p:cBhvr>
                                      <p:to>
                                        <p:strVal val="visible"/>
                                      </p:to>
                                    </p:set>
                                    <p:anim calcmode="lin" valueType="num">
                                      <p:cBhvr>
                                        <p:cTn id="23" dur="1000" fill="hold"/>
                                        <p:tgtEl>
                                          <p:spTgt spid="37"/>
                                        </p:tgtEl>
                                        <p:attrNameLst>
                                          <p:attrName>ppt_w</p:attrName>
                                        </p:attrNameLst>
                                      </p:cBhvr>
                                      <p:tavLst>
                                        <p:tav tm="0">
                                          <p:val>
                                            <p:fltVal val="0"/>
                                          </p:val>
                                        </p:tav>
                                        <p:tav tm="100000">
                                          <p:val>
                                            <p:strVal val="#ppt_w"/>
                                          </p:val>
                                        </p:tav>
                                      </p:tavLst>
                                    </p:anim>
                                    <p:anim calcmode="lin" valueType="num">
                                      <p:cBhvr>
                                        <p:cTn id="24" dur="1000" fill="hold"/>
                                        <p:tgtEl>
                                          <p:spTgt spid="37"/>
                                        </p:tgtEl>
                                        <p:attrNameLst>
                                          <p:attrName>ppt_h</p:attrName>
                                        </p:attrNameLst>
                                      </p:cBhvr>
                                      <p:tavLst>
                                        <p:tav tm="0">
                                          <p:val>
                                            <p:fltVal val="0"/>
                                          </p:val>
                                        </p:tav>
                                        <p:tav tm="100000">
                                          <p:val>
                                            <p:strVal val="#ppt_h"/>
                                          </p:val>
                                        </p:tav>
                                      </p:tavLst>
                                    </p:anim>
                                    <p:anim calcmode="lin" valueType="num">
                                      <p:cBhvr>
                                        <p:cTn id="25" dur="1000" fill="hold"/>
                                        <p:tgtEl>
                                          <p:spTgt spid="37"/>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7"/>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42"/>
                                        </p:tgtEl>
                                        <p:attrNameLst>
                                          <p:attrName>style.visibility</p:attrName>
                                        </p:attrNameLst>
                                      </p:cBhvr>
                                      <p:to>
                                        <p:strVal val="visible"/>
                                      </p:to>
                                    </p:set>
                                    <p:anim calcmode="lin" valueType="num">
                                      <p:cBhvr>
                                        <p:cTn id="29" dur="1000" fill="hold"/>
                                        <p:tgtEl>
                                          <p:spTgt spid="42"/>
                                        </p:tgtEl>
                                        <p:attrNameLst>
                                          <p:attrName>ppt_w</p:attrName>
                                        </p:attrNameLst>
                                      </p:cBhvr>
                                      <p:tavLst>
                                        <p:tav tm="0">
                                          <p:val>
                                            <p:fltVal val="0"/>
                                          </p:val>
                                        </p:tav>
                                        <p:tav tm="100000">
                                          <p:val>
                                            <p:strVal val="#ppt_w"/>
                                          </p:val>
                                        </p:tav>
                                      </p:tavLst>
                                    </p:anim>
                                    <p:anim calcmode="lin" valueType="num">
                                      <p:cBhvr>
                                        <p:cTn id="30" dur="1000" fill="hold"/>
                                        <p:tgtEl>
                                          <p:spTgt spid="42"/>
                                        </p:tgtEl>
                                        <p:attrNameLst>
                                          <p:attrName>ppt_h</p:attrName>
                                        </p:attrNameLst>
                                      </p:cBhvr>
                                      <p:tavLst>
                                        <p:tav tm="0">
                                          <p:val>
                                            <p:fltVal val="0"/>
                                          </p:val>
                                        </p:tav>
                                        <p:tav tm="100000">
                                          <p:val>
                                            <p:strVal val="#ppt_h"/>
                                          </p:val>
                                        </p:tav>
                                      </p:tavLst>
                                    </p:anim>
                                    <p:anim calcmode="lin" valueType="num">
                                      <p:cBhvr>
                                        <p:cTn id="31" dur="1000" fill="hold"/>
                                        <p:tgtEl>
                                          <p:spTgt spid="42"/>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42"/>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 calcmode="lin" valueType="num">
                                      <p:cBhvr additive="base">
                                        <p:cTn id="36" dur="500" fill="hold"/>
                                        <p:tgtEl>
                                          <p:spTgt spid="53"/>
                                        </p:tgtEl>
                                        <p:attrNameLst>
                                          <p:attrName>ppt_x</p:attrName>
                                        </p:attrNameLst>
                                      </p:cBhvr>
                                      <p:tavLst>
                                        <p:tav tm="0">
                                          <p:val>
                                            <p:strVal val="#ppt_x"/>
                                          </p:val>
                                        </p:tav>
                                        <p:tav tm="100000">
                                          <p:val>
                                            <p:strVal val="#ppt_x"/>
                                          </p:val>
                                        </p:tav>
                                      </p:tavLst>
                                    </p:anim>
                                    <p:anim calcmode="lin" valueType="num">
                                      <p:cBhvr additive="base">
                                        <p:cTn id="37" dur="500" fill="hold"/>
                                        <p:tgtEl>
                                          <p:spTgt spid="53"/>
                                        </p:tgtEl>
                                        <p:attrNameLst>
                                          <p:attrName>ppt_y</p:attrName>
                                        </p:attrNameLst>
                                      </p:cBhvr>
                                      <p:tavLst>
                                        <p:tav tm="0">
                                          <p:val>
                                            <p:strVal val="0-#ppt_h/2"/>
                                          </p:val>
                                        </p:tav>
                                        <p:tav tm="100000">
                                          <p:val>
                                            <p:strVal val="#ppt_y"/>
                                          </p:val>
                                        </p:tav>
                                      </p:tavLst>
                                    </p:anim>
                                  </p:childTnLst>
                                </p:cTn>
                              </p:par>
                            </p:childTnLst>
                          </p:cTn>
                        </p:par>
                        <p:par>
                          <p:cTn id="38" fill="hold">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53"/>
                                        </p:tgtEl>
                                        <p:attrNameLst>
                                          <p:attrName>r</p:attrName>
                                        </p:attrNameLst>
                                      </p:cBhvr>
                                    </p:animRot>
                                    <p:animRot by="-240000">
                                      <p:cBhvr>
                                        <p:cTn id="41" dur="100" fill="hold">
                                          <p:stCondLst>
                                            <p:cond delay="100"/>
                                          </p:stCondLst>
                                        </p:cTn>
                                        <p:tgtEl>
                                          <p:spTgt spid="53"/>
                                        </p:tgtEl>
                                        <p:attrNameLst>
                                          <p:attrName>r</p:attrName>
                                        </p:attrNameLst>
                                      </p:cBhvr>
                                    </p:animRot>
                                    <p:animRot by="240000">
                                      <p:cBhvr>
                                        <p:cTn id="42" dur="100" fill="hold">
                                          <p:stCondLst>
                                            <p:cond delay="200"/>
                                          </p:stCondLst>
                                        </p:cTn>
                                        <p:tgtEl>
                                          <p:spTgt spid="53"/>
                                        </p:tgtEl>
                                        <p:attrNameLst>
                                          <p:attrName>r</p:attrName>
                                        </p:attrNameLst>
                                      </p:cBhvr>
                                    </p:animRot>
                                    <p:animRot by="-240000">
                                      <p:cBhvr>
                                        <p:cTn id="43" dur="100" fill="hold">
                                          <p:stCondLst>
                                            <p:cond delay="300"/>
                                          </p:stCondLst>
                                        </p:cTn>
                                        <p:tgtEl>
                                          <p:spTgt spid="53"/>
                                        </p:tgtEl>
                                        <p:attrNameLst>
                                          <p:attrName>r</p:attrName>
                                        </p:attrNameLst>
                                      </p:cBhvr>
                                    </p:animRot>
                                    <p:animRot by="120000">
                                      <p:cBhvr>
                                        <p:cTn id="44" dur="100" fill="hold">
                                          <p:stCondLst>
                                            <p:cond delay="400"/>
                                          </p:stCondLst>
                                        </p:cTn>
                                        <p:tgtEl>
                                          <p:spTgt spid="53"/>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strips(upLeft)">
                                      <p:cBhvr>
                                        <p:cTn id="48" dur="500"/>
                                        <p:tgtEl>
                                          <p:spTgt spid="55"/>
                                        </p:tgtEl>
                                      </p:cBhvr>
                                    </p:animEffect>
                                  </p:childTnLst>
                                </p:cTn>
                              </p:par>
                            </p:childTnLst>
                          </p:cTn>
                        </p:par>
                        <p:par>
                          <p:cTn id="49" fill="hold">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additive="base">
                                        <p:cTn id="52" dur="500" fill="hold"/>
                                        <p:tgtEl>
                                          <p:spTgt spid="52"/>
                                        </p:tgtEl>
                                        <p:attrNameLst>
                                          <p:attrName>ppt_x</p:attrName>
                                        </p:attrNameLst>
                                      </p:cBhvr>
                                      <p:tavLst>
                                        <p:tav tm="0">
                                          <p:val>
                                            <p:strVal val="#ppt_x"/>
                                          </p:val>
                                        </p:tav>
                                        <p:tav tm="100000">
                                          <p:val>
                                            <p:strVal val="#ppt_x"/>
                                          </p:val>
                                        </p:tav>
                                      </p:tavLst>
                                    </p:anim>
                                    <p:anim calcmode="lin" valueType="num">
                                      <p:cBhvr additive="base">
                                        <p:cTn id="53" dur="500" fill="hold"/>
                                        <p:tgtEl>
                                          <p:spTgt spid="52"/>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52"/>
                                        </p:tgtEl>
                                        <p:attrNameLst>
                                          <p:attrName>r</p:attrName>
                                        </p:attrNameLst>
                                      </p:cBhvr>
                                    </p:animRot>
                                    <p:animRot by="-240000">
                                      <p:cBhvr>
                                        <p:cTn id="57" dur="100" fill="hold">
                                          <p:stCondLst>
                                            <p:cond delay="100"/>
                                          </p:stCondLst>
                                        </p:cTn>
                                        <p:tgtEl>
                                          <p:spTgt spid="52"/>
                                        </p:tgtEl>
                                        <p:attrNameLst>
                                          <p:attrName>r</p:attrName>
                                        </p:attrNameLst>
                                      </p:cBhvr>
                                    </p:animRot>
                                    <p:animRot by="240000">
                                      <p:cBhvr>
                                        <p:cTn id="58" dur="100" fill="hold">
                                          <p:stCondLst>
                                            <p:cond delay="200"/>
                                          </p:stCondLst>
                                        </p:cTn>
                                        <p:tgtEl>
                                          <p:spTgt spid="52"/>
                                        </p:tgtEl>
                                        <p:attrNameLst>
                                          <p:attrName>r</p:attrName>
                                        </p:attrNameLst>
                                      </p:cBhvr>
                                    </p:animRot>
                                    <p:animRot by="-240000">
                                      <p:cBhvr>
                                        <p:cTn id="59" dur="100" fill="hold">
                                          <p:stCondLst>
                                            <p:cond delay="300"/>
                                          </p:stCondLst>
                                        </p:cTn>
                                        <p:tgtEl>
                                          <p:spTgt spid="52"/>
                                        </p:tgtEl>
                                        <p:attrNameLst>
                                          <p:attrName>r</p:attrName>
                                        </p:attrNameLst>
                                      </p:cBhvr>
                                    </p:animRot>
                                    <p:animRot by="120000">
                                      <p:cBhvr>
                                        <p:cTn id="60" dur="100" fill="hold">
                                          <p:stCondLst>
                                            <p:cond delay="400"/>
                                          </p:stCondLst>
                                        </p:cTn>
                                        <p:tgtEl>
                                          <p:spTgt spid="52"/>
                                        </p:tgtEl>
                                        <p:attrNameLst>
                                          <p:attrName>r</p:attrName>
                                        </p:attrNameLst>
                                      </p:cBhvr>
                                    </p:animRot>
                                  </p:childTnLst>
                                </p:cTn>
                              </p:par>
                            </p:childTnLst>
                          </p:cTn>
                        </p:par>
                        <p:par>
                          <p:cTn id="61" fill="hold">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54"/>
                                        </p:tgtEl>
                                        <p:attrNameLst>
                                          <p:attrName>style.visibility</p:attrName>
                                        </p:attrNameLst>
                                      </p:cBhvr>
                                      <p:to>
                                        <p:strVal val="visible"/>
                                      </p:to>
                                    </p:set>
                                    <p:animEffect transition="in" filter="strips(upLeft)">
                                      <p:cBhvr>
                                        <p:cTn id="64" dur="500"/>
                                        <p:tgtEl>
                                          <p:spTgt spid="54"/>
                                        </p:tgtEl>
                                      </p:cBhvr>
                                    </p:animEffect>
                                  </p:childTnLst>
                                </p:cTn>
                              </p:par>
                            </p:childTnLst>
                          </p:cTn>
                        </p:par>
                        <p:par>
                          <p:cTn id="65" fill="hold">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56"/>
                                        </p:tgtEl>
                                        <p:attrNameLst>
                                          <p:attrName>style.visibility</p:attrName>
                                        </p:attrNameLst>
                                      </p:cBhvr>
                                      <p:to>
                                        <p:strVal val="visible"/>
                                      </p:to>
                                    </p:set>
                                    <p:anim calcmode="lin" valueType="num">
                                      <p:cBhvr additive="base">
                                        <p:cTn id="68" dur="500" fill="hold"/>
                                        <p:tgtEl>
                                          <p:spTgt spid="56"/>
                                        </p:tgtEl>
                                        <p:attrNameLst>
                                          <p:attrName>ppt_x</p:attrName>
                                        </p:attrNameLst>
                                      </p:cBhvr>
                                      <p:tavLst>
                                        <p:tav tm="0">
                                          <p:val>
                                            <p:strVal val="#ppt_x"/>
                                          </p:val>
                                        </p:tav>
                                        <p:tav tm="100000">
                                          <p:val>
                                            <p:strVal val="#ppt_x"/>
                                          </p:val>
                                        </p:tav>
                                      </p:tavLst>
                                    </p:anim>
                                    <p:anim calcmode="lin" valueType="num">
                                      <p:cBhvr additive="base">
                                        <p:cTn id="69" dur="500" fill="hold"/>
                                        <p:tgtEl>
                                          <p:spTgt spid="56"/>
                                        </p:tgtEl>
                                        <p:attrNameLst>
                                          <p:attrName>ppt_y</p:attrName>
                                        </p:attrNameLst>
                                      </p:cBhvr>
                                      <p:tavLst>
                                        <p:tav tm="0">
                                          <p:val>
                                            <p:strVal val="0-#ppt_h/2"/>
                                          </p:val>
                                        </p:tav>
                                        <p:tav tm="100000">
                                          <p:val>
                                            <p:strVal val="#ppt_y"/>
                                          </p:val>
                                        </p:tav>
                                      </p:tavLst>
                                    </p:anim>
                                  </p:childTnLst>
                                </p:cTn>
                              </p:par>
                            </p:childTnLst>
                          </p:cTn>
                        </p:par>
                        <p:par>
                          <p:cTn id="70" fill="hold">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56"/>
                                        </p:tgtEl>
                                        <p:attrNameLst>
                                          <p:attrName>r</p:attrName>
                                        </p:attrNameLst>
                                      </p:cBhvr>
                                    </p:animRot>
                                    <p:animRot by="-240000">
                                      <p:cBhvr>
                                        <p:cTn id="73" dur="100" fill="hold">
                                          <p:stCondLst>
                                            <p:cond delay="100"/>
                                          </p:stCondLst>
                                        </p:cTn>
                                        <p:tgtEl>
                                          <p:spTgt spid="56"/>
                                        </p:tgtEl>
                                        <p:attrNameLst>
                                          <p:attrName>r</p:attrName>
                                        </p:attrNameLst>
                                      </p:cBhvr>
                                    </p:animRot>
                                    <p:animRot by="240000">
                                      <p:cBhvr>
                                        <p:cTn id="74" dur="100" fill="hold">
                                          <p:stCondLst>
                                            <p:cond delay="200"/>
                                          </p:stCondLst>
                                        </p:cTn>
                                        <p:tgtEl>
                                          <p:spTgt spid="56"/>
                                        </p:tgtEl>
                                        <p:attrNameLst>
                                          <p:attrName>r</p:attrName>
                                        </p:attrNameLst>
                                      </p:cBhvr>
                                    </p:animRot>
                                    <p:animRot by="-240000">
                                      <p:cBhvr>
                                        <p:cTn id="75" dur="100" fill="hold">
                                          <p:stCondLst>
                                            <p:cond delay="300"/>
                                          </p:stCondLst>
                                        </p:cTn>
                                        <p:tgtEl>
                                          <p:spTgt spid="56"/>
                                        </p:tgtEl>
                                        <p:attrNameLst>
                                          <p:attrName>r</p:attrName>
                                        </p:attrNameLst>
                                      </p:cBhvr>
                                    </p:animRot>
                                    <p:animRot by="120000">
                                      <p:cBhvr>
                                        <p:cTn id="76" dur="100" fill="hold">
                                          <p:stCondLst>
                                            <p:cond delay="400"/>
                                          </p:stCondLst>
                                        </p:cTn>
                                        <p:tgtEl>
                                          <p:spTgt spid="56"/>
                                        </p:tgtEl>
                                        <p:attrNameLst>
                                          <p:attrName>r</p:attrName>
                                        </p:attrNameLst>
                                      </p:cBhvr>
                                    </p:animRot>
                                  </p:childTnLst>
                                </p:cTn>
                              </p:par>
                            </p:childTnLst>
                          </p:cTn>
                        </p:par>
                        <p:par>
                          <p:cTn id="77" fill="hold">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57"/>
                                        </p:tgtEl>
                                        <p:attrNameLst>
                                          <p:attrName>style.visibility</p:attrName>
                                        </p:attrNameLst>
                                      </p:cBhvr>
                                      <p:to>
                                        <p:strVal val="visible"/>
                                      </p:to>
                                    </p:set>
                                    <p:animEffect transition="in" filter="strips(upLeft)">
                                      <p:cBhvr>
                                        <p:cTn id="80" dur="500"/>
                                        <p:tgtEl>
                                          <p:spTgt spid="57"/>
                                        </p:tgtEl>
                                      </p:cBhvr>
                                    </p:animEffect>
                                  </p:childTnLst>
                                </p:cTn>
                              </p:par>
                            </p:childTnLst>
                          </p:cTn>
                        </p:par>
                        <p:par>
                          <p:cTn id="81" fill="hold">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58"/>
                                        </p:tgtEl>
                                        <p:attrNameLst>
                                          <p:attrName>style.visibility</p:attrName>
                                        </p:attrNameLst>
                                      </p:cBhvr>
                                      <p:to>
                                        <p:strVal val="visible"/>
                                      </p:to>
                                    </p:set>
                                    <p:anim calcmode="lin" valueType="num">
                                      <p:cBhvr additive="base">
                                        <p:cTn id="84" dur="500" fill="hold"/>
                                        <p:tgtEl>
                                          <p:spTgt spid="58"/>
                                        </p:tgtEl>
                                        <p:attrNameLst>
                                          <p:attrName>ppt_x</p:attrName>
                                        </p:attrNameLst>
                                      </p:cBhvr>
                                      <p:tavLst>
                                        <p:tav tm="0">
                                          <p:val>
                                            <p:strVal val="#ppt_x"/>
                                          </p:val>
                                        </p:tav>
                                        <p:tav tm="100000">
                                          <p:val>
                                            <p:strVal val="#ppt_x"/>
                                          </p:val>
                                        </p:tav>
                                      </p:tavLst>
                                    </p:anim>
                                    <p:anim calcmode="lin" valueType="num">
                                      <p:cBhvr additive="base">
                                        <p:cTn id="85" dur="500" fill="hold"/>
                                        <p:tgtEl>
                                          <p:spTgt spid="58"/>
                                        </p:tgtEl>
                                        <p:attrNameLst>
                                          <p:attrName>ppt_y</p:attrName>
                                        </p:attrNameLst>
                                      </p:cBhvr>
                                      <p:tavLst>
                                        <p:tav tm="0">
                                          <p:val>
                                            <p:strVal val="1+#ppt_h/2"/>
                                          </p:val>
                                        </p:tav>
                                        <p:tav tm="100000">
                                          <p:val>
                                            <p:strVal val="#ppt_y"/>
                                          </p:val>
                                        </p:tav>
                                      </p:tavLst>
                                    </p:anim>
                                  </p:childTnLst>
                                </p:cTn>
                              </p:par>
                            </p:childTnLst>
                          </p:cTn>
                        </p:par>
                        <p:par>
                          <p:cTn id="86" fill="hold">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58"/>
                                        </p:tgtEl>
                                        <p:attrNameLst>
                                          <p:attrName>r</p:attrName>
                                        </p:attrNameLst>
                                      </p:cBhvr>
                                    </p:animRot>
                                    <p:animRot by="-240000">
                                      <p:cBhvr>
                                        <p:cTn id="89" dur="100" fill="hold">
                                          <p:stCondLst>
                                            <p:cond delay="100"/>
                                          </p:stCondLst>
                                        </p:cTn>
                                        <p:tgtEl>
                                          <p:spTgt spid="58"/>
                                        </p:tgtEl>
                                        <p:attrNameLst>
                                          <p:attrName>r</p:attrName>
                                        </p:attrNameLst>
                                      </p:cBhvr>
                                    </p:animRot>
                                    <p:animRot by="240000">
                                      <p:cBhvr>
                                        <p:cTn id="90" dur="100" fill="hold">
                                          <p:stCondLst>
                                            <p:cond delay="200"/>
                                          </p:stCondLst>
                                        </p:cTn>
                                        <p:tgtEl>
                                          <p:spTgt spid="58"/>
                                        </p:tgtEl>
                                        <p:attrNameLst>
                                          <p:attrName>r</p:attrName>
                                        </p:attrNameLst>
                                      </p:cBhvr>
                                    </p:animRot>
                                    <p:animRot by="-240000">
                                      <p:cBhvr>
                                        <p:cTn id="91" dur="100" fill="hold">
                                          <p:stCondLst>
                                            <p:cond delay="300"/>
                                          </p:stCondLst>
                                        </p:cTn>
                                        <p:tgtEl>
                                          <p:spTgt spid="58"/>
                                        </p:tgtEl>
                                        <p:attrNameLst>
                                          <p:attrName>r</p:attrName>
                                        </p:attrNameLst>
                                      </p:cBhvr>
                                    </p:animRot>
                                    <p:animRot by="120000">
                                      <p:cBhvr>
                                        <p:cTn id="92" dur="100" fill="hold">
                                          <p:stCondLst>
                                            <p:cond delay="400"/>
                                          </p:stCondLst>
                                        </p:cTn>
                                        <p:tgtEl>
                                          <p:spTgt spid="58"/>
                                        </p:tgtEl>
                                        <p:attrNameLst>
                                          <p:attrName>r</p:attrName>
                                        </p:attrNameLst>
                                      </p:cBhvr>
                                    </p:animRot>
                                  </p:childTnLst>
                                </p:cTn>
                              </p:par>
                            </p:childTnLst>
                          </p:cTn>
                        </p:par>
                        <p:par>
                          <p:cTn id="93" fill="hold">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59"/>
                                        </p:tgtEl>
                                        <p:attrNameLst>
                                          <p:attrName>style.visibility</p:attrName>
                                        </p:attrNameLst>
                                      </p:cBhvr>
                                      <p:to>
                                        <p:strVal val="visible"/>
                                      </p:to>
                                    </p:set>
                                    <p:animEffect transition="in" filter="strips(upLeft)">
                                      <p:cBhvr>
                                        <p:cTn id="96" dur="500"/>
                                        <p:tgtEl>
                                          <p:spTgt spid="59"/>
                                        </p:tgtEl>
                                      </p:cBhvr>
                                    </p:animEffect>
                                  </p:childTnLst>
                                </p:cTn>
                              </p:par>
                            </p:childTnLst>
                          </p:cTn>
                        </p:par>
                        <p:par>
                          <p:cTn id="97" fill="hold">
                            <p:stCondLst>
                              <p:cond delay="8250"/>
                            </p:stCondLst>
                            <p:childTnLst>
                              <p:par>
                                <p:cTn id="98" presetID="2" presetClass="exit" presetSubtype="2" fill="hold" grpId="1" nodeType="afterEffect">
                                  <p:stCondLst>
                                    <p:cond delay="0"/>
                                  </p:stCondLst>
                                  <p:childTnLst>
                                    <p:anim calcmode="lin" valueType="num">
                                      <p:cBhvr additive="base">
                                        <p:cTn id="99" dur="500"/>
                                        <p:tgtEl>
                                          <p:spTgt spid="31"/>
                                        </p:tgtEl>
                                        <p:attrNameLst>
                                          <p:attrName>ppt_x</p:attrName>
                                        </p:attrNameLst>
                                      </p:cBhvr>
                                      <p:tavLst>
                                        <p:tav tm="0">
                                          <p:val>
                                            <p:strVal val="ppt_x"/>
                                          </p:val>
                                        </p:tav>
                                        <p:tav tm="100000">
                                          <p:val>
                                            <p:strVal val="1+ppt_w/2"/>
                                          </p:val>
                                        </p:tav>
                                      </p:tavLst>
                                    </p:anim>
                                    <p:anim calcmode="lin" valueType="num">
                                      <p:cBhvr additive="base">
                                        <p:cTn id="100" dur="500"/>
                                        <p:tgtEl>
                                          <p:spTgt spid="31"/>
                                        </p:tgtEl>
                                        <p:attrNameLst>
                                          <p:attrName>ppt_y</p:attrName>
                                        </p:attrNameLst>
                                      </p:cBhvr>
                                      <p:tavLst>
                                        <p:tav tm="0">
                                          <p:val>
                                            <p:strVal val="ppt_y"/>
                                          </p:val>
                                        </p:tav>
                                        <p:tav tm="100000">
                                          <p:val>
                                            <p:strVal val="ppt_y"/>
                                          </p:val>
                                        </p:tav>
                                      </p:tavLst>
                                    </p:anim>
                                    <p:set>
                                      <p:cBhvr>
                                        <p:cTn id="101" dur="1" fill="hold">
                                          <p:stCondLst>
                                            <p:cond delay="499"/>
                                          </p:stCondLst>
                                        </p:cTn>
                                        <p:tgtEl>
                                          <p:spTgt spid="31"/>
                                        </p:tgtEl>
                                        <p:attrNameLst>
                                          <p:attrName>style.visibility</p:attrName>
                                        </p:attrNameLst>
                                      </p:cBhvr>
                                      <p:to>
                                        <p:strVal val="hidden"/>
                                      </p:to>
                                    </p:set>
                                  </p:childTnLst>
                                </p:cTn>
                              </p:par>
                            </p:childTnLst>
                          </p:cTn>
                        </p:par>
                        <p:par>
                          <p:cTn id="102" fill="hold">
                            <p:stCondLst>
                              <p:cond delay="8750"/>
                            </p:stCondLst>
                            <p:childTnLst>
                              <p:par>
                                <p:cTn id="103" presetID="52" presetClass="exit" presetSubtype="0" fill="hold" nodeType="afterEffect">
                                  <p:stCondLst>
                                    <p:cond delay="0"/>
                                  </p:stCondLst>
                                  <p:childTnLst>
                                    <p:animScale>
                                      <p:cBhvr>
                                        <p:cTn id="104" dur="1000" accel="50000">
                                          <p:stCondLst>
                                            <p:cond delay="0"/>
                                          </p:stCondLst>
                                        </p:cTn>
                                        <p:tgtEl>
                                          <p:spTgt spid="47"/>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05" dur="1000" accel="50000">
                                          <p:stCondLst>
                                            <p:cond delay="0"/>
                                          </p:stCondLst>
                                        </p:cTn>
                                        <p:tgtEl>
                                          <p:spTgt spid="47"/>
                                        </p:tgtEl>
                                        <p:attrNameLst>
                                          <p:attrName>ppt_x</p:attrName>
                                          <p:attrName>ppt_y</p:attrName>
                                        </p:attrNameLst>
                                      </p:cBhvr>
                                    </p:animMotion>
                                    <p:animEffect transition="out" filter="fade">
                                      <p:cBhvr>
                                        <p:cTn id="106" dur="1000"/>
                                        <p:tgtEl>
                                          <p:spTgt spid="47"/>
                                        </p:tgtEl>
                                      </p:cBhvr>
                                    </p:animEffect>
                                    <p:set>
                                      <p:cBhvr>
                                        <p:cTn id="107" dur="1" fill="hold">
                                          <p:stCondLst>
                                            <p:cond delay="999"/>
                                          </p:stCondLst>
                                        </p:cTn>
                                        <p:tgtEl>
                                          <p:spTgt spid="47"/>
                                        </p:tgtEl>
                                        <p:attrNameLst>
                                          <p:attrName>style.visibility</p:attrName>
                                        </p:attrNameLst>
                                      </p:cBhvr>
                                      <p:to>
                                        <p:strVal val="hidden"/>
                                      </p:to>
                                    </p:set>
                                  </p:childTnLst>
                                </p:cTn>
                              </p:par>
                              <p:par>
                                <p:cTn id="108" presetID="52" presetClass="exit" presetSubtype="0" fill="hold" nodeType="withEffect">
                                  <p:stCondLst>
                                    <p:cond delay="250"/>
                                  </p:stCondLst>
                                  <p:childTnLst>
                                    <p:animScale>
                                      <p:cBhvr>
                                        <p:cTn id="109" dur="1000" accel="50000">
                                          <p:stCondLst>
                                            <p:cond delay="0"/>
                                          </p:stCondLst>
                                        </p:cTn>
                                        <p:tgtEl>
                                          <p:spTgt spid="32"/>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0" dur="1000" accel="50000">
                                          <p:stCondLst>
                                            <p:cond delay="0"/>
                                          </p:stCondLst>
                                        </p:cTn>
                                        <p:tgtEl>
                                          <p:spTgt spid="32"/>
                                        </p:tgtEl>
                                        <p:attrNameLst>
                                          <p:attrName>ppt_x</p:attrName>
                                          <p:attrName>ppt_y</p:attrName>
                                        </p:attrNameLst>
                                      </p:cBhvr>
                                    </p:animMotion>
                                    <p:animEffect transition="out" filter="fade">
                                      <p:cBhvr>
                                        <p:cTn id="111" dur="1000"/>
                                        <p:tgtEl>
                                          <p:spTgt spid="32"/>
                                        </p:tgtEl>
                                      </p:cBhvr>
                                    </p:animEffect>
                                    <p:set>
                                      <p:cBhvr>
                                        <p:cTn id="112" dur="1" fill="hold">
                                          <p:stCondLst>
                                            <p:cond delay="999"/>
                                          </p:stCondLst>
                                        </p:cTn>
                                        <p:tgtEl>
                                          <p:spTgt spid="32"/>
                                        </p:tgtEl>
                                        <p:attrNameLst>
                                          <p:attrName>style.visibility</p:attrName>
                                        </p:attrNameLst>
                                      </p:cBhvr>
                                      <p:to>
                                        <p:strVal val="hidden"/>
                                      </p:to>
                                    </p:set>
                                  </p:childTnLst>
                                </p:cTn>
                              </p:par>
                              <p:par>
                                <p:cTn id="113" presetID="52" presetClass="exit" presetSubtype="0" fill="hold" nodeType="withEffect">
                                  <p:stCondLst>
                                    <p:cond delay="500"/>
                                  </p:stCondLst>
                                  <p:childTnLst>
                                    <p:animScale>
                                      <p:cBhvr>
                                        <p:cTn id="114" dur="1000" accel="50000">
                                          <p:stCondLst>
                                            <p:cond delay="0"/>
                                          </p:stCondLst>
                                        </p:cTn>
                                        <p:tgtEl>
                                          <p:spTgt spid="37"/>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5" dur="1000" accel="50000">
                                          <p:stCondLst>
                                            <p:cond delay="0"/>
                                          </p:stCondLst>
                                        </p:cTn>
                                        <p:tgtEl>
                                          <p:spTgt spid="37"/>
                                        </p:tgtEl>
                                        <p:attrNameLst>
                                          <p:attrName>ppt_x</p:attrName>
                                          <p:attrName>ppt_y</p:attrName>
                                        </p:attrNameLst>
                                      </p:cBhvr>
                                    </p:animMotion>
                                    <p:animEffect transition="out" filter="fade">
                                      <p:cBhvr>
                                        <p:cTn id="116" dur="1000"/>
                                        <p:tgtEl>
                                          <p:spTgt spid="37"/>
                                        </p:tgtEl>
                                      </p:cBhvr>
                                    </p:animEffect>
                                    <p:set>
                                      <p:cBhvr>
                                        <p:cTn id="117" dur="1" fill="hold">
                                          <p:stCondLst>
                                            <p:cond delay="999"/>
                                          </p:stCondLst>
                                        </p:cTn>
                                        <p:tgtEl>
                                          <p:spTgt spid="37"/>
                                        </p:tgtEl>
                                        <p:attrNameLst>
                                          <p:attrName>style.visibility</p:attrName>
                                        </p:attrNameLst>
                                      </p:cBhvr>
                                      <p:to>
                                        <p:strVal val="hidden"/>
                                      </p:to>
                                    </p:set>
                                  </p:childTnLst>
                                </p:cTn>
                              </p:par>
                              <p:par>
                                <p:cTn id="118" presetID="52" presetClass="exit" presetSubtype="0" fill="hold" nodeType="withEffect">
                                  <p:stCondLst>
                                    <p:cond delay="750"/>
                                  </p:stCondLst>
                                  <p:childTnLst>
                                    <p:animScale>
                                      <p:cBhvr>
                                        <p:cTn id="119" dur="1000" accel="50000">
                                          <p:stCondLst>
                                            <p:cond delay="0"/>
                                          </p:stCondLst>
                                        </p:cTn>
                                        <p:tgtEl>
                                          <p:spTgt spid="42"/>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20" dur="1000" accel="50000">
                                          <p:stCondLst>
                                            <p:cond delay="0"/>
                                          </p:stCondLst>
                                        </p:cTn>
                                        <p:tgtEl>
                                          <p:spTgt spid="42"/>
                                        </p:tgtEl>
                                        <p:attrNameLst>
                                          <p:attrName>ppt_x</p:attrName>
                                          <p:attrName>ppt_y</p:attrName>
                                        </p:attrNameLst>
                                      </p:cBhvr>
                                    </p:animMotion>
                                    <p:animEffect transition="out" filter="fade">
                                      <p:cBhvr>
                                        <p:cTn id="121" dur="1000"/>
                                        <p:tgtEl>
                                          <p:spTgt spid="42"/>
                                        </p:tgtEl>
                                      </p:cBhvr>
                                    </p:animEffect>
                                    <p:set>
                                      <p:cBhvr>
                                        <p:cTn id="122" dur="1" fill="hold">
                                          <p:stCondLst>
                                            <p:cond delay="999"/>
                                          </p:stCondLst>
                                        </p:cTn>
                                        <p:tgtEl>
                                          <p:spTgt spid="42"/>
                                        </p:tgtEl>
                                        <p:attrNameLst>
                                          <p:attrName>style.visibility</p:attrName>
                                        </p:attrNameLst>
                                      </p:cBhvr>
                                      <p:to>
                                        <p:strVal val="hidden"/>
                                      </p:to>
                                    </p:set>
                                  </p:childTnLst>
                                </p:cTn>
                              </p:par>
                            </p:childTnLst>
                          </p:cTn>
                        </p:par>
                        <p:par>
                          <p:cTn id="123" fill="hold">
                            <p:stCondLst>
                              <p:cond delay="10500"/>
                            </p:stCondLst>
                            <p:childTnLst>
                              <p:par>
                                <p:cTn id="124" presetID="2" presetClass="exit" presetSubtype="4" fill="hold" grpId="2" nodeType="afterEffect">
                                  <p:stCondLst>
                                    <p:cond delay="0"/>
                                  </p:stCondLst>
                                  <p:childTnLst>
                                    <p:anim calcmode="lin" valueType="num">
                                      <p:cBhvr additive="base">
                                        <p:cTn id="125" dur="500"/>
                                        <p:tgtEl>
                                          <p:spTgt spid="53"/>
                                        </p:tgtEl>
                                        <p:attrNameLst>
                                          <p:attrName>ppt_x</p:attrName>
                                        </p:attrNameLst>
                                      </p:cBhvr>
                                      <p:tavLst>
                                        <p:tav tm="0">
                                          <p:val>
                                            <p:strVal val="ppt_x"/>
                                          </p:val>
                                        </p:tav>
                                        <p:tav tm="100000">
                                          <p:val>
                                            <p:strVal val="ppt_x"/>
                                          </p:val>
                                        </p:tav>
                                      </p:tavLst>
                                    </p:anim>
                                    <p:anim calcmode="lin" valueType="num">
                                      <p:cBhvr additive="base">
                                        <p:cTn id="126" dur="500"/>
                                        <p:tgtEl>
                                          <p:spTgt spid="53"/>
                                        </p:tgtEl>
                                        <p:attrNameLst>
                                          <p:attrName>ppt_y</p:attrName>
                                        </p:attrNameLst>
                                      </p:cBhvr>
                                      <p:tavLst>
                                        <p:tav tm="0">
                                          <p:val>
                                            <p:strVal val="ppt_y"/>
                                          </p:val>
                                        </p:tav>
                                        <p:tav tm="100000">
                                          <p:val>
                                            <p:strVal val="1+ppt_h/2"/>
                                          </p:val>
                                        </p:tav>
                                      </p:tavLst>
                                    </p:anim>
                                    <p:set>
                                      <p:cBhvr>
                                        <p:cTn id="127" dur="1" fill="hold">
                                          <p:stCondLst>
                                            <p:cond delay="499"/>
                                          </p:stCondLst>
                                        </p:cTn>
                                        <p:tgtEl>
                                          <p:spTgt spid="53"/>
                                        </p:tgtEl>
                                        <p:attrNameLst>
                                          <p:attrName>style.visibility</p:attrName>
                                        </p:attrNameLst>
                                      </p:cBhvr>
                                      <p:to>
                                        <p:strVal val="hidden"/>
                                      </p:to>
                                    </p:set>
                                  </p:childTnLst>
                                </p:cTn>
                              </p:par>
                              <p:par>
                                <p:cTn id="128" presetID="2" presetClass="exit" presetSubtype="4" fill="hold" grpId="1" nodeType="withEffect">
                                  <p:stCondLst>
                                    <p:cond delay="0"/>
                                  </p:stCondLst>
                                  <p:childTnLst>
                                    <p:anim calcmode="lin" valueType="num">
                                      <p:cBhvr additive="base">
                                        <p:cTn id="129" dur="500"/>
                                        <p:tgtEl>
                                          <p:spTgt spid="55"/>
                                        </p:tgtEl>
                                        <p:attrNameLst>
                                          <p:attrName>ppt_x</p:attrName>
                                        </p:attrNameLst>
                                      </p:cBhvr>
                                      <p:tavLst>
                                        <p:tav tm="0">
                                          <p:val>
                                            <p:strVal val="ppt_x"/>
                                          </p:val>
                                        </p:tav>
                                        <p:tav tm="100000">
                                          <p:val>
                                            <p:strVal val="ppt_x"/>
                                          </p:val>
                                        </p:tav>
                                      </p:tavLst>
                                    </p:anim>
                                    <p:anim calcmode="lin" valueType="num">
                                      <p:cBhvr additive="base">
                                        <p:cTn id="130" dur="500"/>
                                        <p:tgtEl>
                                          <p:spTgt spid="55"/>
                                        </p:tgtEl>
                                        <p:attrNameLst>
                                          <p:attrName>ppt_y</p:attrName>
                                        </p:attrNameLst>
                                      </p:cBhvr>
                                      <p:tavLst>
                                        <p:tav tm="0">
                                          <p:val>
                                            <p:strVal val="ppt_y"/>
                                          </p:val>
                                        </p:tav>
                                        <p:tav tm="100000">
                                          <p:val>
                                            <p:strVal val="1+ppt_h/2"/>
                                          </p:val>
                                        </p:tav>
                                      </p:tavLst>
                                    </p:anim>
                                    <p:set>
                                      <p:cBhvr>
                                        <p:cTn id="131" dur="1" fill="hold">
                                          <p:stCondLst>
                                            <p:cond delay="499"/>
                                          </p:stCondLst>
                                        </p:cTn>
                                        <p:tgtEl>
                                          <p:spTgt spid="55"/>
                                        </p:tgtEl>
                                        <p:attrNameLst>
                                          <p:attrName>style.visibility</p:attrName>
                                        </p:attrNameLst>
                                      </p:cBhvr>
                                      <p:to>
                                        <p:strVal val="hidden"/>
                                      </p:to>
                                    </p:set>
                                  </p:childTnLst>
                                </p:cTn>
                              </p:par>
                              <p:par>
                                <p:cTn id="132" presetID="2" presetClass="exit" presetSubtype="4" fill="hold" grpId="2" nodeType="withEffect">
                                  <p:stCondLst>
                                    <p:cond delay="0"/>
                                  </p:stCondLst>
                                  <p:childTnLst>
                                    <p:anim calcmode="lin" valueType="num">
                                      <p:cBhvr additive="base">
                                        <p:cTn id="133" dur="500"/>
                                        <p:tgtEl>
                                          <p:spTgt spid="56"/>
                                        </p:tgtEl>
                                        <p:attrNameLst>
                                          <p:attrName>ppt_x</p:attrName>
                                        </p:attrNameLst>
                                      </p:cBhvr>
                                      <p:tavLst>
                                        <p:tav tm="0">
                                          <p:val>
                                            <p:strVal val="ppt_x"/>
                                          </p:val>
                                        </p:tav>
                                        <p:tav tm="100000">
                                          <p:val>
                                            <p:strVal val="ppt_x"/>
                                          </p:val>
                                        </p:tav>
                                      </p:tavLst>
                                    </p:anim>
                                    <p:anim calcmode="lin" valueType="num">
                                      <p:cBhvr additive="base">
                                        <p:cTn id="134" dur="500"/>
                                        <p:tgtEl>
                                          <p:spTgt spid="56"/>
                                        </p:tgtEl>
                                        <p:attrNameLst>
                                          <p:attrName>ppt_y</p:attrName>
                                        </p:attrNameLst>
                                      </p:cBhvr>
                                      <p:tavLst>
                                        <p:tav tm="0">
                                          <p:val>
                                            <p:strVal val="ppt_y"/>
                                          </p:val>
                                        </p:tav>
                                        <p:tav tm="100000">
                                          <p:val>
                                            <p:strVal val="1+ppt_h/2"/>
                                          </p:val>
                                        </p:tav>
                                      </p:tavLst>
                                    </p:anim>
                                    <p:set>
                                      <p:cBhvr>
                                        <p:cTn id="135" dur="1" fill="hold">
                                          <p:stCondLst>
                                            <p:cond delay="499"/>
                                          </p:stCondLst>
                                        </p:cTn>
                                        <p:tgtEl>
                                          <p:spTgt spid="56"/>
                                        </p:tgtEl>
                                        <p:attrNameLst>
                                          <p:attrName>style.visibility</p:attrName>
                                        </p:attrNameLst>
                                      </p:cBhvr>
                                      <p:to>
                                        <p:strVal val="hidden"/>
                                      </p:to>
                                    </p:set>
                                  </p:childTnLst>
                                </p:cTn>
                              </p:par>
                              <p:par>
                                <p:cTn id="136" presetID="2" presetClass="exit" presetSubtype="4" fill="hold" grpId="1" nodeType="withEffect">
                                  <p:stCondLst>
                                    <p:cond delay="0"/>
                                  </p:stCondLst>
                                  <p:childTnLst>
                                    <p:anim calcmode="lin" valueType="num">
                                      <p:cBhvr additive="base">
                                        <p:cTn id="137" dur="500"/>
                                        <p:tgtEl>
                                          <p:spTgt spid="57"/>
                                        </p:tgtEl>
                                        <p:attrNameLst>
                                          <p:attrName>ppt_x</p:attrName>
                                        </p:attrNameLst>
                                      </p:cBhvr>
                                      <p:tavLst>
                                        <p:tav tm="0">
                                          <p:val>
                                            <p:strVal val="ppt_x"/>
                                          </p:val>
                                        </p:tav>
                                        <p:tav tm="100000">
                                          <p:val>
                                            <p:strVal val="ppt_x"/>
                                          </p:val>
                                        </p:tav>
                                      </p:tavLst>
                                    </p:anim>
                                    <p:anim calcmode="lin" valueType="num">
                                      <p:cBhvr additive="base">
                                        <p:cTn id="138" dur="500"/>
                                        <p:tgtEl>
                                          <p:spTgt spid="57"/>
                                        </p:tgtEl>
                                        <p:attrNameLst>
                                          <p:attrName>ppt_y</p:attrName>
                                        </p:attrNameLst>
                                      </p:cBhvr>
                                      <p:tavLst>
                                        <p:tav tm="0">
                                          <p:val>
                                            <p:strVal val="ppt_y"/>
                                          </p:val>
                                        </p:tav>
                                        <p:tav tm="100000">
                                          <p:val>
                                            <p:strVal val="1+ppt_h/2"/>
                                          </p:val>
                                        </p:tav>
                                      </p:tavLst>
                                    </p:anim>
                                    <p:set>
                                      <p:cBhvr>
                                        <p:cTn id="139" dur="1" fill="hold">
                                          <p:stCondLst>
                                            <p:cond delay="499"/>
                                          </p:stCondLst>
                                        </p:cTn>
                                        <p:tgtEl>
                                          <p:spTgt spid="57"/>
                                        </p:tgtEl>
                                        <p:attrNameLst>
                                          <p:attrName>style.visibility</p:attrName>
                                        </p:attrNameLst>
                                      </p:cBhvr>
                                      <p:to>
                                        <p:strVal val="hidden"/>
                                      </p:to>
                                    </p:set>
                                  </p:childTnLst>
                                </p:cTn>
                              </p:par>
                              <p:par>
                                <p:cTn id="140" presetID="2" presetClass="exit" presetSubtype="1" fill="hold" grpId="2" nodeType="withEffect">
                                  <p:stCondLst>
                                    <p:cond delay="0"/>
                                  </p:stCondLst>
                                  <p:childTnLst>
                                    <p:anim calcmode="lin" valueType="num">
                                      <p:cBhvr additive="base">
                                        <p:cTn id="141" dur="500"/>
                                        <p:tgtEl>
                                          <p:spTgt spid="52"/>
                                        </p:tgtEl>
                                        <p:attrNameLst>
                                          <p:attrName>ppt_x</p:attrName>
                                        </p:attrNameLst>
                                      </p:cBhvr>
                                      <p:tavLst>
                                        <p:tav tm="0">
                                          <p:val>
                                            <p:strVal val="ppt_x"/>
                                          </p:val>
                                        </p:tav>
                                        <p:tav tm="100000">
                                          <p:val>
                                            <p:strVal val="ppt_x"/>
                                          </p:val>
                                        </p:tav>
                                      </p:tavLst>
                                    </p:anim>
                                    <p:anim calcmode="lin" valueType="num">
                                      <p:cBhvr additive="base">
                                        <p:cTn id="142" dur="500"/>
                                        <p:tgtEl>
                                          <p:spTgt spid="52"/>
                                        </p:tgtEl>
                                        <p:attrNameLst>
                                          <p:attrName>ppt_y</p:attrName>
                                        </p:attrNameLst>
                                      </p:cBhvr>
                                      <p:tavLst>
                                        <p:tav tm="0">
                                          <p:val>
                                            <p:strVal val="ppt_y"/>
                                          </p:val>
                                        </p:tav>
                                        <p:tav tm="100000">
                                          <p:val>
                                            <p:strVal val="0-ppt_h/2"/>
                                          </p:val>
                                        </p:tav>
                                      </p:tavLst>
                                    </p:anim>
                                    <p:set>
                                      <p:cBhvr>
                                        <p:cTn id="143" dur="1" fill="hold">
                                          <p:stCondLst>
                                            <p:cond delay="499"/>
                                          </p:stCondLst>
                                        </p:cTn>
                                        <p:tgtEl>
                                          <p:spTgt spid="52"/>
                                        </p:tgtEl>
                                        <p:attrNameLst>
                                          <p:attrName>style.visibility</p:attrName>
                                        </p:attrNameLst>
                                      </p:cBhvr>
                                      <p:to>
                                        <p:strVal val="hidden"/>
                                      </p:to>
                                    </p:set>
                                  </p:childTnLst>
                                </p:cTn>
                              </p:par>
                              <p:par>
                                <p:cTn id="144" presetID="2" presetClass="exit" presetSubtype="1" fill="hold" grpId="1" nodeType="withEffect">
                                  <p:stCondLst>
                                    <p:cond delay="0"/>
                                  </p:stCondLst>
                                  <p:childTnLst>
                                    <p:anim calcmode="lin" valueType="num">
                                      <p:cBhvr additive="base">
                                        <p:cTn id="145" dur="500"/>
                                        <p:tgtEl>
                                          <p:spTgt spid="54"/>
                                        </p:tgtEl>
                                        <p:attrNameLst>
                                          <p:attrName>ppt_x</p:attrName>
                                        </p:attrNameLst>
                                      </p:cBhvr>
                                      <p:tavLst>
                                        <p:tav tm="0">
                                          <p:val>
                                            <p:strVal val="ppt_x"/>
                                          </p:val>
                                        </p:tav>
                                        <p:tav tm="100000">
                                          <p:val>
                                            <p:strVal val="ppt_x"/>
                                          </p:val>
                                        </p:tav>
                                      </p:tavLst>
                                    </p:anim>
                                    <p:anim calcmode="lin" valueType="num">
                                      <p:cBhvr additive="base">
                                        <p:cTn id="146" dur="500"/>
                                        <p:tgtEl>
                                          <p:spTgt spid="54"/>
                                        </p:tgtEl>
                                        <p:attrNameLst>
                                          <p:attrName>ppt_y</p:attrName>
                                        </p:attrNameLst>
                                      </p:cBhvr>
                                      <p:tavLst>
                                        <p:tav tm="0">
                                          <p:val>
                                            <p:strVal val="ppt_y"/>
                                          </p:val>
                                        </p:tav>
                                        <p:tav tm="100000">
                                          <p:val>
                                            <p:strVal val="0-ppt_h/2"/>
                                          </p:val>
                                        </p:tav>
                                      </p:tavLst>
                                    </p:anim>
                                    <p:set>
                                      <p:cBhvr>
                                        <p:cTn id="147" dur="1" fill="hold">
                                          <p:stCondLst>
                                            <p:cond delay="499"/>
                                          </p:stCondLst>
                                        </p:cTn>
                                        <p:tgtEl>
                                          <p:spTgt spid="54"/>
                                        </p:tgtEl>
                                        <p:attrNameLst>
                                          <p:attrName>style.visibility</p:attrName>
                                        </p:attrNameLst>
                                      </p:cBhvr>
                                      <p:to>
                                        <p:strVal val="hidden"/>
                                      </p:to>
                                    </p:set>
                                  </p:childTnLst>
                                </p:cTn>
                              </p:par>
                              <p:par>
                                <p:cTn id="148" presetID="2" presetClass="exit" presetSubtype="1" fill="hold" grpId="2" nodeType="withEffect">
                                  <p:stCondLst>
                                    <p:cond delay="0"/>
                                  </p:stCondLst>
                                  <p:childTnLst>
                                    <p:anim calcmode="lin" valueType="num">
                                      <p:cBhvr additive="base">
                                        <p:cTn id="149" dur="500"/>
                                        <p:tgtEl>
                                          <p:spTgt spid="58"/>
                                        </p:tgtEl>
                                        <p:attrNameLst>
                                          <p:attrName>ppt_x</p:attrName>
                                        </p:attrNameLst>
                                      </p:cBhvr>
                                      <p:tavLst>
                                        <p:tav tm="0">
                                          <p:val>
                                            <p:strVal val="ppt_x"/>
                                          </p:val>
                                        </p:tav>
                                        <p:tav tm="100000">
                                          <p:val>
                                            <p:strVal val="ppt_x"/>
                                          </p:val>
                                        </p:tav>
                                      </p:tavLst>
                                    </p:anim>
                                    <p:anim calcmode="lin" valueType="num">
                                      <p:cBhvr additive="base">
                                        <p:cTn id="150" dur="500"/>
                                        <p:tgtEl>
                                          <p:spTgt spid="58"/>
                                        </p:tgtEl>
                                        <p:attrNameLst>
                                          <p:attrName>ppt_y</p:attrName>
                                        </p:attrNameLst>
                                      </p:cBhvr>
                                      <p:tavLst>
                                        <p:tav tm="0">
                                          <p:val>
                                            <p:strVal val="ppt_y"/>
                                          </p:val>
                                        </p:tav>
                                        <p:tav tm="100000">
                                          <p:val>
                                            <p:strVal val="0-ppt_h/2"/>
                                          </p:val>
                                        </p:tav>
                                      </p:tavLst>
                                    </p:anim>
                                    <p:set>
                                      <p:cBhvr>
                                        <p:cTn id="151" dur="1" fill="hold">
                                          <p:stCondLst>
                                            <p:cond delay="499"/>
                                          </p:stCondLst>
                                        </p:cTn>
                                        <p:tgtEl>
                                          <p:spTgt spid="58"/>
                                        </p:tgtEl>
                                        <p:attrNameLst>
                                          <p:attrName>style.visibility</p:attrName>
                                        </p:attrNameLst>
                                      </p:cBhvr>
                                      <p:to>
                                        <p:strVal val="hidden"/>
                                      </p:to>
                                    </p:set>
                                  </p:childTnLst>
                                </p:cTn>
                              </p:par>
                              <p:par>
                                <p:cTn id="152" presetID="2" presetClass="exit" presetSubtype="1" fill="hold" grpId="1" nodeType="withEffect">
                                  <p:stCondLst>
                                    <p:cond delay="0"/>
                                  </p:stCondLst>
                                  <p:childTnLst>
                                    <p:anim calcmode="lin" valueType="num">
                                      <p:cBhvr additive="base">
                                        <p:cTn id="153" dur="500"/>
                                        <p:tgtEl>
                                          <p:spTgt spid="59"/>
                                        </p:tgtEl>
                                        <p:attrNameLst>
                                          <p:attrName>ppt_x</p:attrName>
                                        </p:attrNameLst>
                                      </p:cBhvr>
                                      <p:tavLst>
                                        <p:tav tm="0">
                                          <p:val>
                                            <p:strVal val="ppt_x"/>
                                          </p:val>
                                        </p:tav>
                                        <p:tav tm="100000">
                                          <p:val>
                                            <p:strVal val="ppt_x"/>
                                          </p:val>
                                        </p:tav>
                                      </p:tavLst>
                                    </p:anim>
                                    <p:anim calcmode="lin" valueType="num">
                                      <p:cBhvr additive="base">
                                        <p:cTn id="154" dur="500"/>
                                        <p:tgtEl>
                                          <p:spTgt spid="59"/>
                                        </p:tgtEl>
                                        <p:attrNameLst>
                                          <p:attrName>ppt_y</p:attrName>
                                        </p:attrNameLst>
                                      </p:cBhvr>
                                      <p:tavLst>
                                        <p:tav tm="0">
                                          <p:val>
                                            <p:strVal val="ppt_y"/>
                                          </p:val>
                                        </p:tav>
                                        <p:tav tm="100000">
                                          <p:val>
                                            <p:strVal val="0-ppt_h/2"/>
                                          </p:val>
                                        </p:tav>
                                      </p:tavLst>
                                    </p:anim>
                                    <p:set>
                                      <p:cBhvr>
                                        <p:cTn id="155" dur="1" fill="hold">
                                          <p:stCondLst>
                                            <p:cond delay="499"/>
                                          </p:stCondLst>
                                        </p:cTn>
                                        <p:tgtEl>
                                          <p:spTgt spid="5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1" grpId="1" animBg="1"/>
      <p:bldP spid="52" grpId="0" animBg="1"/>
      <p:bldP spid="52" grpId="1" animBg="1"/>
      <p:bldP spid="52" grpId="2" animBg="1"/>
      <p:bldP spid="53" grpId="0" animBg="1"/>
      <p:bldP spid="53" grpId="1" animBg="1"/>
      <p:bldP spid="53" grpId="2" animBg="1"/>
      <p:bldP spid="54" grpId="0"/>
      <p:bldP spid="54" grpId="1"/>
      <p:bldP spid="55" grpId="0"/>
      <p:bldP spid="55" grpId="1"/>
      <p:bldP spid="56" grpId="0" animBg="1"/>
      <p:bldP spid="56" grpId="1" animBg="1"/>
      <p:bldP spid="56" grpId="2" animBg="1"/>
      <p:bldP spid="57" grpId="0"/>
      <p:bldP spid="57" grpId="1"/>
      <p:bldP spid="58" grpId="0" animBg="1"/>
      <p:bldP spid="58" grpId="1" animBg="1"/>
      <p:bldP spid="58" grpId="2" animBg="1"/>
      <p:bldP spid="59" grpId="0"/>
      <p:bldP spid="59"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1648408" y="1771011"/>
            <a:ext cx="1692851" cy="3170157"/>
            <a:chOff x="2472883" y="1303551"/>
            <a:chExt cx="1692851" cy="3170157"/>
          </a:xfrm>
        </p:grpSpPr>
        <p:sp>
          <p:nvSpPr>
            <p:cNvPr id="35" name="Rectangle 10"/>
            <p:cNvSpPr/>
            <p:nvPr/>
          </p:nvSpPr>
          <p:spPr bwMode="auto">
            <a:xfrm>
              <a:off x="2472883" y="1303551"/>
              <a:ext cx="1692851" cy="3170157"/>
            </a:xfrm>
            <a:prstGeom prst="roundRect">
              <a:avLst/>
            </a:prstGeom>
            <a:gradFill flip="none" rotWithShape="1">
              <a:gsLst>
                <a:gs pos="0">
                  <a:sysClr val="window" lastClr="FFFFFF"/>
                </a:gs>
                <a:gs pos="100000">
                  <a:srgbClr val="E0E0E0"/>
                </a:gs>
              </a:gsLst>
              <a:lin ang="5400000" scaled="1"/>
              <a:tileRect/>
            </a:gradFill>
            <a:ln w="25400" cap="flat" cmpd="sng" algn="ctr">
              <a:noFill/>
              <a:prstDash val="solid"/>
            </a:ln>
            <a:effectLst>
              <a:outerShdw blurRad="457200" dist="127000" dir="8640000" algn="tr" rotWithShape="0">
                <a:prstClr val="black">
                  <a:alpha val="41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36" name="同侧圆角矩形 35"/>
            <p:cNvSpPr/>
            <p:nvPr/>
          </p:nvSpPr>
          <p:spPr>
            <a:xfrm>
              <a:off x="2500162" y="2392952"/>
              <a:ext cx="1639070" cy="350533"/>
            </a:xfrm>
            <a:prstGeom prst="round2SameRect">
              <a:avLst/>
            </a:prstGeom>
            <a:solidFill>
              <a:srgbClr val="0070C0"/>
            </a:solidFill>
            <a:ln w="28575"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37" name="Rectangle 16"/>
            <p:cNvSpPr/>
            <p:nvPr/>
          </p:nvSpPr>
          <p:spPr>
            <a:xfrm>
              <a:off x="2479449" y="2393518"/>
              <a:ext cx="1686284" cy="315461"/>
            </a:xfrm>
            <a:prstGeom prst="rect">
              <a:avLst/>
            </a:prstGeom>
          </p:spPr>
          <p:txBody>
            <a:bodyPr wrap="square" lIns="68568" tIns="34285" rIns="68568" bIns="34285" anchor="b" anchorCtr="0">
              <a:spAutoFit/>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marL="0" marR="0" lvl="0" indent="0" algn="ctr" defTabSz="514247"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40" normalizeH="0" baseline="0" noProof="0" dirty="0">
                  <a:ln>
                    <a:noFill/>
                  </a:ln>
                  <a:solidFill>
                    <a:sysClr val="window" lastClr="FFFFFF">
                      <a:alpha val="99000"/>
                    </a:sysClr>
                  </a:solidFill>
                  <a:effectLst/>
                  <a:uLnTx/>
                  <a:uFillTx/>
                  <a:latin typeface="微软雅黑" pitchFamily="34" charset="-122"/>
                  <a:ea typeface="微软雅黑" pitchFamily="34" charset="-122"/>
                  <a:cs typeface="Segoe UI" pitchFamily="34" charset="0"/>
                </a:rPr>
                <a:t>您的标题</a:t>
              </a:r>
              <a:endParaRPr kumimoji="0" lang="en-US" sz="1600" b="0" i="0" u="none" strike="noStrike" kern="0" cap="none" spc="-40" normalizeH="0" baseline="0" noProof="0" dirty="0">
                <a:ln>
                  <a:noFill/>
                </a:ln>
                <a:solidFill>
                  <a:sysClr val="window" lastClr="FFFFFF">
                    <a:alpha val="99000"/>
                  </a:sysClr>
                </a:solidFill>
                <a:effectLst/>
                <a:uLnTx/>
                <a:uFillTx/>
                <a:latin typeface="微软雅黑" pitchFamily="34" charset="-122"/>
                <a:ea typeface="微软雅黑" pitchFamily="34" charset="-122"/>
                <a:cs typeface="Segoe UI" pitchFamily="34" charset="0"/>
              </a:endParaRPr>
            </a:p>
          </p:txBody>
        </p:sp>
        <p:sp>
          <p:nvSpPr>
            <p:cNvPr id="38" name="Freeform 45"/>
            <p:cNvSpPr>
              <a:spLocks noEditPoints="1"/>
            </p:cNvSpPr>
            <p:nvPr/>
          </p:nvSpPr>
          <p:spPr bwMode="black">
            <a:xfrm>
              <a:off x="2984237" y="1509679"/>
              <a:ext cx="619904" cy="704118"/>
            </a:xfrm>
            <a:custGeom>
              <a:avLst/>
              <a:gdLst>
                <a:gd name="T0" fmla="*/ 135 w 140"/>
                <a:gd name="T1" fmla="*/ 85 h 151"/>
                <a:gd name="T2" fmla="*/ 140 w 140"/>
                <a:gd name="T3" fmla="*/ 96 h 151"/>
                <a:gd name="T4" fmla="*/ 134 w 140"/>
                <a:gd name="T5" fmla="*/ 106 h 151"/>
                <a:gd name="T6" fmla="*/ 137 w 140"/>
                <a:gd name="T7" fmla="*/ 117 h 151"/>
                <a:gd name="T8" fmla="*/ 129 w 140"/>
                <a:gd name="T9" fmla="*/ 128 h 151"/>
                <a:gd name="T10" fmla="*/ 128 w 140"/>
                <a:gd name="T11" fmla="*/ 137 h 151"/>
                <a:gd name="T12" fmla="*/ 116 w 140"/>
                <a:gd name="T13" fmla="*/ 148 h 151"/>
                <a:gd name="T14" fmla="*/ 65 w 140"/>
                <a:gd name="T15" fmla="*/ 148 h 151"/>
                <a:gd name="T16" fmla="*/ 33 w 140"/>
                <a:gd name="T17" fmla="*/ 142 h 151"/>
                <a:gd name="T18" fmla="*/ 33 w 140"/>
                <a:gd name="T19" fmla="*/ 82 h 151"/>
                <a:gd name="T20" fmla="*/ 34 w 140"/>
                <a:gd name="T21" fmla="*/ 82 h 151"/>
                <a:gd name="T22" fmla="*/ 34 w 140"/>
                <a:gd name="T23" fmla="*/ 82 h 151"/>
                <a:gd name="T24" fmla="*/ 37 w 140"/>
                <a:gd name="T25" fmla="*/ 82 h 151"/>
                <a:gd name="T26" fmla="*/ 60 w 140"/>
                <a:gd name="T27" fmla="*/ 48 h 151"/>
                <a:gd name="T28" fmla="*/ 68 w 140"/>
                <a:gd name="T29" fmla="*/ 39 h 151"/>
                <a:gd name="T30" fmla="*/ 81 w 140"/>
                <a:gd name="T31" fmla="*/ 3 h 151"/>
                <a:gd name="T32" fmla="*/ 97 w 140"/>
                <a:gd name="T33" fmla="*/ 8 h 151"/>
                <a:gd name="T34" fmla="*/ 99 w 140"/>
                <a:gd name="T35" fmla="*/ 35 h 151"/>
                <a:gd name="T36" fmla="*/ 90 w 140"/>
                <a:gd name="T37" fmla="*/ 60 h 151"/>
                <a:gd name="T38" fmla="*/ 130 w 140"/>
                <a:gd name="T39" fmla="*/ 62 h 151"/>
                <a:gd name="T40" fmla="*/ 140 w 140"/>
                <a:gd name="T41" fmla="*/ 77 h 151"/>
                <a:gd name="T42" fmla="*/ 135 w 140"/>
                <a:gd name="T43" fmla="*/ 85 h 151"/>
                <a:gd name="T44" fmla="*/ 30 w 140"/>
                <a:gd name="T45" fmla="*/ 137 h 151"/>
                <a:gd name="T46" fmla="*/ 30 w 140"/>
                <a:gd name="T47" fmla="*/ 137 h 151"/>
                <a:gd name="T48" fmla="*/ 30 w 140"/>
                <a:gd name="T49" fmla="*/ 82 h 151"/>
                <a:gd name="T50" fmla="*/ 23 w 140"/>
                <a:gd name="T51" fmla="*/ 76 h 151"/>
                <a:gd name="T52" fmla="*/ 7 w 140"/>
                <a:gd name="T53" fmla="*/ 76 h 151"/>
                <a:gd name="T54" fmla="*/ 0 w 140"/>
                <a:gd name="T55" fmla="*/ 82 h 151"/>
                <a:gd name="T56" fmla="*/ 0 w 140"/>
                <a:gd name="T57" fmla="*/ 137 h 151"/>
                <a:gd name="T58" fmla="*/ 7 w 140"/>
                <a:gd name="T59" fmla="*/ 144 h 151"/>
                <a:gd name="T60" fmla="*/ 23 w 140"/>
                <a:gd name="T61" fmla="*/ 144 h 151"/>
                <a:gd name="T62" fmla="*/ 30 w 140"/>
                <a:gd name="T63" fmla="*/ 137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0" h="151">
                  <a:moveTo>
                    <a:pt x="135" y="85"/>
                  </a:moveTo>
                  <a:cubicBezTo>
                    <a:pt x="135" y="88"/>
                    <a:pt x="140" y="93"/>
                    <a:pt x="140" y="96"/>
                  </a:cubicBezTo>
                  <a:cubicBezTo>
                    <a:pt x="140" y="99"/>
                    <a:pt x="134" y="103"/>
                    <a:pt x="134" y="106"/>
                  </a:cubicBezTo>
                  <a:cubicBezTo>
                    <a:pt x="133" y="109"/>
                    <a:pt x="137" y="114"/>
                    <a:pt x="137" y="117"/>
                  </a:cubicBezTo>
                  <a:cubicBezTo>
                    <a:pt x="137" y="121"/>
                    <a:pt x="130" y="125"/>
                    <a:pt x="129" y="128"/>
                  </a:cubicBezTo>
                  <a:cubicBezTo>
                    <a:pt x="128" y="130"/>
                    <a:pt x="129" y="135"/>
                    <a:pt x="128" y="137"/>
                  </a:cubicBezTo>
                  <a:cubicBezTo>
                    <a:pt x="127" y="141"/>
                    <a:pt x="120" y="147"/>
                    <a:pt x="116" y="148"/>
                  </a:cubicBezTo>
                  <a:cubicBezTo>
                    <a:pt x="104" y="151"/>
                    <a:pt x="65" y="148"/>
                    <a:pt x="65" y="148"/>
                  </a:cubicBezTo>
                  <a:cubicBezTo>
                    <a:pt x="65" y="148"/>
                    <a:pt x="65" y="148"/>
                    <a:pt x="33" y="142"/>
                  </a:cubicBezTo>
                  <a:cubicBezTo>
                    <a:pt x="33" y="142"/>
                    <a:pt x="33" y="142"/>
                    <a:pt x="33" y="82"/>
                  </a:cubicBezTo>
                  <a:cubicBezTo>
                    <a:pt x="33" y="82"/>
                    <a:pt x="33" y="82"/>
                    <a:pt x="34" y="82"/>
                  </a:cubicBezTo>
                  <a:cubicBezTo>
                    <a:pt x="34" y="82"/>
                    <a:pt x="34" y="82"/>
                    <a:pt x="34" y="82"/>
                  </a:cubicBezTo>
                  <a:cubicBezTo>
                    <a:pt x="34" y="82"/>
                    <a:pt x="34" y="82"/>
                    <a:pt x="37" y="82"/>
                  </a:cubicBezTo>
                  <a:cubicBezTo>
                    <a:pt x="41" y="81"/>
                    <a:pt x="49" y="75"/>
                    <a:pt x="60" y="48"/>
                  </a:cubicBezTo>
                  <a:cubicBezTo>
                    <a:pt x="61" y="44"/>
                    <a:pt x="65" y="42"/>
                    <a:pt x="68" y="39"/>
                  </a:cubicBezTo>
                  <a:cubicBezTo>
                    <a:pt x="75" y="34"/>
                    <a:pt x="79" y="27"/>
                    <a:pt x="81" y="3"/>
                  </a:cubicBezTo>
                  <a:cubicBezTo>
                    <a:pt x="81" y="0"/>
                    <a:pt x="91" y="1"/>
                    <a:pt x="97" y="8"/>
                  </a:cubicBezTo>
                  <a:cubicBezTo>
                    <a:pt x="102" y="14"/>
                    <a:pt x="102" y="26"/>
                    <a:pt x="99" y="35"/>
                  </a:cubicBezTo>
                  <a:cubicBezTo>
                    <a:pt x="96" y="41"/>
                    <a:pt x="87" y="55"/>
                    <a:pt x="90" y="60"/>
                  </a:cubicBezTo>
                  <a:cubicBezTo>
                    <a:pt x="90" y="60"/>
                    <a:pt x="124" y="59"/>
                    <a:pt x="130" y="62"/>
                  </a:cubicBezTo>
                  <a:cubicBezTo>
                    <a:pt x="134" y="63"/>
                    <a:pt x="140" y="72"/>
                    <a:pt x="140" y="77"/>
                  </a:cubicBezTo>
                  <a:cubicBezTo>
                    <a:pt x="140" y="79"/>
                    <a:pt x="136" y="83"/>
                    <a:pt x="135" y="85"/>
                  </a:cubicBezTo>
                  <a:close/>
                  <a:moveTo>
                    <a:pt x="30" y="137"/>
                  </a:moveTo>
                  <a:cubicBezTo>
                    <a:pt x="30" y="137"/>
                    <a:pt x="30" y="137"/>
                    <a:pt x="30" y="137"/>
                  </a:cubicBezTo>
                  <a:cubicBezTo>
                    <a:pt x="30" y="137"/>
                    <a:pt x="30" y="137"/>
                    <a:pt x="30" y="82"/>
                  </a:cubicBezTo>
                  <a:cubicBezTo>
                    <a:pt x="30" y="79"/>
                    <a:pt x="27" y="76"/>
                    <a:pt x="23" y="76"/>
                  </a:cubicBezTo>
                  <a:cubicBezTo>
                    <a:pt x="23" y="76"/>
                    <a:pt x="23" y="76"/>
                    <a:pt x="7" y="76"/>
                  </a:cubicBezTo>
                  <a:cubicBezTo>
                    <a:pt x="3" y="76"/>
                    <a:pt x="0" y="79"/>
                    <a:pt x="0" y="82"/>
                  </a:cubicBezTo>
                  <a:cubicBezTo>
                    <a:pt x="0" y="82"/>
                    <a:pt x="0" y="82"/>
                    <a:pt x="0" y="137"/>
                  </a:cubicBezTo>
                  <a:cubicBezTo>
                    <a:pt x="0" y="141"/>
                    <a:pt x="3" y="144"/>
                    <a:pt x="7" y="144"/>
                  </a:cubicBezTo>
                  <a:cubicBezTo>
                    <a:pt x="7" y="144"/>
                    <a:pt x="7" y="144"/>
                    <a:pt x="23" y="144"/>
                  </a:cubicBezTo>
                  <a:cubicBezTo>
                    <a:pt x="27" y="144"/>
                    <a:pt x="30" y="141"/>
                    <a:pt x="30" y="137"/>
                  </a:cubicBezTo>
                  <a:close/>
                </a:path>
              </a:pathLst>
            </a:custGeom>
            <a:solidFill>
              <a:srgbClr val="0070C0"/>
            </a:solidFill>
            <a:ln>
              <a:noFill/>
            </a:ln>
            <a:extLst/>
          </p:spPr>
          <p:txBody>
            <a:bodyPr vert="horz" wrap="square" lIns="68568" tIns="34285" rIns="68568" bIns="34285"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marL="0" marR="0" lvl="0" indent="0" algn="l" defTabSz="514248"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FFFFFF"/>
                </a:solidFill>
                <a:effectLst/>
                <a:uLnTx/>
                <a:uFillTx/>
                <a:latin typeface="Calibri"/>
                <a:ea typeface="+mn-ea"/>
                <a:cs typeface="+mn-cs"/>
              </a:endParaRPr>
            </a:p>
          </p:txBody>
        </p:sp>
        <p:sp>
          <p:nvSpPr>
            <p:cNvPr id="39" name="Rectangle 42"/>
            <p:cNvSpPr/>
            <p:nvPr/>
          </p:nvSpPr>
          <p:spPr bwMode="auto">
            <a:xfrm>
              <a:off x="2583636" y="2859782"/>
              <a:ext cx="1455466" cy="1560622"/>
            </a:xfrm>
            <a:prstGeom prst="rect">
              <a:avLst/>
            </a:prstGeom>
            <a:noFill/>
            <a:ln w="9525" cap="flat" cmpd="sng" algn="ctr">
              <a:noFill/>
              <a:prstDash val="solid"/>
              <a:headEnd type="none" w="med" len="med"/>
              <a:tailEnd type="none" w="med" len="med"/>
            </a:ln>
            <a:effectLst/>
          </p:spPr>
          <p:txBody>
            <a:bodyPr vert="horz" wrap="square" lIns="51432" tIns="25716" rIns="51432" bIns="25716" numCol="1" rtlCol="0" anchor="t" anchorCtr="0" compatLnSpc="1">
              <a:prstTxWarp prst="textNoShape">
                <a:avLst/>
              </a:prstTxWarp>
            </a:bodyPr>
            <a:lstStyle>
              <a:defPPr>
                <a:defRPr lang="en-US"/>
              </a:defPPr>
              <a:lvl1pPr marL="0" algn="l" defTabSz="685487" rtl="0" eaLnBrk="1" latinLnBrk="0" hangingPunct="1">
                <a:defRPr sz="1400" kern="1200">
                  <a:solidFill>
                    <a:schemeClr val="lt1"/>
                  </a:solidFill>
                  <a:latin typeface="+mn-lt"/>
                  <a:ea typeface="+mn-ea"/>
                  <a:cs typeface="+mn-cs"/>
                </a:defRPr>
              </a:lvl1pPr>
              <a:lvl2pPr marL="342739" algn="l" defTabSz="685487" rtl="0" eaLnBrk="1" latinLnBrk="0" hangingPunct="1">
                <a:defRPr sz="1400" kern="1200">
                  <a:solidFill>
                    <a:schemeClr val="lt1"/>
                  </a:solidFill>
                  <a:latin typeface="+mn-lt"/>
                  <a:ea typeface="+mn-ea"/>
                  <a:cs typeface="+mn-cs"/>
                </a:defRPr>
              </a:lvl2pPr>
              <a:lvl3pPr marL="685487" algn="l" defTabSz="685487" rtl="0" eaLnBrk="1" latinLnBrk="0" hangingPunct="1">
                <a:defRPr sz="1400" kern="1200">
                  <a:solidFill>
                    <a:schemeClr val="lt1"/>
                  </a:solidFill>
                  <a:latin typeface="+mn-lt"/>
                  <a:ea typeface="+mn-ea"/>
                  <a:cs typeface="+mn-cs"/>
                </a:defRPr>
              </a:lvl3pPr>
              <a:lvl4pPr marL="1028229" algn="l" defTabSz="685487" rtl="0" eaLnBrk="1" latinLnBrk="0" hangingPunct="1">
                <a:defRPr sz="1400" kern="1200">
                  <a:solidFill>
                    <a:schemeClr val="lt1"/>
                  </a:solidFill>
                  <a:latin typeface="+mn-lt"/>
                  <a:ea typeface="+mn-ea"/>
                  <a:cs typeface="+mn-cs"/>
                </a:defRPr>
              </a:lvl4pPr>
              <a:lvl5pPr marL="1370975" algn="l" defTabSz="685487" rtl="0" eaLnBrk="1" latinLnBrk="0" hangingPunct="1">
                <a:defRPr sz="1400" kern="1200">
                  <a:solidFill>
                    <a:schemeClr val="lt1"/>
                  </a:solidFill>
                  <a:latin typeface="+mn-lt"/>
                  <a:ea typeface="+mn-ea"/>
                  <a:cs typeface="+mn-cs"/>
                </a:defRPr>
              </a:lvl5pPr>
              <a:lvl6pPr marL="1713712" algn="l" defTabSz="685487" rtl="0" eaLnBrk="1" latinLnBrk="0" hangingPunct="1">
                <a:defRPr sz="1400" kern="1200">
                  <a:solidFill>
                    <a:schemeClr val="lt1"/>
                  </a:solidFill>
                  <a:latin typeface="+mn-lt"/>
                  <a:ea typeface="+mn-ea"/>
                  <a:cs typeface="+mn-cs"/>
                </a:defRPr>
              </a:lvl6pPr>
              <a:lvl7pPr marL="2056459" algn="l" defTabSz="685487" rtl="0" eaLnBrk="1" latinLnBrk="0" hangingPunct="1">
                <a:defRPr sz="1400" kern="1200">
                  <a:solidFill>
                    <a:schemeClr val="lt1"/>
                  </a:solidFill>
                  <a:latin typeface="+mn-lt"/>
                  <a:ea typeface="+mn-ea"/>
                  <a:cs typeface="+mn-cs"/>
                </a:defRPr>
              </a:lvl7pPr>
              <a:lvl8pPr marL="2399204" algn="l" defTabSz="685487" rtl="0" eaLnBrk="1" latinLnBrk="0" hangingPunct="1">
                <a:defRPr sz="1400" kern="1200">
                  <a:solidFill>
                    <a:schemeClr val="lt1"/>
                  </a:solidFill>
                  <a:latin typeface="+mn-lt"/>
                  <a:ea typeface="+mn-ea"/>
                  <a:cs typeface="+mn-cs"/>
                </a:defRPr>
              </a:lvl8pPr>
              <a:lvl9pPr marL="2741951" algn="l" defTabSz="685487" rtl="0" eaLnBrk="1" latinLnBrk="0" hangingPunct="1">
                <a:defRPr sz="1400" kern="1200">
                  <a:solidFill>
                    <a:schemeClr val="lt1"/>
                  </a:solidFill>
                  <a:latin typeface="+mn-lt"/>
                  <a:ea typeface="+mn-ea"/>
                  <a:cs typeface="+mn-cs"/>
                </a:defRPr>
              </a:lvl9pPr>
            </a:lstStyle>
            <a:p>
              <a:pPr marL="72329" marR="0" lvl="0" indent="-72329" algn="ctr" defTabSz="514248" rtl="0" eaLnBrk="1" fontAlgn="auto" latinLnBrk="0" hangingPunct="1">
                <a:lnSpc>
                  <a:spcPct val="150000"/>
                </a:lnSpc>
                <a:spcBef>
                  <a:spcPts val="0"/>
                </a:spcBef>
                <a:spcAft>
                  <a:spcPts val="338"/>
                </a:spcAft>
                <a:buClrTx/>
                <a:buSzTx/>
                <a:buFont typeface="Arial" pitchFamily="34" charset="0"/>
                <a:buChar char="•"/>
                <a:tabLst/>
                <a:defRPr/>
              </a:pPr>
              <a:r>
                <a:rPr kumimoji="0" lang="zh-CN" altLang="en-US" sz="9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此处添加文本内容</a:t>
              </a:r>
              <a:endParaRPr kumimoji="0" lang="en-US" altLang="zh-CN" sz="9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a:p>
              <a:pPr marL="72329" marR="0" lvl="0" indent="-72329" algn="ctr" defTabSz="514248" rtl="0" eaLnBrk="1" fontAlgn="auto" latinLnBrk="0" hangingPunct="1">
                <a:lnSpc>
                  <a:spcPct val="150000"/>
                </a:lnSpc>
                <a:spcBef>
                  <a:spcPts val="0"/>
                </a:spcBef>
                <a:spcAft>
                  <a:spcPts val="338"/>
                </a:spcAft>
                <a:buClrTx/>
                <a:buSzTx/>
                <a:buFont typeface="Arial" pitchFamily="34" charset="0"/>
                <a:buChar char="•"/>
                <a:tabLst/>
                <a:defRPr/>
              </a:pPr>
              <a:r>
                <a:rPr kumimoji="0" lang="zh-CN" altLang="en-US" sz="9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此处添加文本</a:t>
              </a:r>
              <a:r>
                <a:rPr kumimoji="0" lang="zh-CN" altLang="en-US" sz="9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内容</a:t>
              </a:r>
              <a:endParaRPr kumimoji="0" lang="en-US" altLang="zh-CN" sz="9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a:p>
              <a:pPr marL="72329" marR="0" lvl="0" indent="-72329" algn="ctr" defTabSz="514248" rtl="0" eaLnBrk="1" fontAlgn="auto" latinLnBrk="0" hangingPunct="1">
                <a:lnSpc>
                  <a:spcPct val="150000"/>
                </a:lnSpc>
                <a:spcBef>
                  <a:spcPts val="0"/>
                </a:spcBef>
                <a:spcAft>
                  <a:spcPts val="338"/>
                </a:spcAft>
                <a:buClrTx/>
                <a:buSzTx/>
                <a:buFont typeface="Arial" pitchFamily="34" charset="0"/>
                <a:buChar char="•"/>
                <a:tabLst/>
                <a:defRPr/>
              </a:pPr>
              <a:r>
                <a:rPr kumimoji="0" lang="zh-CN" altLang="en-US" sz="9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此处添加文本</a:t>
              </a:r>
              <a:r>
                <a:rPr kumimoji="0" lang="zh-CN" altLang="en-US" sz="9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内容</a:t>
              </a:r>
              <a:endParaRPr kumimoji="0" lang="en-US" altLang="zh-CN" sz="9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a:p>
              <a:pPr marL="72329" marR="0" lvl="0" indent="-72329" algn="ctr" defTabSz="514248" rtl="0" eaLnBrk="1" fontAlgn="auto" latinLnBrk="0" hangingPunct="1">
                <a:lnSpc>
                  <a:spcPct val="150000"/>
                </a:lnSpc>
                <a:spcBef>
                  <a:spcPts val="0"/>
                </a:spcBef>
                <a:spcAft>
                  <a:spcPts val="338"/>
                </a:spcAft>
                <a:buClrTx/>
                <a:buSzTx/>
                <a:buFont typeface="Arial" pitchFamily="34" charset="0"/>
                <a:buChar char="•"/>
                <a:tabLst/>
                <a:defRPr/>
              </a:pPr>
              <a:r>
                <a:rPr kumimoji="0" lang="zh-CN" altLang="en-US" sz="9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此处添加文本</a:t>
              </a:r>
              <a:r>
                <a:rPr kumimoji="0" lang="zh-CN" altLang="en-US" sz="9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内容</a:t>
              </a:r>
              <a:endParaRPr kumimoji="0" lang="en-US" altLang="zh-CN" sz="9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a:p>
              <a:pPr marL="72329" marR="0" lvl="0" indent="-72329" algn="ctr" defTabSz="514248" rtl="0" eaLnBrk="1" fontAlgn="auto" latinLnBrk="0" hangingPunct="1">
                <a:lnSpc>
                  <a:spcPct val="150000"/>
                </a:lnSpc>
                <a:spcBef>
                  <a:spcPts val="0"/>
                </a:spcBef>
                <a:spcAft>
                  <a:spcPts val="338"/>
                </a:spcAft>
                <a:buClrTx/>
                <a:buSzTx/>
                <a:buFont typeface="Arial" pitchFamily="34" charset="0"/>
                <a:buChar char="•"/>
                <a:tabLst/>
                <a:defRPr/>
              </a:pPr>
              <a:r>
                <a:rPr kumimoji="0" lang="zh-CN" altLang="en-US" sz="9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此处添加文本</a:t>
              </a:r>
              <a:r>
                <a:rPr kumimoji="0" lang="zh-CN" altLang="en-US" sz="9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内容</a:t>
              </a:r>
              <a:endParaRPr kumimoji="0" lang="en-US" altLang="zh-CN" sz="9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a:p>
              <a:pPr marL="72329" marR="0" lvl="0" indent="-72329" algn="ctr" defTabSz="514248" rtl="0" eaLnBrk="1" fontAlgn="auto" latinLnBrk="0" hangingPunct="1">
                <a:lnSpc>
                  <a:spcPct val="150000"/>
                </a:lnSpc>
                <a:spcBef>
                  <a:spcPts val="0"/>
                </a:spcBef>
                <a:spcAft>
                  <a:spcPts val="338"/>
                </a:spcAft>
                <a:buClrTx/>
                <a:buSzTx/>
                <a:buFont typeface="Arial" pitchFamily="34" charset="0"/>
                <a:buChar char="•"/>
                <a:tabLst/>
                <a:defRPr/>
              </a:pPr>
              <a:r>
                <a:rPr kumimoji="0" lang="zh-CN" altLang="en-US" sz="9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此处添加文本内容</a:t>
              </a:r>
              <a:endParaRPr kumimoji="0" lang="en-US" altLang="zh-CN" sz="9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grpSp>
        <p:nvGrpSpPr>
          <p:cNvPr id="40" name="组合 39"/>
          <p:cNvGrpSpPr/>
          <p:nvPr/>
        </p:nvGrpSpPr>
        <p:grpSpPr>
          <a:xfrm>
            <a:off x="3846728" y="1771012"/>
            <a:ext cx="1711085" cy="3170156"/>
            <a:chOff x="4671203" y="1303552"/>
            <a:chExt cx="1711085" cy="3170156"/>
          </a:xfrm>
        </p:grpSpPr>
        <p:sp>
          <p:nvSpPr>
            <p:cNvPr id="41" name="Rectangle 11"/>
            <p:cNvSpPr/>
            <p:nvPr/>
          </p:nvSpPr>
          <p:spPr bwMode="auto">
            <a:xfrm>
              <a:off x="4671203" y="1303552"/>
              <a:ext cx="1711083" cy="3170156"/>
            </a:xfrm>
            <a:prstGeom prst="roundRect">
              <a:avLst/>
            </a:prstGeom>
            <a:gradFill flip="none" rotWithShape="1">
              <a:gsLst>
                <a:gs pos="0">
                  <a:sysClr val="window" lastClr="FFFFFF"/>
                </a:gs>
                <a:gs pos="100000">
                  <a:srgbClr val="E0E0E0"/>
                </a:gs>
              </a:gsLst>
              <a:lin ang="5400000" scaled="1"/>
              <a:tileRect/>
            </a:gradFill>
            <a:ln w="25400" cap="flat" cmpd="sng" algn="ctr">
              <a:noFill/>
              <a:prstDash val="solid"/>
            </a:ln>
            <a:effectLst>
              <a:outerShdw blurRad="457200" dist="127000" dir="8640000" algn="tr" rotWithShape="0">
                <a:prstClr val="black">
                  <a:alpha val="41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42" name="同侧圆角矩形 41"/>
            <p:cNvSpPr/>
            <p:nvPr/>
          </p:nvSpPr>
          <p:spPr>
            <a:xfrm>
              <a:off x="4702271" y="2392952"/>
              <a:ext cx="1639070" cy="350533"/>
            </a:xfrm>
            <a:prstGeom prst="round2SameRect">
              <a:avLst/>
            </a:prstGeom>
            <a:solidFill>
              <a:srgbClr val="0070C0"/>
            </a:solidFill>
            <a:ln w="28575"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43" name="Rectangle 17"/>
            <p:cNvSpPr/>
            <p:nvPr/>
          </p:nvSpPr>
          <p:spPr>
            <a:xfrm>
              <a:off x="4674920" y="2393518"/>
              <a:ext cx="1707368" cy="315461"/>
            </a:xfrm>
            <a:prstGeom prst="rect">
              <a:avLst/>
            </a:prstGeom>
          </p:spPr>
          <p:txBody>
            <a:bodyPr wrap="square" lIns="68568" tIns="34285" rIns="68568" bIns="34285" anchor="b" anchorCtr="0">
              <a:spAutoFit/>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marL="0" marR="0" lvl="0" indent="0" algn="ctr" defTabSz="514247"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40" normalizeH="0" baseline="0" noProof="0" dirty="0" smtClean="0">
                  <a:ln>
                    <a:noFill/>
                  </a:ln>
                  <a:solidFill>
                    <a:sysClr val="window" lastClr="FFFFFF">
                      <a:alpha val="99000"/>
                    </a:sysClr>
                  </a:solidFill>
                  <a:effectLst/>
                  <a:uLnTx/>
                  <a:uFillTx/>
                  <a:latin typeface="微软雅黑" pitchFamily="34" charset="-122"/>
                  <a:ea typeface="微软雅黑" pitchFamily="34" charset="-122"/>
                  <a:cs typeface="Segoe UI" pitchFamily="34" charset="0"/>
                </a:rPr>
                <a:t>您的标题</a:t>
              </a:r>
              <a:endParaRPr kumimoji="0" lang="en-US" sz="1600" b="0" i="0" u="none" strike="noStrike" kern="0" cap="none" spc="-40" normalizeH="0" baseline="0" noProof="0" dirty="0">
                <a:ln>
                  <a:noFill/>
                </a:ln>
                <a:solidFill>
                  <a:sysClr val="window" lastClr="FFFFFF">
                    <a:alpha val="99000"/>
                  </a:sysClr>
                </a:solidFill>
                <a:effectLst/>
                <a:uLnTx/>
                <a:uFillTx/>
                <a:latin typeface="微软雅黑" pitchFamily="34" charset="-122"/>
                <a:ea typeface="微软雅黑" pitchFamily="34" charset="-122"/>
                <a:cs typeface="Segoe UI" pitchFamily="34" charset="0"/>
              </a:endParaRPr>
            </a:p>
          </p:txBody>
        </p:sp>
        <p:grpSp>
          <p:nvGrpSpPr>
            <p:cNvPr id="44" name="Group 41"/>
            <p:cNvGrpSpPr/>
            <p:nvPr/>
          </p:nvGrpSpPr>
          <p:grpSpPr>
            <a:xfrm>
              <a:off x="4962960" y="1456521"/>
              <a:ext cx="1134126" cy="810433"/>
              <a:chOff x="-6467475" y="914401"/>
              <a:chExt cx="5765799" cy="3913187"/>
            </a:xfrm>
            <a:solidFill>
              <a:srgbClr val="0070C0"/>
            </a:solidFill>
          </p:grpSpPr>
          <p:sp>
            <p:nvSpPr>
              <p:cNvPr id="46" name="Freeform 5"/>
              <p:cNvSpPr>
                <a:spLocks/>
              </p:cNvSpPr>
              <p:nvPr/>
            </p:nvSpPr>
            <p:spPr bwMode="auto">
              <a:xfrm>
                <a:off x="-6407150" y="2039938"/>
                <a:ext cx="2217737" cy="1112838"/>
              </a:xfrm>
              <a:custGeom>
                <a:avLst/>
                <a:gdLst>
                  <a:gd name="T0" fmla="*/ 0 w 590"/>
                  <a:gd name="T1" fmla="*/ 227 h 296"/>
                  <a:gd name="T2" fmla="*/ 392 w 590"/>
                  <a:gd name="T3" fmla="*/ 16 h 296"/>
                  <a:gd name="T4" fmla="*/ 520 w 590"/>
                  <a:gd name="T5" fmla="*/ 51 h 296"/>
                  <a:gd name="T6" fmla="*/ 590 w 590"/>
                  <a:gd name="T7" fmla="*/ 72 h 296"/>
                  <a:gd name="T8" fmla="*/ 64 w 590"/>
                  <a:gd name="T9" fmla="*/ 296 h 296"/>
                  <a:gd name="T10" fmla="*/ 0 w 590"/>
                  <a:gd name="T11" fmla="*/ 227 h 296"/>
                </a:gdLst>
                <a:ahLst/>
                <a:cxnLst>
                  <a:cxn ang="0">
                    <a:pos x="T0" y="T1"/>
                  </a:cxn>
                  <a:cxn ang="0">
                    <a:pos x="T2" y="T3"/>
                  </a:cxn>
                  <a:cxn ang="0">
                    <a:pos x="T4" y="T5"/>
                  </a:cxn>
                  <a:cxn ang="0">
                    <a:pos x="T6" y="T7"/>
                  </a:cxn>
                  <a:cxn ang="0">
                    <a:pos x="T8" y="T9"/>
                  </a:cxn>
                  <a:cxn ang="0">
                    <a:pos x="T10" y="T11"/>
                  </a:cxn>
                </a:cxnLst>
                <a:rect l="0" t="0" r="r" b="b"/>
                <a:pathLst>
                  <a:path w="590" h="296">
                    <a:moveTo>
                      <a:pt x="0" y="227"/>
                    </a:moveTo>
                    <a:cubicBezTo>
                      <a:pt x="0" y="227"/>
                      <a:pt x="166" y="21"/>
                      <a:pt x="392" y="16"/>
                    </a:cubicBezTo>
                    <a:cubicBezTo>
                      <a:pt x="392" y="16"/>
                      <a:pt x="462" y="0"/>
                      <a:pt x="520" y="51"/>
                    </a:cubicBezTo>
                    <a:cubicBezTo>
                      <a:pt x="520" y="51"/>
                      <a:pt x="571" y="59"/>
                      <a:pt x="590" y="72"/>
                    </a:cubicBezTo>
                    <a:cubicBezTo>
                      <a:pt x="590" y="72"/>
                      <a:pt x="310" y="29"/>
                      <a:pt x="64" y="296"/>
                    </a:cubicBezTo>
                    <a:cubicBezTo>
                      <a:pt x="64" y="296"/>
                      <a:pt x="16" y="275"/>
                      <a:pt x="0" y="2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marL="0" marR="0" lvl="0" indent="0" algn="l" defTabSz="514248"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FFFFFF"/>
                  </a:solidFill>
                  <a:effectLst/>
                  <a:uLnTx/>
                  <a:uFillTx/>
                  <a:latin typeface="Calibri"/>
                  <a:ea typeface="+mn-ea"/>
                  <a:cs typeface="+mn-cs"/>
                </a:endParaRPr>
              </a:p>
            </p:txBody>
          </p:sp>
          <p:sp>
            <p:nvSpPr>
              <p:cNvPr id="47" name="Freeform 6"/>
              <p:cNvSpPr>
                <a:spLocks/>
              </p:cNvSpPr>
              <p:nvPr/>
            </p:nvSpPr>
            <p:spPr bwMode="auto">
              <a:xfrm>
                <a:off x="-6467475" y="1279526"/>
                <a:ext cx="1849437" cy="1603375"/>
              </a:xfrm>
              <a:custGeom>
                <a:avLst/>
                <a:gdLst>
                  <a:gd name="T0" fmla="*/ 0 w 492"/>
                  <a:gd name="T1" fmla="*/ 426 h 426"/>
                  <a:gd name="T2" fmla="*/ 341 w 492"/>
                  <a:gd name="T3" fmla="*/ 70 h 426"/>
                  <a:gd name="T4" fmla="*/ 468 w 492"/>
                  <a:gd name="T5" fmla="*/ 13 h 426"/>
                  <a:gd name="T6" fmla="*/ 492 w 492"/>
                  <a:gd name="T7" fmla="*/ 47 h 426"/>
                  <a:gd name="T8" fmla="*/ 309 w 492"/>
                  <a:gd name="T9" fmla="*/ 222 h 426"/>
                  <a:gd name="T10" fmla="*/ 0 w 492"/>
                  <a:gd name="T11" fmla="*/ 426 h 426"/>
                </a:gdLst>
                <a:ahLst/>
                <a:cxnLst>
                  <a:cxn ang="0">
                    <a:pos x="T0" y="T1"/>
                  </a:cxn>
                  <a:cxn ang="0">
                    <a:pos x="T2" y="T3"/>
                  </a:cxn>
                  <a:cxn ang="0">
                    <a:pos x="T4" y="T5"/>
                  </a:cxn>
                  <a:cxn ang="0">
                    <a:pos x="T6" y="T7"/>
                  </a:cxn>
                  <a:cxn ang="0">
                    <a:pos x="T8" y="T9"/>
                  </a:cxn>
                  <a:cxn ang="0">
                    <a:pos x="T10" y="T11"/>
                  </a:cxn>
                </a:cxnLst>
                <a:rect l="0" t="0" r="r" b="b"/>
                <a:pathLst>
                  <a:path w="492" h="426">
                    <a:moveTo>
                      <a:pt x="0" y="426"/>
                    </a:moveTo>
                    <a:cubicBezTo>
                      <a:pt x="341" y="70"/>
                      <a:pt x="341" y="70"/>
                      <a:pt x="341" y="70"/>
                    </a:cubicBezTo>
                    <a:cubicBezTo>
                      <a:pt x="341" y="70"/>
                      <a:pt x="408" y="0"/>
                      <a:pt x="468" y="13"/>
                    </a:cubicBezTo>
                    <a:cubicBezTo>
                      <a:pt x="468" y="13"/>
                      <a:pt x="487" y="24"/>
                      <a:pt x="492" y="47"/>
                    </a:cubicBezTo>
                    <a:cubicBezTo>
                      <a:pt x="309" y="222"/>
                      <a:pt x="309" y="222"/>
                      <a:pt x="309" y="222"/>
                    </a:cubicBezTo>
                    <a:cubicBezTo>
                      <a:pt x="309" y="222"/>
                      <a:pt x="186" y="242"/>
                      <a:pt x="0" y="4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marL="0" marR="0" lvl="0" indent="0" algn="l" defTabSz="514248"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FFFFFF"/>
                  </a:solidFill>
                  <a:effectLst/>
                  <a:uLnTx/>
                  <a:uFillTx/>
                  <a:latin typeface="Calibri"/>
                  <a:ea typeface="+mn-ea"/>
                  <a:cs typeface="+mn-cs"/>
                </a:endParaRPr>
              </a:p>
            </p:txBody>
          </p:sp>
          <p:sp>
            <p:nvSpPr>
              <p:cNvPr id="48" name="Freeform 7"/>
              <p:cNvSpPr>
                <a:spLocks/>
              </p:cNvSpPr>
              <p:nvPr/>
            </p:nvSpPr>
            <p:spPr bwMode="auto">
              <a:xfrm>
                <a:off x="-5113338" y="914401"/>
                <a:ext cx="852487" cy="1023938"/>
              </a:xfrm>
              <a:custGeom>
                <a:avLst/>
                <a:gdLst>
                  <a:gd name="T0" fmla="*/ 0 w 227"/>
                  <a:gd name="T1" fmla="*/ 139 h 272"/>
                  <a:gd name="T2" fmla="*/ 163 w 227"/>
                  <a:gd name="T3" fmla="*/ 120 h 272"/>
                  <a:gd name="T4" fmla="*/ 227 w 227"/>
                  <a:gd name="T5" fmla="*/ 272 h 272"/>
                  <a:gd name="T6" fmla="*/ 147 w 227"/>
                  <a:gd name="T7" fmla="*/ 136 h 272"/>
                  <a:gd name="T8" fmla="*/ 0 w 227"/>
                  <a:gd name="T9" fmla="*/ 139 h 272"/>
                </a:gdLst>
                <a:ahLst/>
                <a:cxnLst>
                  <a:cxn ang="0">
                    <a:pos x="T0" y="T1"/>
                  </a:cxn>
                  <a:cxn ang="0">
                    <a:pos x="T2" y="T3"/>
                  </a:cxn>
                  <a:cxn ang="0">
                    <a:pos x="T4" y="T5"/>
                  </a:cxn>
                  <a:cxn ang="0">
                    <a:pos x="T6" y="T7"/>
                  </a:cxn>
                  <a:cxn ang="0">
                    <a:pos x="T8" y="T9"/>
                  </a:cxn>
                </a:cxnLst>
                <a:rect l="0" t="0" r="r" b="b"/>
                <a:pathLst>
                  <a:path w="227" h="272">
                    <a:moveTo>
                      <a:pt x="0" y="139"/>
                    </a:moveTo>
                    <a:cubicBezTo>
                      <a:pt x="0" y="139"/>
                      <a:pt x="110" y="0"/>
                      <a:pt x="163" y="120"/>
                    </a:cubicBezTo>
                    <a:cubicBezTo>
                      <a:pt x="227" y="272"/>
                      <a:pt x="227" y="272"/>
                      <a:pt x="227" y="272"/>
                    </a:cubicBezTo>
                    <a:cubicBezTo>
                      <a:pt x="147" y="136"/>
                      <a:pt x="147" y="136"/>
                      <a:pt x="147" y="136"/>
                    </a:cubicBezTo>
                    <a:cubicBezTo>
                      <a:pt x="147" y="136"/>
                      <a:pt x="120" y="40"/>
                      <a:pt x="0" y="1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marL="0" marR="0" lvl="0" indent="0" algn="l" defTabSz="514248"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FFFFFF"/>
                  </a:solidFill>
                  <a:effectLst/>
                  <a:uLnTx/>
                  <a:uFillTx/>
                  <a:latin typeface="Calibri"/>
                  <a:ea typeface="+mn-ea"/>
                  <a:cs typeface="+mn-cs"/>
                </a:endParaRPr>
              </a:p>
            </p:txBody>
          </p:sp>
          <p:sp>
            <p:nvSpPr>
              <p:cNvPr id="49" name="Freeform 8"/>
              <p:cNvSpPr>
                <a:spLocks/>
              </p:cNvSpPr>
              <p:nvPr/>
            </p:nvSpPr>
            <p:spPr bwMode="auto">
              <a:xfrm>
                <a:off x="-4692650" y="1208088"/>
                <a:ext cx="1563687" cy="2084388"/>
              </a:xfrm>
              <a:custGeom>
                <a:avLst/>
                <a:gdLst>
                  <a:gd name="T0" fmla="*/ 0 w 416"/>
                  <a:gd name="T1" fmla="*/ 0 h 554"/>
                  <a:gd name="T2" fmla="*/ 110 w 416"/>
                  <a:gd name="T3" fmla="*/ 21 h 554"/>
                  <a:gd name="T4" fmla="*/ 168 w 416"/>
                  <a:gd name="T5" fmla="*/ 74 h 554"/>
                  <a:gd name="T6" fmla="*/ 310 w 416"/>
                  <a:gd name="T7" fmla="*/ 394 h 554"/>
                  <a:gd name="T8" fmla="*/ 416 w 416"/>
                  <a:gd name="T9" fmla="*/ 554 h 554"/>
                  <a:gd name="T10" fmla="*/ 295 w 416"/>
                  <a:gd name="T11" fmla="*/ 477 h 554"/>
                  <a:gd name="T12" fmla="*/ 144 w 416"/>
                  <a:gd name="T13" fmla="*/ 280 h 554"/>
                  <a:gd name="T14" fmla="*/ 0 w 416"/>
                  <a:gd name="T15" fmla="*/ 0 h 5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6" h="554">
                    <a:moveTo>
                      <a:pt x="0" y="0"/>
                    </a:moveTo>
                    <a:cubicBezTo>
                      <a:pt x="110" y="21"/>
                      <a:pt x="110" y="21"/>
                      <a:pt x="110" y="21"/>
                    </a:cubicBezTo>
                    <a:cubicBezTo>
                      <a:pt x="110" y="21"/>
                      <a:pt x="147" y="34"/>
                      <a:pt x="168" y="74"/>
                    </a:cubicBezTo>
                    <a:cubicBezTo>
                      <a:pt x="168" y="74"/>
                      <a:pt x="288" y="338"/>
                      <a:pt x="310" y="394"/>
                    </a:cubicBezTo>
                    <a:cubicBezTo>
                      <a:pt x="310" y="394"/>
                      <a:pt x="360" y="496"/>
                      <a:pt x="416" y="554"/>
                    </a:cubicBezTo>
                    <a:cubicBezTo>
                      <a:pt x="416" y="554"/>
                      <a:pt x="346" y="544"/>
                      <a:pt x="295" y="477"/>
                    </a:cubicBezTo>
                    <a:cubicBezTo>
                      <a:pt x="295" y="477"/>
                      <a:pt x="218" y="304"/>
                      <a:pt x="144" y="280"/>
                    </a:cubicBezTo>
                    <a:cubicBezTo>
                      <a:pt x="144" y="280"/>
                      <a:pt x="94" y="10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marL="0" marR="0" lvl="0" indent="0" algn="l" defTabSz="514248"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FFFFFF"/>
                  </a:solidFill>
                  <a:effectLst/>
                  <a:uLnTx/>
                  <a:uFillTx/>
                  <a:latin typeface="Calibri"/>
                  <a:ea typeface="+mn-ea"/>
                  <a:cs typeface="+mn-cs"/>
                </a:endParaRPr>
              </a:p>
            </p:txBody>
          </p:sp>
          <p:sp>
            <p:nvSpPr>
              <p:cNvPr id="50" name="Freeform 9"/>
              <p:cNvSpPr>
                <a:spLocks/>
              </p:cNvSpPr>
              <p:nvPr/>
            </p:nvSpPr>
            <p:spPr bwMode="auto">
              <a:xfrm>
                <a:off x="-3914775" y="1858963"/>
                <a:ext cx="2254250" cy="1847850"/>
              </a:xfrm>
              <a:custGeom>
                <a:avLst/>
                <a:gdLst>
                  <a:gd name="T0" fmla="*/ 0 w 600"/>
                  <a:gd name="T1" fmla="*/ 0 h 491"/>
                  <a:gd name="T2" fmla="*/ 253 w 600"/>
                  <a:gd name="T3" fmla="*/ 376 h 491"/>
                  <a:gd name="T4" fmla="*/ 600 w 600"/>
                  <a:gd name="T5" fmla="*/ 411 h 491"/>
                  <a:gd name="T6" fmla="*/ 243 w 600"/>
                  <a:gd name="T7" fmla="*/ 403 h 491"/>
                  <a:gd name="T8" fmla="*/ 0 w 600"/>
                  <a:gd name="T9" fmla="*/ 0 h 491"/>
                </a:gdLst>
                <a:ahLst/>
                <a:cxnLst>
                  <a:cxn ang="0">
                    <a:pos x="T0" y="T1"/>
                  </a:cxn>
                  <a:cxn ang="0">
                    <a:pos x="T2" y="T3"/>
                  </a:cxn>
                  <a:cxn ang="0">
                    <a:pos x="T4" y="T5"/>
                  </a:cxn>
                  <a:cxn ang="0">
                    <a:pos x="T6" y="T7"/>
                  </a:cxn>
                  <a:cxn ang="0">
                    <a:pos x="T8" y="T9"/>
                  </a:cxn>
                </a:cxnLst>
                <a:rect l="0" t="0" r="r" b="b"/>
                <a:pathLst>
                  <a:path w="600" h="491">
                    <a:moveTo>
                      <a:pt x="0" y="0"/>
                    </a:moveTo>
                    <a:cubicBezTo>
                      <a:pt x="0" y="0"/>
                      <a:pt x="144" y="309"/>
                      <a:pt x="253" y="376"/>
                    </a:cubicBezTo>
                    <a:cubicBezTo>
                      <a:pt x="253" y="376"/>
                      <a:pt x="389" y="469"/>
                      <a:pt x="600" y="411"/>
                    </a:cubicBezTo>
                    <a:cubicBezTo>
                      <a:pt x="600" y="411"/>
                      <a:pt x="477" y="491"/>
                      <a:pt x="243" y="403"/>
                    </a:cubicBezTo>
                    <a:cubicBezTo>
                      <a:pt x="243" y="403"/>
                      <a:pt x="136" y="376"/>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marL="0" marR="0" lvl="0" indent="0" algn="l" defTabSz="514248"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FFFFFF"/>
                  </a:solidFill>
                  <a:effectLst/>
                  <a:uLnTx/>
                  <a:uFillTx/>
                  <a:latin typeface="Calibri"/>
                  <a:ea typeface="+mn-ea"/>
                  <a:cs typeface="+mn-cs"/>
                </a:endParaRPr>
              </a:p>
            </p:txBody>
          </p:sp>
          <p:sp>
            <p:nvSpPr>
              <p:cNvPr id="51" name="Freeform 10"/>
              <p:cNvSpPr>
                <a:spLocks/>
              </p:cNvSpPr>
              <p:nvPr/>
            </p:nvSpPr>
            <p:spPr bwMode="auto">
              <a:xfrm>
                <a:off x="-3027363" y="2701926"/>
                <a:ext cx="1954212" cy="873125"/>
              </a:xfrm>
              <a:custGeom>
                <a:avLst/>
                <a:gdLst>
                  <a:gd name="T0" fmla="*/ 0 w 520"/>
                  <a:gd name="T1" fmla="*/ 123 h 232"/>
                  <a:gd name="T2" fmla="*/ 397 w 520"/>
                  <a:gd name="T3" fmla="*/ 69 h 232"/>
                  <a:gd name="T4" fmla="*/ 520 w 520"/>
                  <a:gd name="T5" fmla="*/ 53 h 232"/>
                  <a:gd name="T6" fmla="*/ 483 w 520"/>
                  <a:gd name="T7" fmla="*/ 141 h 232"/>
                  <a:gd name="T8" fmla="*/ 115 w 520"/>
                  <a:gd name="T9" fmla="*/ 179 h 232"/>
                  <a:gd name="T10" fmla="*/ 0 w 520"/>
                  <a:gd name="T11" fmla="*/ 123 h 232"/>
                </a:gdLst>
                <a:ahLst/>
                <a:cxnLst>
                  <a:cxn ang="0">
                    <a:pos x="T0" y="T1"/>
                  </a:cxn>
                  <a:cxn ang="0">
                    <a:pos x="T2" y="T3"/>
                  </a:cxn>
                  <a:cxn ang="0">
                    <a:pos x="T4" y="T5"/>
                  </a:cxn>
                  <a:cxn ang="0">
                    <a:pos x="T6" y="T7"/>
                  </a:cxn>
                  <a:cxn ang="0">
                    <a:pos x="T8" y="T9"/>
                  </a:cxn>
                  <a:cxn ang="0">
                    <a:pos x="T10" y="T11"/>
                  </a:cxn>
                </a:cxnLst>
                <a:rect l="0" t="0" r="r" b="b"/>
                <a:pathLst>
                  <a:path w="520" h="232">
                    <a:moveTo>
                      <a:pt x="0" y="123"/>
                    </a:moveTo>
                    <a:cubicBezTo>
                      <a:pt x="0" y="123"/>
                      <a:pt x="219" y="157"/>
                      <a:pt x="397" y="69"/>
                    </a:cubicBezTo>
                    <a:cubicBezTo>
                      <a:pt x="397" y="69"/>
                      <a:pt x="499" y="0"/>
                      <a:pt x="520" y="53"/>
                    </a:cubicBezTo>
                    <a:cubicBezTo>
                      <a:pt x="483" y="141"/>
                      <a:pt x="483" y="141"/>
                      <a:pt x="483" y="141"/>
                    </a:cubicBezTo>
                    <a:cubicBezTo>
                      <a:pt x="483" y="141"/>
                      <a:pt x="323" y="232"/>
                      <a:pt x="115" y="179"/>
                    </a:cubicBezTo>
                    <a:cubicBezTo>
                      <a:pt x="115" y="179"/>
                      <a:pt x="53" y="157"/>
                      <a:pt x="0"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marL="0" marR="0" lvl="0" indent="0" algn="l" defTabSz="514248"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FFFFFF"/>
                  </a:solidFill>
                  <a:effectLst/>
                  <a:uLnTx/>
                  <a:uFillTx/>
                  <a:latin typeface="Calibri"/>
                  <a:ea typeface="+mn-ea"/>
                  <a:cs typeface="+mn-cs"/>
                </a:endParaRPr>
              </a:p>
            </p:txBody>
          </p:sp>
          <p:sp>
            <p:nvSpPr>
              <p:cNvPr id="52" name="Freeform 11"/>
              <p:cNvSpPr>
                <a:spLocks/>
              </p:cNvSpPr>
              <p:nvPr/>
            </p:nvSpPr>
            <p:spPr bwMode="auto">
              <a:xfrm>
                <a:off x="-6184900" y="2122488"/>
                <a:ext cx="2566987" cy="1030288"/>
              </a:xfrm>
              <a:custGeom>
                <a:avLst/>
                <a:gdLst>
                  <a:gd name="T0" fmla="*/ 0 w 683"/>
                  <a:gd name="T1" fmla="*/ 274 h 274"/>
                  <a:gd name="T2" fmla="*/ 496 w 683"/>
                  <a:gd name="T3" fmla="*/ 71 h 274"/>
                  <a:gd name="T4" fmla="*/ 683 w 683"/>
                  <a:gd name="T5" fmla="*/ 245 h 274"/>
                  <a:gd name="T6" fmla="*/ 566 w 683"/>
                  <a:gd name="T7" fmla="*/ 67 h 274"/>
                  <a:gd name="T8" fmla="*/ 217 w 683"/>
                  <a:gd name="T9" fmla="*/ 105 h 274"/>
                  <a:gd name="T10" fmla="*/ 105 w 683"/>
                  <a:gd name="T11" fmla="*/ 172 h 274"/>
                  <a:gd name="T12" fmla="*/ 0 w 683"/>
                  <a:gd name="T13" fmla="*/ 274 h 274"/>
                </a:gdLst>
                <a:ahLst/>
                <a:cxnLst>
                  <a:cxn ang="0">
                    <a:pos x="T0" y="T1"/>
                  </a:cxn>
                  <a:cxn ang="0">
                    <a:pos x="T2" y="T3"/>
                  </a:cxn>
                  <a:cxn ang="0">
                    <a:pos x="T4" y="T5"/>
                  </a:cxn>
                  <a:cxn ang="0">
                    <a:pos x="T6" y="T7"/>
                  </a:cxn>
                  <a:cxn ang="0">
                    <a:pos x="T8" y="T9"/>
                  </a:cxn>
                  <a:cxn ang="0">
                    <a:pos x="T10" y="T11"/>
                  </a:cxn>
                  <a:cxn ang="0">
                    <a:pos x="T12" y="T13"/>
                  </a:cxn>
                </a:cxnLst>
                <a:rect l="0" t="0" r="r" b="b"/>
                <a:pathLst>
                  <a:path w="683" h="274">
                    <a:moveTo>
                      <a:pt x="0" y="274"/>
                    </a:moveTo>
                    <a:cubicBezTo>
                      <a:pt x="0" y="274"/>
                      <a:pt x="323" y="13"/>
                      <a:pt x="496" y="71"/>
                    </a:cubicBezTo>
                    <a:cubicBezTo>
                      <a:pt x="496" y="71"/>
                      <a:pt x="595" y="77"/>
                      <a:pt x="683" y="245"/>
                    </a:cubicBezTo>
                    <a:cubicBezTo>
                      <a:pt x="651" y="184"/>
                      <a:pt x="625" y="108"/>
                      <a:pt x="566" y="67"/>
                    </a:cubicBezTo>
                    <a:cubicBezTo>
                      <a:pt x="469" y="0"/>
                      <a:pt x="312" y="62"/>
                      <a:pt x="217" y="105"/>
                    </a:cubicBezTo>
                    <a:cubicBezTo>
                      <a:pt x="177" y="123"/>
                      <a:pt x="139" y="145"/>
                      <a:pt x="105" y="172"/>
                    </a:cubicBezTo>
                    <a:cubicBezTo>
                      <a:pt x="65" y="201"/>
                      <a:pt x="37" y="244"/>
                      <a:pt x="0" y="2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marL="0" marR="0" lvl="0" indent="0" algn="l" defTabSz="514248"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FFFFFF"/>
                  </a:solidFill>
                  <a:effectLst/>
                  <a:uLnTx/>
                  <a:uFillTx/>
                  <a:latin typeface="Calibri"/>
                  <a:ea typeface="+mn-ea"/>
                  <a:cs typeface="+mn-cs"/>
                </a:endParaRPr>
              </a:p>
            </p:txBody>
          </p:sp>
          <p:sp>
            <p:nvSpPr>
              <p:cNvPr id="53" name="Freeform 12"/>
              <p:cNvSpPr>
                <a:spLocks/>
              </p:cNvSpPr>
              <p:nvPr/>
            </p:nvSpPr>
            <p:spPr bwMode="auto">
              <a:xfrm>
                <a:off x="-4483100" y="2389188"/>
                <a:ext cx="1906587" cy="2078038"/>
              </a:xfrm>
              <a:custGeom>
                <a:avLst/>
                <a:gdLst>
                  <a:gd name="T0" fmla="*/ 0 w 507"/>
                  <a:gd name="T1" fmla="*/ 0 h 552"/>
                  <a:gd name="T2" fmla="*/ 81 w 507"/>
                  <a:gd name="T3" fmla="*/ 120 h 552"/>
                  <a:gd name="T4" fmla="*/ 354 w 507"/>
                  <a:gd name="T5" fmla="*/ 507 h 552"/>
                  <a:gd name="T6" fmla="*/ 478 w 507"/>
                  <a:gd name="T7" fmla="*/ 552 h 552"/>
                  <a:gd name="T8" fmla="*/ 507 w 507"/>
                  <a:gd name="T9" fmla="*/ 550 h 552"/>
                  <a:gd name="T10" fmla="*/ 434 w 507"/>
                  <a:gd name="T11" fmla="*/ 488 h 552"/>
                  <a:gd name="T12" fmla="*/ 262 w 507"/>
                  <a:gd name="T13" fmla="*/ 234 h 552"/>
                  <a:gd name="T14" fmla="*/ 126 w 507"/>
                  <a:gd name="T15" fmla="*/ 52 h 552"/>
                  <a:gd name="T16" fmla="*/ 66 w 507"/>
                  <a:gd name="T17" fmla="*/ 16 h 552"/>
                  <a:gd name="T18" fmla="*/ 0 w 507"/>
                  <a:gd name="T19" fmla="*/ 0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7" h="552">
                    <a:moveTo>
                      <a:pt x="0" y="0"/>
                    </a:moveTo>
                    <a:cubicBezTo>
                      <a:pt x="29" y="39"/>
                      <a:pt x="55" y="79"/>
                      <a:pt x="81" y="120"/>
                    </a:cubicBezTo>
                    <a:cubicBezTo>
                      <a:pt x="165" y="255"/>
                      <a:pt x="178" y="406"/>
                      <a:pt x="354" y="507"/>
                    </a:cubicBezTo>
                    <a:cubicBezTo>
                      <a:pt x="395" y="531"/>
                      <a:pt x="430" y="550"/>
                      <a:pt x="478" y="552"/>
                    </a:cubicBezTo>
                    <a:cubicBezTo>
                      <a:pt x="478" y="552"/>
                      <a:pt x="507" y="550"/>
                      <a:pt x="507" y="550"/>
                    </a:cubicBezTo>
                    <a:cubicBezTo>
                      <a:pt x="488" y="551"/>
                      <a:pt x="445" y="499"/>
                      <a:pt x="434" y="488"/>
                    </a:cubicBezTo>
                    <a:cubicBezTo>
                      <a:pt x="361" y="411"/>
                      <a:pt x="308" y="330"/>
                      <a:pt x="262" y="234"/>
                    </a:cubicBezTo>
                    <a:cubicBezTo>
                      <a:pt x="230" y="166"/>
                      <a:pt x="185" y="100"/>
                      <a:pt x="126" y="52"/>
                    </a:cubicBezTo>
                    <a:cubicBezTo>
                      <a:pt x="107" y="37"/>
                      <a:pt x="88" y="24"/>
                      <a:pt x="66" y="16"/>
                    </a:cubicBezTo>
                    <a:cubicBezTo>
                      <a:pt x="55" y="11"/>
                      <a:pt x="5" y="7"/>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marL="0" marR="0" lvl="0" indent="0" algn="l" defTabSz="514248"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FFFFFF"/>
                  </a:solidFill>
                  <a:effectLst/>
                  <a:uLnTx/>
                  <a:uFillTx/>
                  <a:latin typeface="Calibri"/>
                  <a:ea typeface="+mn-ea"/>
                  <a:cs typeface="+mn-cs"/>
                </a:endParaRPr>
              </a:p>
            </p:txBody>
          </p:sp>
          <p:sp>
            <p:nvSpPr>
              <p:cNvPr id="54" name="Freeform 13"/>
              <p:cNvSpPr>
                <a:spLocks/>
              </p:cNvSpPr>
              <p:nvPr/>
            </p:nvSpPr>
            <p:spPr bwMode="auto">
              <a:xfrm>
                <a:off x="-3592513" y="3857626"/>
                <a:ext cx="2008187" cy="815975"/>
              </a:xfrm>
              <a:custGeom>
                <a:avLst/>
                <a:gdLst>
                  <a:gd name="T0" fmla="*/ 1 w 534"/>
                  <a:gd name="T1" fmla="*/ 50 h 217"/>
                  <a:gd name="T2" fmla="*/ 0 w 534"/>
                  <a:gd name="T3" fmla="*/ 50 h 217"/>
                  <a:gd name="T4" fmla="*/ 251 w 534"/>
                  <a:gd name="T5" fmla="*/ 200 h 217"/>
                  <a:gd name="T6" fmla="*/ 404 w 534"/>
                  <a:gd name="T7" fmla="*/ 130 h 217"/>
                  <a:gd name="T8" fmla="*/ 534 w 534"/>
                  <a:gd name="T9" fmla="*/ 0 h 217"/>
                  <a:gd name="T10" fmla="*/ 287 w 534"/>
                  <a:gd name="T11" fmla="*/ 164 h 217"/>
                  <a:gd name="T12" fmla="*/ 1 w 534"/>
                  <a:gd name="T13" fmla="*/ 50 h 217"/>
                </a:gdLst>
                <a:ahLst/>
                <a:cxnLst>
                  <a:cxn ang="0">
                    <a:pos x="T0" y="T1"/>
                  </a:cxn>
                  <a:cxn ang="0">
                    <a:pos x="T2" y="T3"/>
                  </a:cxn>
                  <a:cxn ang="0">
                    <a:pos x="T4" y="T5"/>
                  </a:cxn>
                  <a:cxn ang="0">
                    <a:pos x="T6" y="T7"/>
                  </a:cxn>
                  <a:cxn ang="0">
                    <a:pos x="T8" y="T9"/>
                  </a:cxn>
                  <a:cxn ang="0">
                    <a:pos x="T10" y="T11"/>
                  </a:cxn>
                  <a:cxn ang="0">
                    <a:pos x="T12" y="T13"/>
                  </a:cxn>
                </a:cxnLst>
                <a:rect l="0" t="0" r="r" b="b"/>
                <a:pathLst>
                  <a:path w="534" h="217">
                    <a:moveTo>
                      <a:pt x="1" y="50"/>
                    </a:moveTo>
                    <a:cubicBezTo>
                      <a:pt x="1" y="50"/>
                      <a:pt x="0" y="50"/>
                      <a:pt x="0" y="50"/>
                    </a:cubicBezTo>
                    <a:cubicBezTo>
                      <a:pt x="61" y="136"/>
                      <a:pt x="135" y="217"/>
                      <a:pt x="251" y="200"/>
                    </a:cubicBezTo>
                    <a:cubicBezTo>
                      <a:pt x="307" y="192"/>
                      <a:pt x="359" y="162"/>
                      <a:pt x="404" y="130"/>
                    </a:cubicBezTo>
                    <a:cubicBezTo>
                      <a:pt x="455" y="93"/>
                      <a:pt x="488" y="41"/>
                      <a:pt x="534" y="0"/>
                    </a:cubicBezTo>
                    <a:cubicBezTo>
                      <a:pt x="463" y="64"/>
                      <a:pt x="384" y="142"/>
                      <a:pt x="287" y="164"/>
                    </a:cubicBezTo>
                    <a:cubicBezTo>
                      <a:pt x="178" y="190"/>
                      <a:pt x="83" y="111"/>
                      <a:pt x="1"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marL="0" marR="0" lvl="0" indent="0" algn="l" defTabSz="514248"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FFFFFF"/>
                  </a:solidFill>
                  <a:effectLst/>
                  <a:uLnTx/>
                  <a:uFillTx/>
                  <a:latin typeface="Calibri"/>
                  <a:ea typeface="+mn-ea"/>
                  <a:cs typeface="+mn-cs"/>
                </a:endParaRPr>
              </a:p>
            </p:txBody>
          </p:sp>
          <p:sp>
            <p:nvSpPr>
              <p:cNvPr id="55" name="Freeform 14"/>
              <p:cNvSpPr>
                <a:spLocks/>
              </p:cNvSpPr>
              <p:nvPr/>
            </p:nvSpPr>
            <p:spPr bwMode="auto">
              <a:xfrm>
                <a:off x="-2551113" y="2932113"/>
                <a:ext cx="1849437" cy="1895475"/>
              </a:xfrm>
              <a:custGeom>
                <a:avLst/>
                <a:gdLst>
                  <a:gd name="T0" fmla="*/ 0 w 492"/>
                  <a:gd name="T1" fmla="*/ 448 h 504"/>
                  <a:gd name="T2" fmla="*/ 218 w 492"/>
                  <a:gd name="T3" fmla="*/ 419 h 504"/>
                  <a:gd name="T4" fmla="*/ 473 w 492"/>
                  <a:gd name="T5" fmla="*/ 91 h 504"/>
                  <a:gd name="T6" fmla="*/ 481 w 492"/>
                  <a:gd name="T7" fmla="*/ 59 h 504"/>
                  <a:gd name="T8" fmla="*/ 414 w 492"/>
                  <a:gd name="T9" fmla="*/ 0 h 504"/>
                  <a:gd name="T10" fmla="*/ 0 w 492"/>
                  <a:gd name="T11" fmla="*/ 448 h 504"/>
                </a:gdLst>
                <a:ahLst/>
                <a:cxnLst>
                  <a:cxn ang="0">
                    <a:pos x="T0" y="T1"/>
                  </a:cxn>
                  <a:cxn ang="0">
                    <a:pos x="T2" y="T3"/>
                  </a:cxn>
                  <a:cxn ang="0">
                    <a:pos x="T4" y="T5"/>
                  </a:cxn>
                  <a:cxn ang="0">
                    <a:pos x="T6" y="T7"/>
                  </a:cxn>
                  <a:cxn ang="0">
                    <a:pos x="T8" y="T9"/>
                  </a:cxn>
                  <a:cxn ang="0">
                    <a:pos x="T10" y="T11"/>
                  </a:cxn>
                </a:cxnLst>
                <a:rect l="0" t="0" r="r" b="b"/>
                <a:pathLst>
                  <a:path w="492" h="504">
                    <a:moveTo>
                      <a:pt x="0" y="448"/>
                    </a:moveTo>
                    <a:cubicBezTo>
                      <a:pt x="0" y="448"/>
                      <a:pt x="130" y="504"/>
                      <a:pt x="218" y="419"/>
                    </a:cubicBezTo>
                    <a:cubicBezTo>
                      <a:pt x="218" y="419"/>
                      <a:pt x="404" y="270"/>
                      <a:pt x="473" y="91"/>
                    </a:cubicBezTo>
                    <a:cubicBezTo>
                      <a:pt x="473" y="91"/>
                      <a:pt x="492" y="64"/>
                      <a:pt x="481" y="59"/>
                    </a:cubicBezTo>
                    <a:cubicBezTo>
                      <a:pt x="414" y="0"/>
                      <a:pt x="414" y="0"/>
                      <a:pt x="414" y="0"/>
                    </a:cubicBezTo>
                    <a:cubicBezTo>
                      <a:pt x="414" y="0"/>
                      <a:pt x="224" y="398"/>
                      <a:pt x="0" y="4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marL="0" marR="0" lvl="0" indent="0" algn="l" defTabSz="514248"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FFFFFF"/>
                  </a:solidFill>
                  <a:effectLst/>
                  <a:uLnTx/>
                  <a:uFillTx/>
                  <a:latin typeface="Calibri"/>
                  <a:ea typeface="+mn-ea"/>
                  <a:cs typeface="+mn-cs"/>
                </a:endParaRPr>
              </a:p>
            </p:txBody>
          </p:sp>
          <p:sp>
            <p:nvSpPr>
              <p:cNvPr id="56" name="Freeform 15"/>
              <p:cNvSpPr>
                <a:spLocks/>
              </p:cNvSpPr>
              <p:nvPr/>
            </p:nvSpPr>
            <p:spPr bwMode="auto">
              <a:xfrm>
                <a:off x="-1754188" y="2682876"/>
                <a:ext cx="849312" cy="1181100"/>
              </a:xfrm>
              <a:custGeom>
                <a:avLst/>
                <a:gdLst>
                  <a:gd name="T0" fmla="*/ 0 w 226"/>
                  <a:gd name="T1" fmla="*/ 314 h 314"/>
                  <a:gd name="T2" fmla="*/ 122 w 226"/>
                  <a:gd name="T3" fmla="*/ 53 h 314"/>
                  <a:gd name="T4" fmla="*/ 189 w 226"/>
                  <a:gd name="T5" fmla="*/ 64 h 314"/>
                  <a:gd name="T6" fmla="*/ 0 w 226"/>
                  <a:gd name="T7" fmla="*/ 314 h 314"/>
                </a:gdLst>
                <a:ahLst/>
                <a:cxnLst>
                  <a:cxn ang="0">
                    <a:pos x="T0" y="T1"/>
                  </a:cxn>
                  <a:cxn ang="0">
                    <a:pos x="T2" y="T3"/>
                  </a:cxn>
                  <a:cxn ang="0">
                    <a:pos x="T4" y="T5"/>
                  </a:cxn>
                  <a:cxn ang="0">
                    <a:pos x="T6" y="T7"/>
                  </a:cxn>
                </a:cxnLst>
                <a:rect l="0" t="0" r="r" b="b"/>
                <a:pathLst>
                  <a:path w="226" h="314">
                    <a:moveTo>
                      <a:pt x="0" y="314"/>
                    </a:moveTo>
                    <a:cubicBezTo>
                      <a:pt x="0" y="314"/>
                      <a:pt x="226" y="56"/>
                      <a:pt x="122" y="53"/>
                    </a:cubicBezTo>
                    <a:cubicBezTo>
                      <a:pt x="122" y="53"/>
                      <a:pt x="181" y="0"/>
                      <a:pt x="189" y="64"/>
                    </a:cubicBezTo>
                    <a:cubicBezTo>
                      <a:pt x="189" y="64"/>
                      <a:pt x="80" y="277"/>
                      <a:pt x="0" y="3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marL="0" marR="0" lvl="0" indent="0" algn="l" defTabSz="514248"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FFFFFF"/>
                  </a:solidFill>
                  <a:effectLst/>
                  <a:uLnTx/>
                  <a:uFillTx/>
                  <a:latin typeface="Calibri"/>
                  <a:ea typeface="+mn-ea"/>
                  <a:cs typeface="+mn-cs"/>
                </a:endParaRPr>
              </a:p>
            </p:txBody>
          </p:sp>
          <p:sp>
            <p:nvSpPr>
              <p:cNvPr id="57" name="Freeform 16"/>
              <p:cNvSpPr>
                <a:spLocks/>
              </p:cNvSpPr>
              <p:nvPr/>
            </p:nvSpPr>
            <p:spPr bwMode="auto">
              <a:xfrm>
                <a:off x="-5448300" y="1908176"/>
                <a:ext cx="1390650" cy="466725"/>
              </a:xfrm>
              <a:custGeom>
                <a:avLst/>
                <a:gdLst>
                  <a:gd name="T0" fmla="*/ 59 w 370"/>
                  <a:gd name="T1" fmla="*/ 62 h 124"/>
                  <a:gd name="T2" fmla="*/ 370 w 370"/>
                  <a:gd name="T3" fmla="*/ 124 h 124"/>
                  <a:gd name="T4" fmla="*/ 219 w 370"/>
                  <a:gd name="T5" fmla="*/ 110 h 124"/>
                  <a:gd name="T6" fmla="*/ 0 w 370"/>
                  <a:gd name="T7" fmla="*/ 123 h 124"/>
                  <a:gd name="T8" fmla="*/ 59 w 370"/>
                  <a:gd name="T9" fmla="*/ 62 h 124"/>
                </a:gdLst>
                <a:ahLst/>
                <a:cxnLst>
                  <a:cxn ang="0">
                    <a:pos x="T0" y="T1"/>
                  </a:cxn>
                  <a:cxn ang="0">
                    <a:pos x="T2" y="T3"/>
                  </a:cxn>
                  <a:cxn ang="0">
                    <a:pos x="T4" y="T5"/>
                  </a:cxn>
                  <a:cxn ang="0">
                    <a:pos x="T6" y="T7"/>
                  </a:cxn>
                  <a:cxn ang="0">
                    <a:pos x="T8" y="T9"/>
                  </a:cxn>
                </a:cxnLst>
                <a:rect l="0" t="0" r="r" b="b"/>
                <a:pathLst>
                  <a:path w="370" h="124">
                    <a:moveTo>
                      <a:pt x="59" y="62"/>
                    </a:moveTo>
                    <a:cubicBezTo>
                      <a:pt x="59" y="62"/>
                      <a:pt x="202" y="0"/>
                      <a:pt x="370" y="124"/>
                    </a:cubicBezTo>
                    <a:cubicBezTo>
                      <a:pt x="219" y="110"/>
                      <a:pt x="219" y="110"/>
                      <a:pt x="219" y="110"/>
                    </a:cubicBezTo>
                    <a:cubicBezTo>
                      <a:pt x="0" y="123"/>
                      <a:pt x="0" y="123"/>
                      <a:pt x="0" y="123"/>
                    </a:cubicBezTo>
                    <a:lnTo>
                      <a:pt x="59"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marL="0" marR="0" lvl="0" indent="0" algn="l" defTabSz="514248"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FFFFFF"/>
                  </a:solidFill>
                  <a:effectLst/>
                  <a:uLnTx/>
                  <a:uFillTx/>
                  <a:latin typeface="Calibri"/>
                  <a:ea typeface="+mn-ea"/>
                  <a:cs typeface="+mn-cs"/>
                </a:endParaRPr>
              </a:p>
            </p:txBody>
          </p:sp>
          <p:sp>
            <p:nvSpPr>
              <p:cNvPr id="58" name="Freeform 17"/>
              <p:cNvSpPr>
                <a:spLocks/>
              </p:cNvSpPr>
              <p:nvPr/>
            </p:nvSpPr>
            <p:spPr bwMode="auto">
              <a:xfrm>
                <a:off x="-3527425" y="3051176"/>
                <a:ext cx="1866900" cy="722313"/>
              </a:xfrm>
              <a:custGeom>
                <a:avLst/>
                <a:gdLst>
                  <a:gd name="T0" fmla="*/ 0 w 497"/>
                  <a:gd name="T1" fmla="*/ 0 h 192"/>
                  <a:gd name="T2" fmla="*/ 497 w 497"/>
                  <a:gd name="T3" fmla="*/ 94 h 192"/>
                  <a:gd name="T4" fmla="*/ 385 w 497"/>
                  <a:gd name="T5" fmla="*/ 118 h 192"/>
                  <a:gd name="T6" fmla="*/ 268 w 497"/>
                  <a:gd name="T7" fmla="*/ 115 h 192"/>
                  <a:gd name="T8" fmla="*/ 68 w 497"/>
                  <a:gd name="T9" fmla="*/ 35 h 192"/>
                  <a:gd name="T10" fmla="*/ 0 w 497"/>
                  <a:gd name="T11" fmla="*/ 0 h 192"/>
                </a:gdLst>
                <a:ahLst/>
                <a:cxnLst>
                  <a:cxn ang="0">
                    <a:pos x="T0" y="T1"/>
                  </a:cxn>
                  <a:cxn ang="0">
                    <a:pos x="T2" y="T3"/>
                  </a:cxn>
                  <a:cxn ang="0">
                    <a:pos x="T4" y="T5"/>
                  </a:cxn>
                  <a:cxn ang="0">
                    <a:pos x="T6" y="T7"/>
                  </a:cxn>
                  <a:cxn ang="0">
                    <a:pos x="T8" y="T9"/>
                  </a:cxn>
                  <a:cxn ang="0">
                    <a:pos x="T10" y="T11"/>
                  </a:cxn>
                </a:cxnLst>
                <a:rect l="0" t="0" r="r" b="b"/>
                <a:pathLst>
                  <a:path w="497" h="192">
                    <a:moveTo>
                      <a:pt x="0" y="0"/>
                    </a:moveTo>
                    <a:cubicBezTo>
                      <a:pt x="0" y="0"/>
                      <a:pt x="166" y="192"/>
                      <a:pt x="497" y="94"/>
                    </a:cubicBezTo>
                    <a:cubicBezTo>
                      <a:pt x="385" y="118"/>
                      <a:pt x="385" y="118"/>
                      <a:pt x="385" y="118"/>
                    </a:cubicBezTo>
                    <a:cubicBezTo>
                      <a:pt x="268" y="115"/>
                      <a:pt x="268" y="115"/>
                      <a:pt x="268" y="115"/>
                    </a:cubicBezTo>
                    <a:cubicBezTo>
                      <a:pt x="68" y="35"/>
                      <a:pt x="68" y="35"/>
                      <a:pt x="68" y="35"/>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marL="0" marR="0" lvl="0" indent="0" algn="l" defTabSz="514248"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FFFFFF"/>
                  </a:solidFill>
                  <a:effectLst/>
                  <a:uLnTx/>
                  <a:uFillTx/>
                  <a:latin typeface="Calibri"/>
                  <a:ea typeface="+mn-ea"/>
                  <a:cs typeface="+mn-cs"/>
                </a:endParaRPr>
              </a:p>
            </p:txBody>
          </p:sp>
          <p:sp>
            <p:nvSpPr>
              <p:cNvPr id="59" name="Freeform 18"/>
              <p:cNvSpPr>
                <a:spLocks/>
              </p:cNvSpPr>
              <p:nvPr/>
            </p:nvSpPr>
            <p:spPr bwMode="auto">
              <a:xfrm>
                <a:off x="-1690688" y="2671763"/>
                <a:ext cx="631825" cy="450850"/>
              </a:xfrm>
              <a:custGeom>
                <a:avLst/>
                <a:gdLst>
                  <a:gd name="T0" fmla="*/ 0 w 168"/>
                  <a:gd name="T1" fmla="*/ 96 h 120"/>
                  <a:gd name="T2" fmla="*/ 168 w 168"/>
                  <a:gd name="T3" fmla="*/ 48 h 120"/>
                  <a:gd name="T4" fmla="*/ 109 w 168"/>
                  <a:gd name="T5" fmla="*/ 109 h 120"/>
                  <a:gd name="T6" fmla="*/ 13 w 168"/>
                  <a:gd name="T7" fmla="*/ 120 h 120"/>
                  <a:gd name="T8" fmla="*/ 0 w 168"/>
                  <a:gd name="T9" fmla="*/ 96 h 120"/>
                </a:gdLst>
                <a:ahLst/>
                <a:cxnLst>
                  <a:cxn ang="0">
                    <a:pos x="T0" y="T1"/>
                  </a:cxn>
                  <a:cxn ang="0">
                    <a:pos x="T2" y="T3"/>
                  </a:cxn>
                  <a:cxn ang="0">
                    <a:pos x="T4" y="T5"/>
                  </a:cxn>
                  <a:cxn ang="0">
                    <a:pos x="T6" y="T7"/>
                  </a:cxn>
                  <a:cxn ang="0">
                    <a:pos x="T8" y="T9"/>
                  </a:cxn>
                </a:cxnLst>
                <a:rect l="0" t="0" r="r" b="b"/>
                <a:pathLst>
                  <a:path w="168" h="120">
                    <a:moveTo>
                      <a:pt x="0" y="96"/>
                    </a:moveTo>
                    <a:cubicBezTo>
                      <a:pt x="0" y="96"/>
                      <a:pt x="123" y="0"/>
                      <a:pt x="168" y="48"/>
                    </a:cubicBezTo>
                    <a:cubicBezTo>
                      <a:pt x="109" y="109"/>
                      <a:pt x="109" y="109"/>
                      <a:pt x="109" y="109"/>
                    </a:cubicBezTo>
                    <a:cubicBezTo>
                      <a:pt x="13" y="120"/>
                      <a:pt x="13" y="120"/>
                      <a:pt x="13" y="120"/>
                    </a:cubicBezTo>
                    <a:lnTo>
                      <a:pt x="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marL="0" marR="0" lvl="0" indent="0" algn="l" defTabSz="514248"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FFFFFF"/>
                  </a:solidFill>
                  <a:effectLst/>
                  <a:uLnTx/>
                  <a:uFillTx/>
                  <a:latin typeface="Calibri"/>
                  <a:ea typeface="+mn-ea"/>
                  <a:cs typeface="+mn-cs"/>
                </a:endParaRPr>
              </a:p>
            </p:txBody>
          </p:sp>
        </p:grpSp>
        <p:sp>
          <p:nvSpPr>
            <p:cNvPr id="45" name="Rectangle 42"/>
            <p:cNvSpPr/>
            <p:nvPr/>
          </p:nvSpPr>
          <p:spPr bwMode="auto">
            <a:xfrm>
              <a:off x="4794073" y="2859782"/>
              <a:ext cx="1455466" cy="1560622"/>
            </a:xfrm>
            <a:prstGeom prst="rect">
              <a:avLst/>
            </a:prstGeom>
            <a:noFill/>
            <a:ln w="9525" cap="flat" cmpd="sng" algn="ctr">
              <a:noFill/>
              <a:prstDash val="solid"/>
              <a:headEnd type="none" w="med" len="med"/>
              <a:tailEnd type="none" w="med" len="med"/>
            </a:ln>
            <a:effectLst/>
          </p:spPr>
          <p:txBody>
            <a:bodyPr vert="horz" wrap="square" lIns="51432" tIns="25716" rIns="51432" bIns="25716" numCol="1" rtlCol="0" anchor="t" anchorCtr="0" compatLnSpc="1">
              <a:prstTxWarp prst="textNoShape">
                <a:avLst/>
              </a:prstTxWarp>
            </a:bodyPr>
            <a:lstStyle>
              <a:defPPr>
                <a:defRPr lang="en-US"/>
              </a:defPPr>
              <a:lvl1pPr marL="0" algn="l" defTabSz="685487" rtl="0" eaLnBrk="1" latinLnBrk="0" hangingPunct="1">
                <a:defRPr sz="1400" kern="1200">
                  <a:solidFill>
                    <a:schemeClr val="lt1"/>
                  </a:solidFill>
                  <a:latin typeface="+mn-lt"/>
                  <a:ea typeface="+mn-ea"/>
                  <a:cs typeface="+mn-cs"/>
                </a:defRPr>
              </a:lvl1pPr>
              <a:lvl2pPr marL="342739" algn="l" defTabSz="685487" rtl="0" eaLnBrk="1" latinLnBrk="0" hangingPunct="1">
                <a:defRPr sz="1400" kern="1200">
                  <a:solidFill>
                    <a:schemeClr val="lt1"/>
                  </a:solidFill>
                  <a:latin typeface="+mn-lt"/>
                  <a:ea typeface="+mn-ea"/>
                  <a:cs typeface="+mn-cs"/>
                </a:defRPr>
              </a:lvl2pPr>
              <a:lvl3pPr marL="685487" algn="l" defTabSz="685487" rtl="0" eaLnBrk="1" latinLnBrk="0" hangingPunct="1">
                <a:defRPr sz="1400" kern="1200">
                  <a:solidFill>
                    <a:schemeClr val="lt1"/>
                  </a:solidFill>
                  <a:latin typeface="+mn-lt"/>
                  <a:ea typeface="+mn-ea"/>
                  <a:cs typeface="+mn-cs"/>
                </a:defRPr>
              </a:lvl3pPr>
              <a:lvl4pPr marL="1028229" algn="l" defTabSz="685487" rtl="0" eaLnBrk="1" latinLnBrk="0" hangingPunct="1">
                <a:defRPr sz="1400" kern="1200">
                  <a:solidFill>
                    <a:schemeClr val="lt1"/>
                  </a:solidFill>
                  <a:latin typeface="+mn-lt"/>
                  <a:ea typeface="+mn-ea"/>
                  <a:cs typeface="+mn-cs"/>
                </a:defRPr>
              </a:lvl4pPr>
              <a:lvl5pPr marL="1370975" algn="l" defTabSz="685487" rtl="0" eaLnBrk="1" latinLnBrk="0" hangingPunct="1">
                <a:defRPr sz="1400" kern="1200">
                  <a:solidFill>
                    <a:schemeClr val="lt1"/>
                  </a:solidFill>
                  <a:latin typeface="+mn-lt"/>
                  <a:ea typeface="+mn-ea"/>
                  <a:cs typeface="+mn-cs"/>
                </a:defRPr>
              </a:lvl5pPr>
              <a:lvl6pPr marL="1713712" algn="l" defTabSz="685487" rtl="0" eaLnBrk="1" latinLnBrk="0" hangingPunct="1">
                <a:defRPr sz="1400" kern="1200">
                  <a:solidFill>
                    <a:schemeClr val="lt1"/>
                  </a:solidFill>
                  <a:latin typeface="+mn-lt"/>
                  <a:ea typeface="+mn-ea"/>
                  <a:cs typeface="+mn-cs"/>
                </a:defRPr>
              </a:lvl6pPr>
              <a:lvl7pPr marL="2056459" algn="l" defTabSz="685487" rtl="0" eaLnBrk="1" latinLnBrk="0" hangingPunct="1">
                <a:defRPr sz="1400" kern="1200">
                  <a:solidFill>
                    <a:schemeClr val="lt1"/>
                  </a:solidFill>
                  <a:latin typeface="+mn-lt"/>
                  <a:ea typeface="+mn-ea"/>
                  <a:cs typeface="+mn-cs"/>
                </a:defRPr>
              </a:lvl7pPr>
              <a:lvl8pPr marL="2399204" algn="l" defTabSz="685487" rtl="0" eaLnBrk="1" latinLnBrk="0" hangingPunct="1">
                <a:defRPr sz="1400" kern="1200">
                  <a:solidFill>
                    <a:schemeClr val="lt1"/>
                  </a:solidFill>
                  <a:latin typeface="+mn-lt"/>
                  <a:ea typeface="+mn-ea"/>
                  <a:cs typeface="+mn-cs"/>
                </a:defRPr>
              </a:lvl8pPr>
              <a:lvl9pPr marL="2741951" algn="l" defTabSz="685487" rtl="0" eaLnBrk="1" latinLnBrk="0" hangingPunct="1">
                <a:defRPr sz="1400" kern="1200">
                  <a:solidFill>
                    <a:schemeClr val="lt1"/>
                  </a:solidFill>
                  <a:latin typeface="+mn-lt"/>
                  <a:ea typeface="+mn-ea"/>
                  <a:cs typeface="+mn-cs"/>
                </a:defRPr>
              </a:lvl9pPr>
            </a:lstStyle>
            <a:p>
              <a:pPr marL="72329" marR="0" lvl="0" indent="-72329" algn="ctr" defTabSz="514248" rtl="0" eaLnBrk="1" fontAlgn="auto" latinLnBrk="0" hangingPunct="1">
                <a:lnSpc>
                  <a:spcPct val="150000"/>
                </a:lnSpc>
                <a:spcBef>
                  <a:spcPts val="0"/>
                </a:spcBef>
                <a:spcAft>
                  <a:spcPts val="338"/>
                </a:spcAft>
                <a:buClrTx/>
                <a:buSzTx/>
                <a:buFont typeface="Arial" pitchFamily="34" charset="0"/>
                <a:buChar char="•"/>
                <a:tabLst/>
                <a:defRPr/>
              </a:pPr>
              <a:r>
                <a:rPr kumimoji="0" lang="zh-CN" altLang="en-US" sz="9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此处添加文本内容</a:t>
              </a:r>
              <a:endParaRPr kumimoji="0" lang="en-US" altLang="zh-CN" sz="9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a:p>
              <a:pPr marL="72329" marR="0" lvl="0" indent="-72329" algn="ctr" defTabSz="514248" rtl="0" eaLnBrk="1" fontAlgn="auto" latinLnBrk="0" hangingPunct="1">
                <a:lnSpc>
                  <a:spcPct val="150000"/>
                </a:lnSpc>
                <a:spcBef>
                  <a:spcPts val="0"/>
                </a:spcBef>
                <a:spcAft>
                  <a:spcPts val="338"/>
                </a:spcAft>
                <a:buClrTx/>
                <a:buSzTx/>
                <a:buFont typeface="Arial" pitchFamily="34" charset="0"/>
                <a:buChar char="•"/>
                <a:tabLst/>
                <a:defRPr/>
              </a:pPr>
              <a:r>
                <a:rPr kumimoji="0" lang="zh-CN" altLang="en-US" sz="9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此处添加文本</a:t>
              </a:r>
              <a:r>
                <a:rPr kumimoji="0" lang="zh-CN" altLang="en-US" sz="9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内容</a:t>
              </a:r>
              <a:endParaRPr kumimoji="0" lang="en-US" altLang="zh-CN" sz="9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a:p>
              <a:pPr marL="72329" marR="0" lvl="0" indent="-72329" algn="ctr" defTabSz="514248" rtl="0" eaLnBrk="1" fontAlgn="auto" latinLnBrk="0" hangingPunct="1">
                <a:lnSpc>
                  <a:spcPct val="150000"/>
                </a:lnSpc>
                <a:spcBef>
                  <a:spcPts val="0"/>
                </a:spcBef>
                <a:spcAft>
                  <a:spcPts val="338"/>
                </a:spcAft>
                <a:buClrTx/>
                <a:buSzTx/>
                <a:buFont typeface="Arial" pitchFamily="34" charset="0"/>
                <a:buChar char="•"/>
                <a:tabLst/>
                <a:defRPr/>
              </a:pPr>
              <a:r>
                <a:rPr kumimoji="0" lang="zh-CN" altLang="en-US" sz="9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此处添加文本</a:t>
              </a:r>
              <a:r>
                <a:rPr kumimoji="0" lang="zh-CN" altLang="en-US" sz="9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内容</a:t>
              </a:r>
              <a:endParaRPr kumimoji="0" lang="en-US" altLang="zh-CN" sz="9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a:p>
              <a:pPr marL="72329" marR="0" lvl="0" indent="-72329" algn="ctr" defTabSz="514248" rtl="0" eaLnBrk="1" fontAlgn="auto" latinLnBrk="0" hangingPunct="1">
                <a:lnSpc>
                  <a:spcPct val="150000"/>
                </a:lnSpc>
                <a:spcBef>
                  <a:spcPts val="0"/>
                </a:spcBef>
                <a:spcAft>
                  <a:spcPts val="338"/>
                </a:spcAft>
                <a:buClrTx/>
                <a:buSzTx/>
                <a:buFont typeface="Arial" pitchFamily="34" charset="0"/>
                <a:buChar char="•"/>
                <a:tabLst/>
                <a:defRPr/>
              </a:pPr>
              <a:r>
                <a:rPr kumimoji="0" lang="zh-CN" altLang="en-US" sz="9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此处添加文本</a:t>
              </a:r>
              <a:r>
                <a:rPr kumimoji="0" lang="zh-CN" altLang="en-US" sz="9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内容</a:t>
              </a:r>
              <a:endParaRPr kumimoji="0" lang="en-US" altLang="zh-CN" sz="9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a:p>
              <a:pPr marL="72329" marR="0" lvl="0" indent="-72329" algn="ctr" defTabSz="514248" rtl="0" eaLnBrk="1" fontAlgn="auto" latinLnBrk="0" hangingPunct="1">
                <a:lnSpc>
                  <a:spcPct val="150000"/>
                </a:lnSpc>
                <a:spcBef>
                  <a:spcPts val="0"/>
                </a:spcBef>
                <a:spcAft>
                  <a:spcPts val="338"/>
                </a:spcAft>
                <a:buClrTx/>
                <a:buSzTx/>
                <a:buFont typeface="Arial" pitchFamily="34" charset="0"/>
                <a:buChar char="•"/>
                <a:tabLst/>
                <a:defRPr/>
              </a:pPr>
              <a:r>
                <a:rPr kumimoji="0" lang="zh-CN" altLang="en-US" sz="9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此处添加文本</a:t>
              </a:r>
              <a:r>
                <a:rPr kumimoji="0" lang="zh-CN" altLang="en-US" sz="9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内容</a:t>
              </a:r>
              <a:endParaRPr kumimoji="0" lang="en-US" altLang="zh-CN" sz="9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a:p>
              <a:pPr marL="72329" marR="0" lvl="0" indent="-72329" algn="ctr" defTabSz="514248" rtl="0" eaLnBrk="1" fontAlgn="auto" latinLnBrk="0" hangingPunct="1">
                <a:lnSpc>
                  <a:spcPct val="150000"/>
                </a:lnSpc>
                <a:spcBef>
                  <a:spcPts val="0"/>
                </a:spcBef>
                <a:spcAft>
                  <a:spcPts val="338"/>
                </a:spcAft>
                <a:buClrTx/>
                <a:buSzTx/>
                <a:buFont typeface="Arial" pitchFamily="34" charset="0"/>
                <a:buChar char="•"/>
                <a:tabLst/>
                <a:defRPr/>
              </a:pPr>
              <a:r>
                <a:rPr kumimoji="0" lang="zh-CN" altLang="en-US" sz="9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此处添加文本内容</a:t>
              </a:r>
              <a:endParaRPr kumimoji="0" lang="en-US" altLang="zh-CN" sz="9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grpSp>
        <p:nvGrpSpPr>
          <p:cNvPr id="60" name="组合 59"/>
          <p:cNvGrpSpPr/>
          <p:nvPr/>
        </p:nvGrpSpPr>
        <p:grpSpPr>
          <a:xfrm>
            <a:off x="6063284" y="1771012"/>
            <a:ext cx="1691062" cy="3170156"/>
            <a:chOff x="6887759" y="1303552"/>
            <a:chExt cx="1691062" cy="3170156"/>
          </a:xfrm>
        </p:grpSpPr>
        <p:sp>
          <p:nvSpPr>
            <p:cNvPr id="61" name="Rectangle 12"/>
            <p:cNvSpPr/>
            <p:nvPr/>
          </p:nvSpPr>
          <p:spPr bwMode="auto">
            <a:xfrm>
              <a:off x="6887759" y="1303552"/>
              <a:ext cx="1691062" cy="3170156"/>
            </a:xfrm>
            <a:prstGeom prst="roundRect">
              <a:avLst/>
            </a:prstGeom>
            <a:gradFill flip="none" rotWithShape="1">
              <a:gsLst>
                <a:gs pos="0">
                  <a:sysClr val="window" lastClr="FFFFFF"/>
                </a:gs>
                <a:gs pos="100000">
                  <a:srgbClr val="E0E0E0"/>
                </a:gs>
              </a:gsLst>
              <a:lin ang="5400000" scaled="1"/>
              <a:tileRect/>
            </a:gradFill>
            <a:ln w="25400" cap="flat" cmpd="sng" algn="ctr">
              <a:noFill/>
              <a:prstDash val="solid"/>
            </a:ln>
            <a:effectLst>
              <a:outerShdw blurRad="457200" dist="127000" dir="8640000" algn="tr" rotWithShape="0">
                <a:prstClr val="black">
                  <a:alpha val="41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62" name="同侧圆角矩形 61"/>
            <p:cNvSpPr/>
            <p:nvPr/>
          </p:nvSpPr>
          <p:spPr>
            <a:xfrm>
              <a:off x="6918825" y="2392952"/>
              <a:ext cx="1639070" cy="350533"/>
            </a:xfrm>
            <a:prstGeom prst="round2SameRect">
              <a:avLst/>
            </a:prstGeom>
            <a:solidFill>
              <a:srgbClr val="0070C0"/>
            </a:solidFill>
            <a:ln w="28575"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63" name="Rectangle 18"/>
            <p:cNvSpPr/>
            <p:nvPr/>
          </p:nvSpPr>
          <p:spPr>
            <a:xfrm>
              <a:off x="6897720" y="2393518"/>
              <a:ext cx="1681099" cy="315461"/>
            </a:xfrm>
            <a:prstGeom prst="rect">
              <a:avLst/>
            </a:prstGeom>
          </p:spPr>
          <p:txBody>
            <a:bodyPr wrap="square" lIns="68568" tIns="34285" rIns="68568" bIns="34285" anchor="b" anchorCtr="0">
              <a:spAutoFit/>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marL="0" marR="0" lvl="0" indent="0" algn="ctr" defTabSz="514247"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40" normalizeH="0" baseline="0" noProof="0" dirty="0" smtClean="0">
                  <a:ln>
                    <a:noFill/>
                  </a:ln>
                  <a:solidFill>
                    <a:sysClr val="window" lastClr="FFFFFF">
                      <a:alpha val="99000"/>
                    </a:sysClr>
                  </a:solidFill>
                  <a:effectLst/>
                  <a:uLnTx/>
                  <a:uFillTx/>
                  <a:latin typeface="微软雅黑" pitchFamily="34" charset="-122"/>
                  <a:ea typeface="微软雅黑" pitchFamily="34" charset="-122"/>
                  <a:cs typeface="Segoe UI" pitchFamily="34" charset="0"/>
                </a:rPr>
                <a:t>您的标题</a:t>
              </a:r>
              <a:endParaRPr kumimoji="0" lang="en-US" sz="1600" b="0" i="0" u="none" strike="noStrike" kern="0" cap="none" spc="-40" normalizeH="0" baseline="0" noProof="0" dirty="0">
                <a:ln>
                  <a:noFill/>
                </a:ln>
                <a:solidFill>
                  <a:sysClr val="window" lastClr="FFFFFF">
                    <a:alpha val="99000"/>
                  </a:sysClr>
                </a:solidFill>
                <a:effectLst/>
                <a:uLnTx/>
                <a:uFillTx/>
                <a:latin typeface="微软雅黑" pitchFamily="34" charset="-122"/>
                <a:ea typeface="微软雅黑" pitchFamily="34" charset="-122"/>
                <a:cs typeface="Segoe UI" pitchFamily="34" charset="0"/>
              </a:endParaRPr>
            </a:p>
          </p:txBody>
        </p:sp>
        <p:sp>
          <p:nvSpPr>
            <p:cNvPr id="64" name="Freeform 35"/>
            <p:cNvSpPr>
              <a:spLocks/>
            </p:cNvSpPr>
            <p:nvPr/>
          </p:nvSpPr>
          <p:spPr bwMode="black">
            <a:xfrm>
              <a:off x="7329339" y="1404682"/>
              <a:ext cx="844141" cy="914113"/>
            </a:xfrm>
            <a:custGeom>
              <a:avLst/>
              <a:gdLst>
                <a:gd name="T0" fmla="*/ 120 w 191"/>
                <a:gd name="T1" fmla="*/ 32 h 197"/>
                <a:gd name="T2" fmla="*/ 83 w 191"/>
                <a:gd name="T3" fmla="*/ 3 h 197"/>
                <a:gd name="T4" fmla="*/ 47 w 191"/>
                <a:gd name="T5" fmla="*/ 5 h 197"/>
                <a:gd name="T6" fmla="*/ 44 w 191"/>
                <a:gd name="T7" fmla="*/ 27 h 197"/>
                <a:gd name="T8" fmla="*/ 40 w 191"/>
                <a:gd name="T9" fmla="*/ 29 h 197"/>
                <a:gd name="T10" fmla="*/ 40 w 191"/>
                <a:gd name="T11" fmla="*/ 33 h 197"/>
                <a:gd name="T12" fmla="*/ 45 w 191"/>
                <a:gd name="T13" fmla="*/ 40 h 197"/>
                <a:gd name="T14" fmla="*/ 88 w 191"/>
                <a:gd name="T15" fmla="*/ 44 h 197"/>
                <a:gd name="T16" fmla="*/ 118 w 191"/>
                <a:gd name="T17" fmla="*/ 113 h 197"/>
                <a:gd name="T18" fmla="*/ 144 w 191"/>
                <a:gd name="T19" fmla="*/ 129 h 197"/>
                <a:gd name="T20" fmla="*/ 112 w 191"/>
                <a:gd name="T21" fmla="*/ 109 h 197"/>
                <a:gd name="T22" fmla="*/ 65 w 191"/>
                <a:gd name="T23" fmla="*/ 115 h 197"/>
                <a:gd name="T24" fmla="*/ 0 w 191"/>
                <a:gd name="T25" fmla="*/ 116 h 197"/>
                <a:gd name="T26" fmla="*/ 26 w 191"/>
                <a:gd name="T27" fmla="*/ 174 h 197"/>
                <a:gd name="T28" fmla="*/ 61 w 191"/>
                <a:gd name="T29" fmla="*/ 136 h 197"/>
                <a:gd name="T30" fmla="*/ 57 w 191"/>
                <a:gd name="T31" fmla="*/ 148 h 197"/>
                <a:gd name="T32" fmla="*/ 126 w 191"/>
                <a:gd name="T33" fmla="*/ 140 h 197"/>
                <a:gd name="T34" fmla="*/ 55 w 191"/>
                <a:gd name="T35" fmla="*/ 153 h 197"/>
                <a:gd name="T36" fmla="*/ 30 w 191"/>
                <a:gd name="T37" fmla="*/ 180 h 197"/>
                <a:gd name="T38" fmla="*/ 32 w 191"/>
                <a:gd name="T39" fmla="*/ 182 h 197"/>
                <a:gd name="T40" fmla="*/ 180 w 191"/>
                <a:gd name="T41" fmla="*/ 159 h 197"/>
                <a:gd name="T42" fmla="*/ 185 w 191"/>
                <a:gd name="T43" fmla="*/ 129 h 197"/>
                <a:gd name="T44" fmla="*/ 120 w 191"/>
                <a:gd name="T45" fmla="*/ 32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1" h="197">
                  <a:moveTo>
                    <a:pt x="120" y="32"/>
                  </a:moveTo>
                  <a:cubicBezTo>
                    <a:pt x="112" y="23"/>
                    <a:pt x="99" y="9"/>
                    <a:pt x="83" y="3"/>
                  </a:cubicBezTo>
                  <a:cubicBezTo>
                    <a:pt x="72" y="0"/>
                    <a:pt x="47" y="5"/>
                    <a:pt x="47" y="5"/>
                  </a:cubicBezTo>
                  <a:cubicBezTo>
                    <a:pt x="44" y="27"/>
                    <a:pt x="44" y="27"/>
                    <a:pt x="44" y="27"/>
                  </a:cubicBezTo>
                  <a:cubicBezTo>
                    <a:pt x="40" y="29"/>
                    <a:pt x="40" y="29"/>
                    <a:pt x="40" y="29"/>
                  </a:cubicBezTo>
                  <a:cubicBezTo>
                    <a:pt x="40" y="33"/>
                    <a:pt x="40" y="33"/>
                    <a:pt x="40" y="33"/>
                  </a:cubicBezTo>
                  <a:cubicBezTo>
                    <a:pt x="40" y="33"/>
                    <a:pt x="40" y="37"/>
                    <a:pt x="45" y="40"/>
                  </a:cubicBezTo>
                  <a:cubicBezTo>
                    <a:pt x="50" y="42"/>
                    <a:pt x="73" y="53"/>
                    <a:pt x="88" y="44"/>
                  </a:cubicBezTo>
                  <a:cubicBezTo>
                    <a:pt x="118" y="60"/>
                    <a:pt x="105" y="91"/>
                    <a:pt x="118" y="113"/>
                  </a:cubicBezTo>
                  <a:cubicBezTo>
                    <a:pt x="123" y="120"/>
                    <a:pt x="131" y="127"/>
                    <a:pt x="144" y="129"/>
                  </a:cubicBezTo>
                  <a:cubicBezTo>
                    <a:pt x="144" y="129"/>
                    <a:pt x="115" y="131"/>
                    <a:pt x="112" y="109"/>
                  </a:cubicBezTo>
                  <a:cubicBezTo>
                    <a:pt x="101" y="104"/>
                    <a:pt x="82" y="99"/>
                    <a:pt x="65" y="115"/>
                  </a:cubicBezTo>
                  <a:cubicBezTo>
                    <a:pt x="51" y="100"/>
                    <a:pt x="14" y="100"/>
                    <a:pt x="0" y="116"/>
                  </a:cubicBezTo>
                  <a:cubicBezTo>
                    <a:pt x="6" y="141"/>
                    <a:pt x="18" y="163"/>
                    <a:pt x="26" y="174"/>
                  </a:cubicBezTo>
                  <a:cubicBezTo>
                    <a:pt x="52" y="156"/>
                    <a:pt x="61" y="136"/>
                    <a:pt x="61" y="136"/>
                  </a:cubicBezTo>
                  <a:cubicBezTo>
                    <a:pt x="60" y="140"/>
                    <a:pt x="59" y="144"/>
                    <a:pt x="57" y="148"/>
                  </a:cubicBezTo>
                  <a:cubicBezTo>
                    <a:pt x="103" y="167"/>
                    <a:pt x="126" y="140"/>
                    <a:pt x="126" y="140"/>
                  </a:cubicBezTo>
                  <a:cubicBezTo>
                    <a:pt x="107" y="171"/>
                    <a:pt x="63" y="157"/>
                    <a:pt x="55" y="153"/>
                  </a:cubicBezTo>
                  <a:cubicBezTo>
                    <a:pt x="48" y="166"/>
                    <a:pt x="38" y="175"/>
                    <a:pt x="30" y="180"/>
                  </a:cubicBezTo>
                  <a:cubicBezTo>
                    <a:pt x="32" y="181"/>
                    <a:pt x="32" y="182"/>
                    <a:pt x="32" y="182"/>
                  </a:cubicBezTo>
                  <a:cubicBezTo>
                    <a:pt x="88" y="197"/>
                    <a:pt x="154" y="177"/>
                    <a:pt x="180" y="159"/>
                  </a:cubicBezTo>
                  <a:cubicBezTo>
                    <a:pt x="191" y="151"/>
                    <a:pt x="188" y="138"/>
                    <a:pt x="185" y="129"/>
                  </a:cubicBezTo>
                  <a:cubicBezTo>
                    <a:pt x="172" y="91"/>
                    <a:pt x="134" y="49"/>
                    <a:pt x="120" y="32"/>
                  </a:cubicBezTo>
                  <a:close/>
                </a:path>
              </a:pathLst>
            </a:custGeom>
            <a:solidFill>
              <a:srgbClr val="0070C0"/>
            </a:solidFill>
            <a:ln>
              <a:noFill/>
            </a:ln>
          </p:spPr>
          <p:txBody>
            <a:bodyPr vert="horz" wrap="square" lIns="61717" tIns="30858" rIns="61717" bIns="30858"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marL="0" marR="0" lvl="0" indent="0" algn="l" defTabSz="514248"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a:ln>
                  <a:noFill/>
                </a:ln>
                <a:solidFill>
                  <a:srgbClr val="FFFFFF"/>
                </a:solidFill>
                <a:effectLst/>
                <a:uLnTx/>
                <a:uFillTx/>
                <a:latin typeface="Calibri"/>
                <a:ea typeface="+mn-ea"/>
                <a:cs typeface="+mn-cs"/>
              </a:endParaRPr>
            </a:p>
          </p:txBody>
        </p:sp>
        <p:sp>
          <p:nvSpPr>
            <p:cNvPr id="65" name="Rectangle 42"/>
            <p:cNvSpPr/>
            <p:nvPr/>
          </p:nvSpPr>
          <p:spPr bwMode="auto">
            <a:xfrm>
              <a:off x="7005557" y="2859782"/>
              <a:ext cx="1455466" cy="1560622"/>
            </a:xfrm>
            <a:prstGeom prst="rect">
              <a:avLst/>
            </a:prstGeom>
            <a:noFill/>
            <a:ln w="9525" cap="flat" cmpd="sng" algn="ctr">
              <a:noFill/>
              <a:prstDash val="solid"/>
              <a:headEnd type="none" w="med" len="med"/>
              <a:tailEnd type="none" w="med" len="med"/>
            </a:ln>
            <a:effectLst/>
          </p:spPr>
          <p:txBody>
            <a:bodyPr vert="horz" wrap="square" lIns="51432" tIns="25716" rIns="51432" bIns="25716" numCol="1" rtlCol="0" anchor="t" anchorCtr="0" compatLnSpc="1">
              <a:prstTxWarp prst="textNoShape">
                <a:avLst/>
              </a:prstTxWarp>
            </a:bodyPr>
            <a:lstStyle>
              <a:defPPr>
                <a:defRPr lang="en-US"/>
              </a:defPPr>
              <a:lvl1pPr marL="0" algn="l" defTabSz="685487" rtl="0" eaLnBrk="1" latinLnBrk="0" hangingPunct="1">
                <a:defRPr sz="1400" kern="1200">
                  <a:solidFill>
                    <a:schemeClr val="lt1"/>
                  </a:solidFill>
                  <a:latin typeface="+mn-lt"/>
                  <a:ea typeface="+mn-ea"/>
                  <a:cs typeface="+mn-cs"/>
                </a:defRPr>
              </a:lvl1pPr>
              <a:lvl2pPr marL="342739" algn="l" defTabSz="685487" rtl="0" eaLnBrk="1" latinLnBrk="0" hangingPunct="1">
                <a:defRPr sz="1400" kern="1200">
                  <a:solidFill>
                    <a:schemeClr val="lt1"/>
                  </a:solidFill>
                  <a:latin typeface="+mn-lt"/>
                  <a:ea typeface="+mn-ea"/>
                  <a:cs typeface="+mn-cs"/>
                </a:defRPr>
              </a:lvl2pPr>
              <a:lvl3pPr marL="685487" algn="l" defTabSz="685487" rtl="0" eaLnBrk="1" latinLnBrk="0" hangingPunct="1">
                <a:defRPr sz="1400" kern="1200">
                  <a:solidFill>
                    <a:schemeClr val="lt1"/>
                  </a:solidFill>
                  <a:latin typeface="+mn-lt"/>
                  <a:ea typeface="+mn-ea"/>
                  <a:cs typeface="+mn-cs"/>
                </a:defRPr>
              </a:lvl3pPr>
              <a:lvl4pPr marL="1028229" algn="l" defTabSz="685487" rtl="0" eaLnBrk="1" latinLnBrk="0" hangingPunct="1">
                <a:defRPr sz="1400" kern="1200">
                  <a:solidFill>
                    <a:schemeClr val="lt1"/>
                  </a:solidFill>
                  <a:latin typeface="+mn-lt"/>
                  <a:ea typeface="+mn-ea"/>
                  <a:cs typeface="+mn-cs"/>
                </a:defRPr>
              </a:lvl4pPr>
              <a:lvl5pPr marL="1370975" algn="l" defTabSz="685487" rtl="0" eaLnBrk="1" latinLnBrk="0" hangingPunct="1">
                <a:defRPr sz="1400" kern="1200">
                  <a:solidFill>
                    <a:schemeClr val="lt1"/>
                  </a:solidFill>
                  <a:latin typeface="+mn-lt"/>
                  <a:ea typeface="+mn-ea"/>
                  <a:cs typeface="+mn-cs"/>
                </a:defRPr>
              </a:lvl5pPr>
              <a:lvl6pPr marL="1713712" algn="l" defTabSz="685487" rtl="0" eaLnBrk="1" latinLnBrk="0" hangingPunct="1">
                <a:defRPr sz="1400" kern="1200">
                  <a:solidFill>
                    <a:schemeClr val="lt1"/>
                  </a:solidFill>
                  <a:latin typeface="+mn-lt"/>
                  <a:ea typeface="+mn-ea"/>
                  <a:cs typeface="+mn-cs"/>
                </a:defRPr>
              </a:lvl6pPr>
              <a:lvl7pPr marL="2056459" algn="l" defTabSz="685487" rtl="0" eaLnBrk="1" latinLnBrk="0" hangingPunct="1">
                <a:defRPr sz="1400" kern="1200">
                  <a:solidFill>
                    <a:schemeClr val="lt1"/>
                  </a:solidFill>
                  <a:latin typeface="+mn-lt"/>
                  <a:ea typeface="+mn-ea"/>
                  <a:cs typeface="+mn-cs"/>
                </a:defRPr>
              </a:lvl7pPr>
              <a:lvl8pPr marL="2399204" algn="l" defTabSz="685487" rtl="0" eaLnBrk="1" latinLnBrk="0" hangingPunct="1">
                <a:defRPr sz="1400" kern="1200">
                  <a:solidFill>
                    <a:schemeClr val="lt1"/>
                  </a:solidFill>
                  <a:latin typeface="+mn-lt"/>
                  <a:ea typeface="+mn-ea"/>
                  <a:cs typeface="+mn-cs"/>
                </a:defRPr>
              </a:lvl8pPr>
              <a:lvl9pPr marL="2741951" algn="l" defTabSz="685487" rtl="0" eaLnBrk="1" latinLnBrk="0" hangingPunct="1">
                <a:defRPr sz="1400" kern="1200">
                  <a:solidFill>
                    <a:schemeClr val="lt1"/>
                  </a:solidFill>
                  <a:latin typeface="+mn-lt"/>
                  <a:ea typeface="+mn-ea"/>
                  <a:cs typeface="+mn-cs"/>
                </a:defRPr>
              </a:lvl9pPr>
            </a:lstStyle>
            <a:p>
              <a:pPr marL="72329" marR="0" lvl="0" indent="-72329" algn="ctr" defTabSz="514248" rtl="0" eaLnBrk="1" fontAlgn="auto" latinLnBrk="0" hangingPunct="1">
                <a:lnSpc>
                  <a:spcPct val="150000"/>
                </a:lnSpc>
                <a:spcBef>
                  <a:spcPts val="0"/>
                </a:spcBef>
                <a:spcAft>
                  <a:spcPts val="338"/>
                </a:spcAft>
                <a:buClrTx/>
                <a:buSzTx/>
                <a:buFont typeface="Arial" pitchFamily="34" charset="0"/>
                <a:buChar char="•"/>
                <a:tabLst/>
                <a:defRPr/>
              </a:pPr>
              <a:r>
                <a:rPr kumimoji="0" lang="zh-CN" altLang="en-US" sz="9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此处添加文本内容</a:t>
              </a:r>
              <a:endParaRPr kumimoji="0" lang="en-US" altLang="zh-CN" sz="9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a:p>
              <a:pPr marL="72329" marR="0" lvl="0" indent="-72329" algn="ctr" defTabSz="514248" rtl="0" eaLnBrk="1" fontAlgn="auto" latinLnBrk="0" hangingPunct="1">
                <a:lnSpc>
                  <a:spcPct val="150000"/>
                </a:lnSpc>
                <a:spcBef>
                  <a:spcPts val="0"/>
                </a:spcBef>
                <a:spcAft>
                  <a:spcPts val="338"/>
                </a:spcAft>
                <a:buClrTx/>
                <a:buSzTx/>
                <a:buFont typeface="Arial" pitchFamily="34" charset="0"/>
                <a:buChar char="•"/>
                <a:tabLst/>
                <a:defRPr/>
              </a:pPr>
              <a:r>
                <a:rPr kumimoji="0" lang="zh-CN" altLang="en-US" sz="9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此处添加文本</a:t>
              </a:r>
              <a:r>
                <a:rPr kumimoji="0" lang="zh-CN" altLang="en-US" sz="9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内容</a:t>
              </a:r>
              <a:endParaRPr kumimoji="0" lang="en-US" altLang="zh-CN" sz="9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a:p>
              <a:pPr marL="72329" marR="0" lvl="0" indent="-72329" algn="ctr" defTabSz="514248" rtl="0" eaLnBrk="1" fontAlgn="auto" latinLnBrk="0" hangingPunct="1">
                <a:lnSpc>
                  <a:spcPct val="150000"/>
                </a:lnSpc>
                <a:spcBef>
                  <a:spcPts val="0"/>
                </a:spcBef>
                <a:spcAft>
                  <a:spcPts val="338"/>
                </a:spcAft>
                <a:buClrTx/>
                <a:buSzTx/>
                <a:buFont typeface="Arial" pitchFamily="34" charset="0"/>
                <a:buChar char="•"/>
                <a:tabLst/>
                <a:defRPr/>
              </a:pPr>
              <a:r>
                <a:rPr kumimoji="0" lang="zh-CN" altLang="en-US" sz="9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此处添加文本</a:t>
              </a:r>
              <a:r>
                <a:rPr kumimoji="0" lang="zh-CN" altLang="en-US" sz="9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内容</a:t>
              </a:r>
              <a:endParaRPr kumimoji="0" lang="en-US" altLang="zh-CN" sz="9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a:p>
              <a:pPr marL="72329" marR="0" lvl="0" indent="-72329" algn="ctr" defTabSz="514248" rtl="0" eaLnBrk="1" fontAlgn="auto" latinLnBrk="0" hangingPunct="1">
                <a:lnSpc>
                  <a:spcPct val="150000"/>
                </a:lnSpc>
                <a:spcBef>
                  <a:spcPts val="0"/>
                </a:spcBef>
                <a:spcAft>
                  <a:spcPts val="338"/>
                </a:spcAft>
                <a:buClrTx/>
                <a:buSzTx/>
                <a:buFont typeface="Arial" pitchFamily="34" charset="0"/>
                <a:buChar char="•"/>
                <a:tabLst/>
                <a:defRPr/>
              </a:pPr>
              <a:r>
                <a:rPr kumimoji="0" lang="zh-CN" altLang="en-US" sz="9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此处添加文本</a:t>
              </a:r>
              <a:r>
                <a:rPr kumimoji="0" lang="zh-CN" altLang="en-US" sz="9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内容</a:t>
              </a:r>
              <a:endParaRPr kumimoji="0" lang="en-US" altLang="zh-CN" sz="9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a:p>
              <a:pPr marL="72329" marR="0" lvl="0" indent="-72329" algn="ctr" defTabSz="514248" rtl="0" eaLnBrk="1" fontAlgn="auto" latinLnBrk="0" hangingPunct="1">
                <a:lnSpc>
                  <a:spcPct val="150000"/>
                </a:lnSpc>
                <a:spcBef>
                  <a:spcPts val="0"/>
                </a:spcBef>
                <a:spcAft>
                  <a:spcPts val="338"/>
                </a:spcAft>
                <a:buClrTx/>
                <a:buSzTx/>
                <a:buFont typeface="Arial" pitchFamily="34" charset="0"/>
                <a:buChar char="•"/>
                <a:tabLst/>
                <a:defRPr/>
              </a:pPr>
              <a:r>
                <a:rPr kumimoji="0" lang="zh-CN" altLang="en-US" sz="9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此处添加文本</a:t>
              </a:r>
              <a:r>
                <a:rPr kumimoji="0" lang="zh-CN" altLang="en-US" sz="9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内容</a:t>
              </a:r>
              <a:endParaRPr kumimoji="0" lang="en-US" altLang="zh-CN" sz="9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a:p>
              <a:pPr marL="72329" marR="0" lvl="0" indent="-72329" algn="ctr" defTabSz="514248" rtl="0" eaLnBrk="1" fontAlgn="auto" latinLnBrk="0" hangingPunct="1">
                <a:lnSpc>
                  <a:spcPct val="150000"/>
                </a:lnSpc>
                <a:spcBef>
                  <a:spcPts val="0"/>
                </a:spcBef>
                <a:spcAft>
                  <a:spcPts val="338"/>
                </a:spcAft>
                <a:buClrTx/>
                <a:buSzTx/>
                <a:buFont typeface="Arial" pitchFamily="34" charset="0"/>
                <a:buChar char="•"/>
                <a:tabLst/>
                <a:defRPr/>
              </a:pPr>
              <a:r>
                <a:rPr kumimoji="0" lang="zh-CN" altLang="en-US" sz="9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此处添加文本内容</a:t>
              </a:r>
              <a:endParaRPr kumimoji="0" lang="en-US" altLang="zh-CN" sz="9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700" fill="hold"/>
                                        <p:tgtEl>
                                          <p:spTgt spid="34"/>
                                        </p:tgtEl>
                                        <p:attrNameLst>
                                          <p:attrName>ppt_x</p:attrName>
                                        </p:attrNameLst>
                                      </p:cBhvr>
                                      <p:tavLst>
                                        <p:tav tm="0">
                                          <p:val>
                                            <p:strVal val="#ppt_x"/>
                                          </p:val>
                                        </p:tav>
                                        <p:tav tm="100000">
                                          <p:val>
                                            <p:strVal val="#ppt_x"/>
                                          </p:val>
                                        </p:tav>
                                      </p:tavLst>
                                    </p:anim>
                                    <p:anim calcmode="lin" valueType="num">
                                      <p:cBhvr additive="base">
                                        <p:cTn id="8" dur="700" fill="hold"/>
                                        <p:tgtEl>
                                          <p:spTgt spid="34"/>
                                        </p:tgtEl>
                                        <p:attrNameLst>
                                          <p:attrName>ppt_y</p:attrName>
                                        </p:attrNameLst>
                                      </p:cBhvr>
                                      <p:tavLst>
                                        <p:tav tm="0">
                                          <p:val>
                                            <p:strVal val="1+#ppt_h/2"/>
                                          </p:val>
                                        </p:tav>
                                        <p:tav tm="100000">
                                          <p:val>
                                            <p:strVal val="#ppt_y"/>
                                          </p:val>
                                        </p:tav>
                                      </p:tavLst>
                                    </p:anim>
                                  </p:childTnLst>
                                </p:cTn>
                              </p:par>
                            </p:childTnLst>
                          </p:cTn>
                        </p:par>
                        <p:par>
                          <p:cTn id="9" fill="hold">
                            <p:stCondLst>
                              <p:cond delay="700"/>
                            </p:stCondLst>
                            <p:childTnLst>
                              <p:par>
                                <p:cTn id="10" presetID="2" presetClass="entr" presetSubtype="4" fill="hold" nodeType="afterEffect">
                                  <p:stCondLst>
                                    <p:cond delay="0"/>
                                  </p:stCondLst>
                                  <p:childTnLst>
                                    <p:set>
                                      <p:cBhvr>
                                        <p:cTn id="11" dur="1" fill="hold">
                                          <p:stCondLst>
                                            <p:cond delay="0"/>
                                          </p:stCondLst>
                                        </p:cTn>
                                        <p:tgtEl>
                                          <p:spTgt spid="40"/>
                                        </p:tgtEl>
                                        <p:attrNameLst>
                                          <p:attrName>style.visibility</p:attrName>
                                        </p:attrNameLst>
                                      </p:cBhvr>
                                      <p:to>
                                        <p:strVal val="visible"/>
                                      </p:to>
                                    </p:set>
                                    <p:anim calcmode="lin" valueType="num">
                                      <p:cBhvr additive="base">
                                        <p:cTn id="12" dur="700" fill="hold"/>
                                        <p:tgtEl>
                                          <p:spTgt spid="40"/>
                                        </p:tgtEl>
                                        <p:attrNameLst>
                                          <p:attrName>ppt_x</p:attrName>
                                        </p:attrNameLst>
                                      </p:cBhvr>
                                      <p:tavLst>
                                        <p:tav tm="0">
                                          <p:val>
                                            <p:strVal val="#ppt_x"/>
                                          </p:val>
                                        </p:tav>
                                        <p:tav tm="100000">
                                          <p:val>
                                            <p:strVal val="#ppt_x"/>
                                          </p:val>
                                        </p:tav>
                                      </p:tavLst>
                                    </p:anim>
                                    <p:anim calcmode="lin" valueType="num">
                                      <p:cBhvr additive="base">
                                        <p:cTn id="13" dur="700" fill="hold"/>
                                        <p:tgtEl>
                                          <p:spTgt spid="40"/>
                                        </p:tgtEl>
                                        <p:attrNameLst>
                                          <p:attrName>ppt_y</p:attrName>
                                        </p:attrNameLst>
                                      </p:cBhvr>
                                      <p:tavLst>
                                        <p:tav tm="0">
                                          <p:val>
                                            <p:strVal val="1+#ppt_h/2"/>
                                          </p:val>
                                        </p:tav>
                                        <p:tav tm="100000">
                                          <p:val>
                                            <p:strVal val="#ppt_y"/>
                                          </p:val>
                                        </p:tav>
                                      </p:tavLst>
                                    </p:anim>
                                  </p:childTnLst>
                                </p:cTn>
                              </p:par>
                            </p:childTnLst>
                          </p:cTn>
                        </p:par>
                        <p:par>
                          <p:cTn id="14" fill="hold">
                            <p:stCondLst>
                              <p:cond delay="1400"/>
                            </p:stCondLst>
                            <p:childTnLst>
                              <p:par>
                                <p:cTn id="15" presetID="2" presetClass="entr" presetSubtype="4" fill="hold" nodeType="afterEffect">
                                  <p:stCondLst>
                                    <p:cond delay="0"/>
                                  </p:stCondLst>
                                  <p:childTnLst>
                                    <p:set>
                                      <p:cBhvr>
                                        <p:cTn id="16" dur="1" fill="hold">
                                          <p:stCondLst>
                                            <p:cond delay="0"/>
                                          </p:stCondLst>
                                        </p:cTn>
                                        <p:tgtEl>
                                          <p:spTgt spid="60"/>
                                        </p:tgtEl>
                                        <p:attrNameLst>
                                          <p:attrName>style.visibility</p:attrName>
                                        </p:attrNameLst>
                                      </p:cBhvr>
                                      <p:to>
                                        <p:strVal val="visible"/>
                                      </p:to>
                                    </p:set>
                                    <p:anim calcmode="lin" valueType="num">
                                      <p:cBhvr additive="base">
                                        <p:cTn id="17" dur="700" fill="hold"/>
                                        <p:tgtEl>
                                          <p:spTgt spid="60"/>
                                        </p:tgtEl>
                                        <p:attrNameLst>
                                          <p:attrName>ppt_x</p:attrName>
                                        </p:attrNameLst>
                                      </p:cBhvr>
                                      <p:tavLst>
                                        <p:tav tm="0">
                                          <p:val>
                                            <p:strVal val="#ppt_x"/>
                                          </p:val>
                                        </p:tav>
                                        <p:tav tm="100000">
                                          <p:val>
                                            <p:strVal val="#ppt_x"/>
                                          </p:val>
                                        </p:tav>
                                      </p:tavLst>
                                    </p:anim>
                                    <p:anim calcmode="lin" valueType="num">
                                      <p:cBhvr additive="base">
                                        <p:cTn id="18" dur="700" fill="hold"/>
                                        <p:tgtEl>
                                          <p:spTgt spid="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椭圆 7"/>
          <p:cNvSpPr/>
          <p:nvPr/>
        </p:nvSpPr>
        <p:spPr>
          <a:xfrm>
            <a:off x="2559182" y="3172995"/>
            <a:ext cx="3856079" cy="906479"/>
          </a:xfrm>
          <a:custGeom>
            <a:avLst/>
            <a:gdLst>
              <a:gd name="connsiteX0" fmla="*/ 5141438 w 5232878"/>
              <a:gd name="connsiteY0" fmla="*/ 0 h 1208638"/>
              <a:gd name="connsiteX1" fmla="*/ 2570719 w 5232878"/>
              <a:gd name="connsiteY1" fmla="*/ 1208638 h 1208638"/>
              <a:gd name="connsiteX2" fmla="*/ 0 w 5232878"/>
              <a:gd name="connsiteY2" fmla="*/ 0 h 1208638"/>
              <a:gd name="connsiteX3" fmla="*/ 5232878 w 5232878"/>
              <a:gd name="connsiteY3" fmla="*/ 91440 h 1208638"/>
              <a:gd name="connsiteX0" fmla="*/ 5141438 w 5141438"/>
              <a:gd name="connsiteY0" fmla="*/ 0 h 1208638"/>
              <a:gd name="connsiteX1" fmla="*/ 2570719 w 5141438"/>
              <a:gd name="connsiteY1" fmla="*/ 1208638 h 1208638"/>
              <a:gd name="connsiteX2" fmla="*/ 0 w 5141438"/>
              <a:gd name="connsiteY2" fmla="*/ 0 h 1208638"/>
            </a:gdLst>
            <a:ahLst/>
            <a:cxnLst>
              <a:cxn ang="0">
                <a:pos x="connsiteX0" y="connsiteY0"/>
              </a:cxn>
              <a:cxn ang="0">
                <a:pos x="connsiteX1" y="connsiteY1"/>
              </a:cxn>
              <a:cxn ang="0">
                <a:pos x="connsiteX2" y="connsiteY2"/>
              </a:cxn>
            </a:cxnLst>
            <a:rect l="l" t="t" r="r" b="b"/>
            <a:pathLst>
              <a:path w="5141438" h="1208638">
                <a:moveTo>
                  <a:pt x="5141438" y="0"/>
                </a:moveTo>
                <a:cubicBezTo>
                  <a:pt x="4741027" y="708082"/>
                  <a:pt x="3740838" y="1208638"/>
                  <a:pt x="2570719" y="1208638"/>
                </a:cubicBezTo>
                <a:cubicBezTo>
                  <a:pt x="1400600" y="1208638"/>
                  <a:pt x="400411" y="708082"/>
                  <a:pt x="0" y="0"/>
                </a:cubicBezTo>
              </a:path>
            </a:pathLst>
          </a:custGeom>
          <a:noFill/>
          <a:ln w="19050" cap="flat" cmpd="sng" algn="ctr">
            <a:solidFill>
              <a:sysClr val="window" lastClr="FFFFFF">
                <a:lumMod val="75000"/>
              </a:sysClr>
            </a:solidFill>
            <a:prstDash val="solid"/>
          </a:ln>
          <a:effectLst/>
        </p:spPr>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cxnSp>
        <p:nvCxnSpPr>
          <p:cNvPr id="34" name="直接连接符 33"/>
          <p:cNvCxnSpPr>
            <a:endCxn id="33" idx="1"/>
          </p:cNvCxnSpPr>
          <p:nvPr/>
        </p:nvCxnSpPr>
        <p:spPr>
          <a:xfrm>
            <a:off x="4484454" y="2723795"/>
            <a:ext cx="2768" cy="1355680"/>
          </a:xfrm>
          <a:prstGeom prst="line">
            <a:avLst/>
          </a:prstGeom>
          <a:noFill/>
          <a:ln w="19050" cap="flat" cmpd="sng" algn="ctr">
            <a:solidFill>
              <a:sysClr val="window" lastClr="FFFFFF">
                <a:lumMod val="75000"/>
              </a:sysClr>
            </a:solidFill>
            <a:prstDash val="solid"/>
          </a:ln>
          <a:effectLst/>
        </p:spPr>
      </p:cxnSp>
      <p:sp>
        <p:nvSpPr>
          <p:cNvPr id="35" name="TextBox 40"/>
          <p:cNvSpPr txBox="1"/>
          <p:nvPr/>
        </p:nvSpPr>
        <p:spPr>
          <a:xfrm>
            <a:off x="1624713" y="3728355"/>
            <a:ext cx="1458162" cy="729430"/>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此处添加文本内容</a:t>
            </a:r>
            <a:endParaRPr kumimoji="0" lang="en-US" altLang="zh-CN" sz="11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此次添加文本</a:t>
            </a:r>
            <a:r>
              <a:rPr kumimoji="0" lang="zh-CN" altLang="en-US" sz="11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内容</a:t>
            </a:r>
            <a:endParaRPr kumimoji="0" lang="en-US" altLang="zh-CN" sz="11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此次添加文本内容</a:t>
            </a:r>
            <a:endParaRPr kumimoji="0" lang="en-US" altLang="zh-CN" sz="11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36" name="TextBox 41"/>
          <p:cNvSpPr txBox="1"/>
          <p:nvPr/>
        </p:nvSpPr>
        <p:spPr>
          <a:xfrm>
            <a:off x="2902855" y="4499770"/>
            <a:ext cx="1458162" cy="729430"/>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此次添加文本内容</a:t>
            </a:r>
            <a:endParaRPr kumimoji="0" lang="en-US" altLang="zh-CN" sz="11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此次添加文本</a:t>
            </a:r>
            <a:r>
              <a:rPr kumimoji="0" lang="zh-CN" altLang="en-US" sz="11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内容</a:t>
            </a:r>
            <a:endParaRPr kumimoji="0" lang="en-US" altLang="zh-CN" sz="11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此次添加文本内容</a:t>
            </a:r>
            <a:endParaRPr kumimoji="0" lang="en-US" altLang="zh-CN" sz="11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37" name="TextBox 42"/>
          <p:cNvSpPr txBox="1"/>
          <p:nvPr/>
        </p:nvSpPr>
        <p:spPr>
          <a:xfrm>
            <a:off x="4662180" y="4499770"/>
            <a:ext cx="1458162" cy="729430"/>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此次添加文本内容</a:t>
            </a:r>
            <a:endParaRPr kumimoji="0" lang="en-US" altLang="zh-CN" sz="11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此次添加文本</a:t>
            </a:r>
            <a:r>
              <a:rPr kumimoji="0" lang="zh-CN" altLang="en-US" sz="11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内容</a:t>
            </a:r>
            <a:endParaRPr kumimoji="0" lang="en-US" altLang="zh-CN" sz="11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此次添加文本内容</a:t>
            </a:r>
            <a:endParaRPr kumimoji="0" lang="en-US" altLang="zh-CN" sz="11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38" name="TextBox 43"/>
          <p:cNvSpPr txBox="1"/>
          <p:nvPr/>
        </p:nvSpPr>
        <p:spPr>
          <a:xfrm>
            <a:off x="5927191" y="3774775"/>
            <a:ext cx="1458162" cy="729430"/>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此次添加文本内容</a:t>
            </a:r>
            <a:endParaRPr kumimoji="0" lang="en-US" altLang="zh-CN" sz="11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此次添加文本</a:t>
            </a:r>
            <a:r>
              <a:rPr kumimoji="0" lang="zh-CN" altLang="en-US" sz="11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内容</a:t>
            </a:r>
            <a:endParaRPr kumimoji="0" lang="en-US" altLang="zh-CN" sz="11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此次添加文本内容</a:t>
            </a:r>
            <a:endParaRPr kumimoji="0" lang="en-US" altLang="zh-CN" sz="11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grpSp>
        <p:nvGrpSpPr>
          <p:cNvPr id="39" name="组合 38"/>
          <p:cNvGrpSpPr/>
          <p:nvPr/>
        </p:nvGrpSpPr>
        <p:grpSpPr>
          <a:xfrm>
            <a:off x="3699551" y="1433987"/>
            <a:ext cx="1563386" cy="1563386"/>
            <a:chOff x="2848131" y="1860029"/>
            <a:chExt cx="3807502" cy="3807502"/>
          </a:xfrm>
        </p:grpSpPr>
        <p:grpSp>
          <p:nvGrpSpPr>
            <p:cNvPr id="40" name="组合 39"/>
            <p:cNvGrpSpPr/>
            <p:nvPr/>
          </p:nvGrpSpPr>
          <p:grpSpPr>
            <a:xfrm>
              <a:off x="2848131" y="1860029"/>
              <a:ext cx="3807502" cy="3807502"/>
              <a:chOff x="2848131" y="1860029"/>
              <a:chExt cx="3807502" cy="3807502"/>
            </a:xfrm>
          </p:grpSpPr>
          <p:sp>
            <p:nvSpPr>
              <p:cNvPr id="42" name="椭圆 41"/>
              <p:cNvSpPr/>
              <p:nvPr/>
            </p:nvSpPr>
            <p:spPr>
              <a:xfrm>
                <a:off x="2848131" y="1860029"/>
                <a:ext cx="3807502" cy="3807502"/>
              </a:xfrm>
              <a:prstGeom prst="ellipse">
                <a:avLst/>
              </a:prstGeom>
              <a:gradFill flip="none" rotWithShape="1">
                <a:gsLst>
                  <a:gs pos="0">
                    <a:sysClr val="window" lastClr="FFFFFF"/>
                  </a:gs>
                  <a:gs pos="100000">
                    <a:srgbClr val="E0E0E0"/>
                  </a:gs>
                </a:gsLst>
                <a:lin ang="5400000" scaled="1"/>
                <a:tileRect/>
              </a:gradFill>
              <a:ln w="25400" cap="flat" cmpd="sng" algn="ctr">
                <a:noFill/>
                <a:prstDash val="solid"/>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43" name="椭圆 42"/>
              <p:cNvSpPr/>
              <p:nvPr/>
            </p:nvSpPr>
            <p:spPr>
              <a:xfrm>
                <a:off x="2936823" y="1948721"/>
                <a:ext cx="3630119" cy="3630119"/>
              </a:xfrm>
              <a:prstGeom prst="ellipse">
                <a:avLst/>
              </a:prstGeom>
              <a:gradFill flip="none" rotWithShape="1">
                <a:gsLst>
                  <a:gs pos="0">
                    <a:sysClr val="window" lastClr="FFFFFF"/>
                  </a:gs>
                  <a:gs pos="100000">
                    <a:srgbClr val="DDDEDD"/>
                  </a:gs>
                </a:gsLst>
                <a:lin ang="189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41" name="文本框 91"/>
            <p:cNvSpPr txBox="1"/>
            <p:nvPr/>
          </p:nvSpPr>
          <p:spPr>
            <a:xfrm>
              <a:off x="3222772" y="3335068"/>
              <a:ext cx="3073218" cy="1011912"/>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rPr>
                <a:t>您的标题</a:t>
              </a:r>
              <a:endParaRPr kumimoji="0" lang="en-US" altLang="zh-CN" sz="2100" b="1" i="0" u="none" strike="noStrike" kern="0" cap="none" spc="0" normalizeH="0" baseline="0" noProof="0" dirty="0">
                <a:ln>
                  <a:noFill/>
                </a:ln>
                <a:solidFill>
                  <a:srgbClr val="0070C0"/>
                </a:solidFill>
                <a:effectLst/>
                <a:uLnTx/>
                <a:uFillTx/>
                <a:latin typeface="微软雅黑" pitchFamily="34" charset="-122"/>
                <a:ea typeface="微软雅黑" pitchFamily="34" charset="-122"/>
              </a:endParaRPr>
            </a:p>
          </p:txBody>
        </p:sp>
      </p:grpSp>
      <p:grpSp>
        <p:nvGrpSpPr>
          <p:cNvPr id="44" name="组合 43"/>
          <p:cNvGrpSpPr/>
          <p:nvPr/>
        </p:nvGrpSpPr>
        <p:grpSpPr>
          <a:xfrm>
            <a:off x="2078375" y="2748824"/>
            <a:ext cx="806358" cy="806358"/>
            <a:chOff x="2800449" y="3260788"/>
            <a:chExt cx="1075144" cy="1075144"/>
          </a:xfrm>
        </p:grpSpPr>
        <p:grpSp>
          <p:nvGrpSpPr>
            <p:cNvPr id="45" name="组合 44"/>
            <p:cNvGrpSpPr/>
            <p:nvPr/>
          </p:nvGrpSpPr>
          <p:grpSpPr>
            <a:xfrm>
              <a:off x="2800449" y="3260788"/>
              <a:ext cx="1075144" cy="1075144"/>
              <a:chOff x="3724322" y="1908536"/>
              <a:chExt cx="1329153" cy="1329153"/>
            </a:xfrm>
          </p:grpSpPr>
          <p:sp>
            <p:nvSpPr>
              <p:cNvPr id="47" name="椭圆 46"/>
              <p:cNvSpPr/>
              <p:nvPr/>
            </p:nvSpPr>
            <p:spPr>
              <a:xfrm>
                <a:off x="3724322" y="1908536"/>
                <a:ext cx="1329153" cy="1329153"/>
              </a:xfrm>
              <a:prstGeom prst="ellipse">
                <a:avLst/>
              </a:prstGeom>
              <a:gradFill flip="none" rotWithShape="1">
                <a:gsLst>
                  <a:gs pos="0">
                    <a:sysClr val="window" lastClr="FFFFFF"/>
                  </a:gs>
                  <a:gs pos="100000">
                    <a:srgbClr val="DDDEDD"/>
                  </a:gs>
                </a:gsLst>
                <a:lin ang="9600000" scaled="0"/>
                <a:tileRect/>
              </a:gradFill>
              <a:ln w="28575" cap="flat" cmpd="sng" algn="ctr">
                <a:solidFill>
                  <a:sysClr val="window" lastClr="FFFFFF"/>
                </a:solidFill>
                <a:prstDash val="solid"/>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48" name="椭圆 47"/>
              <p:cNvSpPr/>
              <p:nvPr/>
            </p:nvSpPr>
            <p:spPr>
              <a:xfrm>
                <a:off x="3839838" y="2024052"/>
                <a:ext cx="1098122" cy="1098122"/>
              </a:xfrm>
              <a:prstGeom prst="ellipse">
                <a:avLst/>
              </a:prstGeom>
              <a:solidFill>
                <a:srgbClr val="0070C0"/>
              </a:solidFill>
              <a:ln w="25400" cap="flat" cmpd="sng" algn="ctr">
                <a:noFill/>
                <a:prstDash val="solid"/>
              </a:ln>
              <a:effectLst>
                <a:innerShdw blurRad="63500" dist="50800" dir="18900000">
                  <a:prstClr val="black">
                    <a:alpha val="50000"/>
                  </a:prstClr>
                </a:inn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46" name="Freeform 12"/>
            <p:cNvSpPr>
              <a:spLocks noEditPoints="1"/>
            </p:cNvSpPr>
            <p:nvPr/>
          </p:nvSpPr>
          <p:spPr bwMode="black">
            <a:xfrm>
              <a:off x="3115247" y="3529914"/>
              <a:ext cx="450199" cy="498101"/>
            </a:xfrm>
            <a:custGeom>
              <a:avLst/>
              <a:gdLst>
                <a:gd name="T0" fmla="*/ 709 w 709"/>
                <a:gd name="T1" fmla="*/ 570 h 709"/>
                <a:gd name="T2" fmla="*/ 373 w 709"/>
                <a:gd name="T3" fmla="*/ 709 h 709"/>
                <a:gd name="T4" fmla="*/ 373 w 709"/>
                <a:gd name="T5" fmla="*/ 294 h 709"/>
                <a:gd name="T6" fmla="*/ 709 w 709"/>
                <a:gd name="T7" fmla="*/ 154 h 709"/>
                <a:gd name="T8" fmla="*/ 709 w 709"/>
                <a:gd name="T9" fmla="*/ 570 h 709"/>
                <a:gd name="T10" fmla="*/ 335 w 709"/>
                <a:gd name="T11" fmla="*/ 294 h 709"/>
                <a:gd name="T12" fmla="*/ 0 w 709"/>
                <a:gd name="T13" fmla="*/ 154 h 709"/>
                <a:gd name="T14" fmla="*/ 0 w 709"/>
                <a:gd name="T15" fmla="*/ 570 h 709"/>
                <a:gd name="T16" fmla="*/ 335 w 709"/>
                <a:gd name="T17" fmla="*/ 709 h 709"/>
                <a:gd name="T18" fmla="*/ 335 w 709"/>
                <a:gd name="T19" fmla="*/ 294 h 709"/>
                <a:gd name="T20" fmla="*/ 354 w 709"/>
                <a:gd name="T21" fmla="*/ 0 h 709"/>
                <a:gd name="T22" fmla="*/ 0 w 709"/>
                <a:gd name="T23" fmla="*/ 126 h 709"/>
                <a:gd name="T24" fmla="*/ 354 w 709"/>
                <a:gd name="T25" fmla="*/ 268 h 709"/>
                <a:gd name="T26" fmla="*/ 709 w 709"/>
                <a:gd name="T27" fmla="*/ 126 h 709"/>
                <a:gd name="T28" fmla="*/ 354 w 709"/>
                <a:gd name="T29" fmla="*/ 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9" h="709">
                  <a:moveTo>
                    <a:pt x="709" y="570"/>
                  </a:moveTo>
                  <a:lnTo>
                    <a:pt x="373" y="709"/>
                  </a:lnTo>
                  <a:lnTo>
                    <a:pt x="373" y="294"/>
                  </a:lnTo>
                  <a:lnTo>
                    <a:pt x="709" y="154"/>
                  </a:lnTo>
                  <a:lnTo>
                    <a:pt x="709" y="570"/>
                  </a:lnTo>
                  <a:close/>
                  <a:moveTo>
                    <a:pt x="335" y="294"/>
                  </a:moveTo>
                  <a:lnTo>
                    <a:pt x="0" y="154"/>
                  </a:lnTo>
                  <a:lnTo>
                    <a:pt x="0" y="570"/>
                  </a:lnTo>
                  <a:lnTo>
                    <a:pt x="335" y="709"/>
                  </a:lnTo>
                  <a:lnTo>
                    <a:pt x="335" y="294"/>
                  </a:lnTo>
                  <a:close/>
                  <a:moveTo>
                    <a:pt x="354" y="0"/>
                  </a:moveTo>
                  <a:lnTo>
                    <a:pt x="0" y="126"/>
                  </a:lnTo>
                  <a:lnTo>
                    <a:pt x="354" y="268"/>
                  </a:lnTo>
                  <a:lnTo>
                    <a:pt x="709" y="126"/>
                  </a:lnTo>
                  <a:lnTo>
                    <a:pt x="354" y="0"/>
                  </a:lnTo>
                  <a:close/>
                </a:path>
              </a:pathLst>
            </a:custGeom>
            <a:solidFill>
              <a:srgbClr val="FFFFFF"/>
            </a:solidFill>
            <a:ln>
              <a:noFill/>
            </a:ln>
          </p:spPr>
          <p:txBody>
            <a:bodyPr vert="horz" wrap="square" lIns="82305" tIns="41153" rIns="82305" bIns="41153"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marL="0" marR="0" lvl="0" indent="0" algn="l" defTabSz="68548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grpSp>
      <p:grpSp>
        <p:nvGrpSpPr>
          <p:cNvPr id="49" name="组合 48"/>
          <p:cNvGrpSpPr/>
          <p:nvPr/>
        </p:nvGrpSpPr>
        <p:grpSpPr>
          <a:xfrm>
            <a:off x="3187293" y="3411354"/>
            <a:ext cx="806358" cy="806358"/>
            <a:chOff x="4279007" y="4144161"/>
            <a:chExt cx="1075144" cy="1075144"/>
          </a:xfrm>
        </p:grpSpPr>
        <p:grpSp>
          <p:nvGrpSpPr>
            <p:cNvPr id="50" name="组合 49"/>
            <p:cNvGrpSpPr/>
            <p:nvPr/>
          </p:nvGrpSpPr>
          <p:grpSpPr>
            <a:xfrm>
              <a:off x="4279007" y="4144161"/>
              <a:ext cx="1075144" cy="1075144"/>
              <a:chOff x="3724322" y="1908536"/>
              <a:chExt cx="1329153" cy="1329153"/>
            </a:xfrm>
          </p:grpSpPr>
          <p:sp>
            <p:nvSpPr>
              <p:cNvPr id="52" name="椭圆 51"/>
              <p:cNvSpPr/>
              <p:nvPr/>
            </p:nvSpPr>
            <p:spPr>
              <a:xfrm>
                <a:off x="3724322" y="1908536"/>
                <a:ext cx="1329153" cy="1329153"/>
              </a:xfrm>
              <a:prstGeom prst="ellipse">
                <a:avLst/>
              </a:prstGeom>
              <a:gradFill flip="none" rotWithShape="1">
                <a:gsLst>
                  <a:gs pos="0">
                    <a:sysClr val="window" lastClr="FFFFFF"/>
                  </a:gs>
                  <a:gs pos="100000">
                    <a:srgbClr val="DDDEDD"/>
                  </a:gs>
                </a:gsLst>
                <a:lin ang="9600000" scaled="0"/>
                <a:tileRect/>
              </a:gradFill>
              <a:ln w="28575" cap="flat" cmpd="sng" algn="ctr">
                <a:solidFill>
                  <a:sysClr val="window" lastClr="FFFFFF"/>
                </a:solidFill>
                <a:prstDash val="solid"/>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53" name="椭圆 52"/>
              <p:cNvSpPr/>
              <p:nvPr/>
            </p:nvSpPr>
            <p:spPr>
              <a:xfrm>
                <a:off x="3839838" y="2024052"/>
                <a:ext cx="1098122" cy="1098122"/>
              </a:xfrm>
              <a:prstGeom prst="ellipse">
                <a:avLst/>
              </a:prstGeom>
              <a:solidFill>
                <a:srgbClr val="0070C0"/>
              </a:solidFill>
              <a:ln w="25400" cap="flat" cmpd="sng" algn="ctr">
                <a:noFill/>
                <a:prstDash val="solid"/>
              </a:ln>
              <a:effectLst>
                <a:innerShdw blurRad="63500" dist="50800" dir="18900000">
                  <a:prstClr val="black">
                    <a:alpha val="50000"/>
                  </a:prstClr>
                </a:inn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pic>
          <p:nvPicPr>
            <p:cNvPr id="51" name="Picture 5" descr="C:\Users\Jonahs\Dropbox\Projects SCOTT\MEET Windows Azure\source\Background\tile-icon-CDN.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503176" y="4333642"/>
              <a:ext cx="638782" cy="63861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4" name="组合 53"/>
          <p:cNvGrpSpPr/>
          <p:nvPr/>
        </p:nvGrpSpPr>
        <p:grpSpPr>
          <a:xfrm>
            <a:off x="4866256" y="3479877"/>
            <a:ext cx="806358" cy="806358"/>
            <a:chOff x="6517624" y="4235525"/>
            <a:chExt cx="1075144" cy="1075144"/>
          </a:xfrm>
        </p:grpSpPr>
        <p:grpSp>
          <p:nvGrpSpPr>
            <p:cNvPr id="55" name="组合 54"/>
            <p:cNvGrpSpPr/>
            <p:nvPr/>
          </p:nvGrpSpPr>
          <p:grpSpPr>
            <a:xfrm>
              <a:off x="6517624" y="4235525"/>
              <a:ext cx="1075144" cy="1075144"/>
              <a:chOff x="3724322" y="1908536"/>
              <a:chExt cx="1329153" cy="1329153"/>
            </a:xfrm>
          </p:grpSpPr>
          <p:sp>
            <p:nvSpPr>
              <p:cNvPr id="57" name="椭圆 56"/>
              <p:cNvSpPr/>
              <p:nvPr/>
            </p:nvSpPr>
            <p:spPr>
              <a:xfrm>
                <a:off x="3724322" y="1908536"/>
                <a:ext cx="1329153" cy="1329153"/>
              </a:xfrm>
              <a:prstGeom prst="ellipse">
                <a:avLst/>
              </a:prstGeom>
              <a:gradFill flip="none" rotWithShape="1">
                <a:gsLst>
                  <a:gs pos="0">
                    <a:sysClr val="window" lastClr="FFFFFF"/>
                  </a:gs>
                  <a:gs pos="100000">
                    <a:srgbClr val="DDDEDD"/>
                  </a:gs>
                </a:gsLst>
                <a:lin ang="9600000" scaled="0"/>
                <a:tileRect/>
              </a:gradFill>
              <a:ln w="28575" cap="flat" cmpd="sng" algn="ctr">
                <a:solidFill>
                  <a:sysClr val="window" lastClr="FFFFFF"/>
                </a:solidFill>
                <a:prstDash val="solid"/>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58" name="椭圆 57"/>
              <p:cNvSpPr/>
              <p:nvPr/>
            </p:nvSpPr>
            <p:spPr>
              <a:xfrm>
                <a:off x="3839838" y="2024052"/>
                <a:ext cx="1098122" cy="1098122"/>
              </a:xfrm>
              <a:prstGeom prst="ellipse">
                <a:avLst/>
              </a:prstGeom>
              <a:solidFill>
                <a:srgbClr val="0070C0"/>
              </a:solidFill>
              <a:ln w="25400" cap="flat" cmpd="sng" algn="ctr">
                <a:noFill/>
                <a:prstDash val="solid"/>
              </a:ln>
              <a:effectLst>
                <a:innerShdw blurRad="63500" dist="50800" dir="18900000">
                  <a:prstClr val="black">
                    <a:alpha val="50000"/>
                  </a:prstClr>
                </a:inn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pic>
          <p:nvPicPr>
            <p:cNvPr id="56" name="Picture 10" descr="C:\Users\Jonahs\Dropbox\Projects SCOTT\MEET Windows Azure\source\Background\tile-icon-network.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731404" y="4453789"/>
              <a:ext cx="638782" cy="63861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9" name="组合 58"/>
          <p:cNvGrpSpPr/>
          <p:nvPr/>
        </p:nvGrpSpPr>
        <p:grpSpPr>
          <a:xfrm>
            <a:off x="6012082" y="2748824"/>
            <a:ext cx="806358" cy="806358"/>
            <a:chOff x="8045392" y="3260788"/>
            <a:chExt cx="1075144" cy="1075144"/>
          </a:xfrm>
        </p:grpSpPr>
        <p:grpSp>
          <p:nvGrpSpPr>
            <p:cNvPr id="60" name="组合 59"/>
            <p:cNvGrpSpPr/>
            <p:nvPr/>
          </p:nvGrpSpPr>
          <p:grpSpPr>
            <a:xfrm>
              <a:off x="8045392" y="3260788"/>
              <a:ext cx="1075144" cy="1075144"/>
              <a:chOff x="3724322" y="1908536"/>
              <a:chExt cx="1329153" cy="1329153"/>
            </a:xfrm>
          </p:grpSpPr>
          <p:sp>
            <p:nvSpPr>
              <p:cNvPr id="62" name="椭圆 61"/>
              <p:cNvSpPr/>
              <p:nvPr/>
            </p:nvSpPr>
            <p:spPr>
              <a:xfrm>
                <a:off x="3724322" y="1908536"/>
                <a:ext cx="1329153" cy="1329153"/>
              </a:xfrm>
              <a:prstGeom prst="ellipse">
                <a:avLst/>
              </a:prstGeom>
              <a:gradFill flip="none" rotWithShape="1">
                <a:gsLst>
                  <a:gs pos="0">
                    <a:sysClr val="window" lastClr="FFFFFF"/>
                  </a:gs>
                  <a:gs pos="100000">
                    <a:srgbClr val="DDDEDD"/>
                  </a:gs>
                </a:gsLst>
                <a:lin ang="9600000" scaled="0"/>
                <a:tileRect/>
              </a:gradFill>
              <a:ln w="28575" cap="flat" cmpd="sng" algn="ctr">
                <a:solidFill>
                  <a:sysClr val="window" lastClr="FFFFFF"/>
                </a:solidFill>
                <a:prstDash val="solid"/>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63" name="椭圆 62"/>
              <p:cNvSpPr/>
              <p:nvPr/>
            </p:nvSpPr>
            <p:spPr>
              <a:xfrm>
                <a:off x="3839838" y="2024052"/>
                <a:ext cx="1098122" cy="1098122"/>
              </a:xfrm>
              <a:prstGeom prst="ellipse">
                <a:avLst/>
              </a:prstGeom>
              <a:solidFill>
                <a:srgbClr val="0070C0"/>
              </a:solidFill>
              <a:ln w="25400" cap="flat" cmpd="sng" algn="ctr">
                <a:noFill/>
                <a:prstDash val="solid"/>
              </a:ln>
              <a:effectLst>
                <a:innerShdw blurRad="63500" dist="50800" dir="18900000">
                  <a:prstClr val="black">
                    <a:alpha val="50000"/>
                  </a:prstClr>
                </a:innerShdw>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61" name="Freeform 45"/>
            <p:cNvSpPr>
              <a:spLocks noEditPoints="1"/>
            </p:cNvSpPr>
            <p:nvPr/>
          </p:nvSpPr>
          <p:spPr bwMode="black">
            <a:xfrm>
              <a:off x="8341545" y="3499152"/>
              <a:ext cx="470167" cy="507079"/>
            </a:xfrm>
            <a:custGeom>
              <a:avLst/>
              <a:gdLst>
                <a:gd name="T0" fmla="*/ 135 w 140"/>
                <a:gd name="T1" fmla="*/ 85 h 151"/>
                <a:gd name="T2" fmla="*/ 140 w 140"/>
                <a:gd name="T3" fmla="*/ 96 h 151"/>
                <a:gd name="T4" fmla="*/ 134 w 140"/>
                <a:gd name="T5" fmla="*/ 106 h 151"/>
                <a:gd name="T6" fmla="*/ 137 w 140"/>
                <a:gd name="T7" fmla="*/ 117 h 151"/>
                <a:gd name="T8" fmla="*/ 129 w 140"/>
                <a:gd name="T9" fmla="*/ 128 h 151"/>
                <a:gd name="T10" fmla="*/ 128 w 140"/>
                <a:gd name="T11" fmla="*/ 137 h 151"/>
                <a:gd name="T12" fmla="*/ 116 w 140"/>
                <a:gd name="T13" fmla="*/ 148 h 151"/>
                <a:gd name="T14" fmla="*/ 65 w 140"/>
                <a:gd name="T15" fmla="*/ 148 h 151"/>
                <a:gd name="T16" fmla="*/ 33 w 140"/>
                <a:gd name="T17" fmla="*/ 142 h 151"/>
                <a:gd name="T18" fmla="*/ 33 w 140"/>
                <a:gd name="T19" fmla="*/ 82 h 151"/>
                <a:gd name="T20" fmla="*/ 34 w 140"/>
                <a:gd name="T21" fmla="*/ 82 h 151"/>
                <a:gd name="T22" fmla="*/ 34 w 140"/>
                <a:gd name="T23" fmla="*/ 82 h 151"/>
                <a:gd name="T24" fmla="*/ 37 w 140"/>
                <a:gd name="T25" fmla="*/ 82 h 151"/>
                <a:gd name="T26" fmla="*/ 60 w 140"/>
                <a:gd name="T27" fmla="*/ 48 h 151"/>
                <a:gd name="T28" fmla="*/ 68 w 140"/>
                <a:gd name="T29" fmla="*/ 39 h 151"/>
                <a:gd name="T30" fmla="*/ 81 w 140"/>
                <a:gd name="T31" fmla="*/ 3 h 151"/>
                <a:gd name="T32" fmla="*/ 97 w 140"/>
                <a:gd name="T33" fmla="*/ 8 h 151"/>
                <a:gd name="T34" fmla="*/ 99 w 140"/>
                <a:gd name="T35" fmla="*/ 35 h 151"/>
                <a:gd name="T36" fmla="*/ 90 w 140"/>
                <a:gd name="T37" fmla="*/ 60 h 151"/>
                <a:gd name="T38" fmla="*/ 130 w 140"/>
                <a:gd name="T39" fmla="*/ 62 h 151"/>
                <a:gd name="T40" fmla="*/ 140 w 140"/>
                <a:gd name="T41" fmla="*/ 77 h 151"/>
                <a:gd name="T42" fmla="*/ 135 w 140"/>
                <a:gd name="T43" fmla="*/ 85 h 151"/>
                <a:gd name="T44" fmla="*/ 30 w 140"/>
                <a:gd name="T45" fmla="*/ 137 h 151"/>
                <a:gd name="T46" fmla="*/ 30 w 140"/>
                <a:gd name="T47" fmla="*/ 137 h 151"/>
                <a:gd name="T48" fmla="*/ 30 w 140"/>
                <a:gd name="T49" fmla="*/ 82 h 151"/>
                <a:gd name="T50" fmla="*/ 23 w 140"/>
                <a:gd name="T51" fmla="*/ 76 h 151"/>
                <a:gd name="T52" fmla="*/ 7 w 140"/>
                <a:gd name="T53" fmla="*/ 76 h 151"/>
                <a:gd name="T54" fmla="*/ 0 w 140"/>
                <a:gd name="T55" fmla="*/ 82 h 151"/>
                <a:gd name="T56" fmla="*/ 0 w 140"/>
                <a:gd name="T57" fmla="*/ 137 h 151"/>
                <a:gd name="T58" fmla="*/ 7 w 140"/>
                <a:gd name="T59" fmla="*/ 144 h 151"/>
                <a:gd name="T60" fmla="*/ 23 w 140"/>
                <a:gd name="T61" fmla="*/ 144 h 151"/>
                <a:gd name="T62" fmla="*/ 30 w 140"/>
                <a:gd name="T63" fmla="*/ 137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0" h="151">
                  <a:moveTo>
                    <a:pt x="135" y="85"/>
                  </a:moveTo>
                  <a:cubicBezTo>
                    <a:pt x="135" y="88"/>
                    <a:pt x="140" y="93"/>
                    <a:pt x="140" y="96"/>
                  </a:cubicBezTo>
                  <a:cubicBezTo>
                    <a:pt x="140" y="99"/>
                    <a:pt x="134" y="103"/>
                    <a:pt x="134" y="106"/>
                  </a:cubicBezTo>
                  <a:cubicBezTo>
                    <a:pt x="133" y="109"/>
                    <a:pt x="137" y="114"/>
                    <a:pt x="137" y="117"/>
                  </a:cubicBezTo>
                  <a:cubicBezTo>
                    <a:pt x="137" y="121"/>
                    <a:pt x="130" y="125"/>
                    <a:pt x="129" y="128"/>
                  </a:cubicBezTo>
                  <a:cubicBezTo>
                    <a:pt x="128" y="130"/>
                    <a:pt x="129" y="135"/>
                    <a:pt x="128" y="137"/>
                  </a:cubicBezTo>
                  <a:cubicBezTo>
                    <a:pt x="127" y="141"/>
                    <a:pt x="120" y="147"/>
                    <a:pt x="116" y="148"/>
                  </a:cubicBezTo>
                  <a:cubicBezTo>
                    <a:pt x="104" y="151"/>
                    <a:pt x="65" y="148"/>
                    <a:pt x="65" y="148"/>
                  </a:cubicBezTo>
                  <a:cubicBezTo>
                    <a:pt x="65" y="148"/>
                    <a:pt x="65" y="148"/>
                    <a:pt x="33" y="142"/>
                  </a:cubicBezTo>
                  <a:cubicBezTo>
                    <a:pt x="33" y="142"/>
                    <a:pt x="33" y="142"/>
                    <a:pt x="33" y="82"/>
                  </a:cubicBezTo>
                  <a:cubicBezTo>
                    <a:pt x="33" y="82"/>
                    <a:pt x="33" y="82"/>
                    <a:pt x="34" y="82"/>
                  </a:cubicBezTo>
                  <a:cubicBezTo>
                    <a:pt x="34" y="82"/>
                    <a:pt x="34" y="82"/>
                    <a:pt x="34" y="82"/>
                  </a:cubicBezTo>
                  <a:cubicBezTo>
                    <a:pt x="34" y="82"/>
                    <a:pt x="34" y="82"/>
                    <a:pt x="37" y="82"/>
                  </a:cubicBezTo>
                  <a:cubicBezTo>
                    <a:pt x="41" y="81"/>
                    <a:pt x="49" y="75"/>
                    <a:pt x="60" y="48"/>
                  </a:cubicBezTo>
                  <a:cubicBezTo>
                    <a:pt x="61" y="44"/>
                    <a:pt x="65" y="42"/>
                    <a:pt x="68" y="39"/>
                  </a:cubicBezTo>
                  <a:cubicBezTo>
                    <a:pt x="75" y="34"/>
                    <a:pt x="79" y="27"/>
                    <a:pt x="81" y="3"/>
                  </a:cubicBezTo>
                  <a:cubicBezTo>
                    <a:pt x="81" y="0"/>
                    <a:pt x="91" y="1"/>
                    <a:pt x="97" y="8"/>
                  </a:cubicBezTo>
                  <a:cubicBezTo>
                    <a:pt x="102" y="14"/>
                    <a:pt x="102" y="26"/>
                    <a:pt x="99" y="35"/>
                  </a:cubicBezTo>
                  <a:cubicBezTo>
                    <a:pt x="96" y="41"/>
                    <a:pt x="87" y="55"/>
                    <a:pt x="90" y="60"/>
                  </a:cubicBezTo>
                  <a:cubicBezTo>
                    <a:pt x="90" y="60"/>
                    <a:pt x="124" y="59"/>
                    <a:pt x="130" y="62"/>
                  </a:cubicBezTo>
                  <a:cubicBezTo>
                    <a:pt x="134" y="63"/>
                    <a:pt x="140" y="72"/>
                    <a:pt x="140" y="77"/>
                  </a:cubicBezTo>
                  <a:cubicBezTo>
                    <a:pt x="140" y="79"/>
                    <a:pt x="136" y="83"/>
                    <a:pt x="135" y="85"/>
                  </a:cubicBezTo>
                  <a:close/>
                  <a:moveTo>
                    <a:pt x="30" y="137"/>
                  </a:moveTo>
                  <a:cubicBezTo>
                    <a:pt x="30" y="137"/>
                    <a:pt x="30" y="137"/>
                    <a:pt x="30" y="137"/>
                  </a:cubicBezTo>
                  <a:cubicBezTo>
                    <a:pt x="30" y="137"/>
                    <a:pt x="30" y="137"/>
                    <a:pt x="30" y="82"/>
                  </a:cubicBezTo>
                  <a:cubicBezTo>
                    <a:pt x="30" y="79"/>
                    <a:pt x="27" y="76"/>
                    <a:pt x="23" y="76"/>
                  </a:cubicBezTo>
                  <a:cubicBezTo>
                    <a:pt x="23" y="76"/>
                    <a:pt x="23" y="76"/>
                    <a:pt x="7" y="76"/>
                  </a:cubicBezTo>
                  <a:cubicBezTo>
                    <a:pt x="3" y="76"/>
                    <a:pt x="0" y="79"/>
                    <a:pt x="0" y="82"/>
                  </a:cubicBezTo>
                  <a:cubicBezTo>
                    <a:pt x="0" y="82"/>
                    <a:pt x="0" y="82"/>
                    <a:pt x="0" y="137"/>
                  </a:cubicBezTo>
                  <a:cubicBezTo>
                    <a:pt x="0" y="141"/>
                    <a:pt x="3" y="144"/>
                    <a:pt x="7" y="144"/>
                  </a:cubicBezTo>
                  <a:cubicBezTo>
                    <a:pt x="7" y="144"/>
                    <a:pt x="7" y="144"/>
                    <a:pt x="23" y="144"/>
                  </a:cubicBezTo>
                  <a:cubicBezTo>
                    <a:pt x="27" y="144"/>
                    <a:pt x="30" y="141"/>
                    <a:pt x="30" y="1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5" rIns="68568" bIns="34285"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marL="0" marR="0" lvl="0" indent="0" algn="l" defTabSz="514248"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up)">
                                      <p:cBhvr>
                                        <p:cTn id="13" dur="500"/>
                                        <p:tgtEl>
                                          <p:spTgt spid="34"/>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wipe(left)">
                                      <p:cBhvr>
                                        <p:cTn id="17" dur="500"/>
                                        <p:tgtEl>
                                          <p:spTgt spid="33"/>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fade">
                                      <p:cBhvr>
                                        <p:cTn id="21" dur="1000"/>
                                        <p:tgtEl>
                                          <p:spTgt spid="44"/>
                                        </p:tgtEl>
                                      </p:cBhvr>
                                    </p:animEffect>
                                    <p:anim calcmode="lin" valueType="num">
                                      <p:cBhvr>
                                        <p:cTn id="22" dur="1000" fill="hold"/>
                                        <p:tgtEl>
                                          <p:spTgt spid="44"/>
                                        </p:tgtEl>
                                        <p:attrNameLst>
                                          <p:attrName>ppt_x</p:attrName>
                                        </p:attrNameLst>
                                      </p:cBhvr>
                                      <p:tavLst>
                                        <p:tav tm="0">
                                          <p:val>
                                            <p:strVal val="#ppt_x"/>
                                          </p:val>
                                        </p:tav>
                                        <p:tav tm="100000">
                                          <p:val>
                                            <p:strVal val="#ppt_x"/>
                                          </p:val>
                                        </p:tav>
                                      </p:tavLst>
                                    </p:anim>
                                    <p:anim calcmode="lin" valueType="num">
                                      <p:cBhvr>
                                        <p:cTn id="23" dur="1000" fill="hold"/>
                                        <p:tgtEl>
                                          <p:spTgt spid="44"/>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fade">
                                      <p:cBhvr>
                                        <p:cTn id="26" dur="1000"/>
                                        <p:tgtEl>
                                          <p:spTgt spid="49"/>
                                        </p:tgtEl>
                                      </p:cBhvr>
                                    </p:animEffect>
                                    <p:anim calcmode="lin" valueType="num">
                                      <p:cBhvr>
                                        <p:cTn id="27" dur="1000" fill="hold"/>
                                        <p:tgtEl>
                                          <p:spTgt spid="49"/>
                                        </p:tgtEl>
                                        <p:attrNameLst>
                                          <p:attrName>ppt_x</p:attrName>
                                        </p:attrNameLst>
                                      </p:cBhvr>
                                      <p:tavLst>
                                        <p:tav tm="0">
                                          <p:val>
                                            <p:strVal val="#ppt_x"/>
                                          </p:val>
                                        </p:tav>
                                        <p:tav tm="100000">
                                          <p:val>
                                            <p:strVal val="#ppt_x"/>
                                          </p:val>
                                        </p:tav>
                                      </p:tavLst>
                                    </p:anim>
                                    <p:anim calcmode="lin" valueType="num">
                                      <p:cBhvr>
                                        <p:cTn id="28" dur="1000" fill="hold"/>
                                        <p:tgtEl>
                                          <p:spTgt spid="49"/>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fade">
                                      <p:cBhvr>
                                        <p:cTn id="31" dur="1000"/>
                                        <p:tgtEl>
                                          <p:spTgt spid="54"/>
                                        </p:tgtEl>
                                      </p:cBhvr>
                                    </p:animEffect>
                                    <p:anim calcmode="lin" valueType="num">
                                      <p:cBhvr>
                                        <p:cTn id="32" dur="1000" fill="hold"/>
                                        <p:tgtEl>
                                          <p:spTgt spid="54"/>
                                        </p:tgtEl>
                                        <p:attrNameLst>
                                          <p:attrName>ppt_x</p:attrName>
                                        </p:attrNameLst>
                                      </p:cBhvr>
                                      <p:tavLst>
                                        <p:tav tm="0">
                                          <p:val>
                                            <p:strVal val="#ppt_x"/>
                                          </p:val>
                                        </p:tav>
                                        <p:tav tm="100000">
                                          <p:val>
                                            <p:strVal val="#ppt_x"/>
                                          </p:val>
                                        </p:tav>
                                      </p:tavLst>
                                    </p:anim>
                                    <p:anim calcmode="lin" valueType="num">
                                      <p:cBhvr>
                                        <p:cTn id="33" dur="1000" fill="hold"/>
                                        <p:tgtEl>
                                          <p:spTgt spid="54"/>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59"/>
                                        </p:tgtEl>
                                        <p:attrNameLst>
                                          <p:attrName>style.visibility</p:attrName>
                                        </p:attrNameLst>
                                      </p:cBhvr>
                                      <p:to>
                                        <p:strVal val="visible"/>
                                      </p:to>
                                    </p:set>
                                    <p:animEffect transition="in" filter="fade">
                                      <p:cBhvr>
                                        <p:cTn id="36" dur="1000"/>
                                        <p:tgtEl>
                                          <p:spTgt spid="59"/>
                                        </p:tgtEl>
                                      </p:cBhvr>
                                    </p:animEffect>
                                    <p:anim calcmode="lin" valueType="num">
                                      <p:cBhvr>
                                        <p:cTn id="37" dur="1000" fill="hold"/>
                                        <p:tgtEl>
                                          <p:spTgt spid="59"/>
                                        </p:tgtEl>
                                        <p:attrNameLst>
                                          <p:attrName>ppt_x</p:attrName>
                                        </p:attrNameLst>
                                      </p:cBhvr>
                                      <p:tavLst>
                                        <p:tav tm="0">
                                          <p:val>
                                            <p:strVal val="#ppt_x"/>
                                          </p:val>
                                        </p:tav>
                                        <p:tav tm="100000">
                                          <p:val>
                                            <p:strVal val="#ppt_x"/>
                                          </p:val>
                                        </p:tav>
                                      </p:tavLst>
                                    </p:anim>
                                    <p:anim calcmode="lin" valueType="num">
                                      <p:cBhvr>
                                        <p:cTn id="38" dur="1000" fill="hold"/>
                                        <p:tgtEl>
                                          <p:spTgt spid="59"/>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fade">
                                      <p:cBhvr>
                                        <p:cTn id="41" dur="1000"/>
                                        <p:tgtEl>
                                          <p:spTgt spid="35"/>
                                        </p:tgtEl>
                                      </p:cBhvr>
                                    </p:animEffect>
                                    <p:anim calcmode="lin" valueType="num">
                                      <p:cBhvr>
                                        <p:cTn id="42" dur="1000" fill="hold"/>
                                        <p:tgtEl>
                                          <p:spTgt spid="35"/>
                                        </p:tgtEl>
                                        <p:attrNameLst>
                                          <p:attrName>ppt_x</p:attrName>
                                        </p:attrNameLst>
                                      </p:cBhvr>
                                      <p:tavLst>
                                        <p:tav tm="0">
                                          <p:val>
                                            <p:strVal val="#ppt_x"/>
                                          </p:val>
                                        </p:tav>
                                        <p:tav tm="100000">
                                          <p:val>
                                            <p:strVal val="#ppt_x"/>
                                          </p:val>
                                        </p:tav>
                                      </p:tavLst>
                                    </p:anim>
                                    <p:anim calcmode="lin" valueType="num">
                                      <p:cBhvr>
                                        <p:cTn id="43" dur="1000" fill="hold"/>
                                        <p:tgtEl>
                                          <p:spTgt spid="35"/>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0"/>
                                  </p:stCondLst>
                                  <p:childTnLst>
                                    <p:set>
                                      <p:cBhvr>
                                        <p:cTn id="45" dur="1" fill="hold">
                                          <p:stCondLst>
                                            <p:cond delay="0"/>
                                          </p:stCondLst>
                                        </p:cTn>
                                        <p:tgtEl>
                                          <p:spTgt spid="36"/>
                                        </p:tgtEl>
                                        <p:attrNameLst>
                                          <p:attrName>style.visibility</p:attrName>
                                        </p:attrNameLst>
                                      </p:cBhvr>
                                      <p:to>
                                        <p:strVal val="visible"/>
                                      </p:to>
                                    </p:set>
                                    <p:animEffect transition="in" filter="fade">
                                      <p:cBhvr>
                                        <p:cTn id="46" dur="1000"/>
                                        <p:tgtEl>
                                          <p:spTgt spid="36"/>
                                        </p:tgtEl>
                                      </p:cBhvr>
                                    </p:animEffect>
                                    <p:anim calcmode="lin" valueType="num">
                                      <p:cBhvr>
                                        <p:cTn id="47" dur="1000" fill="hold"/>
                                        <p:tgtEl>
                                          <p:spTgt spid="36"/>
                                        </p:tgtEl>
                                        <p:attrNameLst>
                                          <p:attrName>ppt_x</p:attrName>
                                        </p:attrNameLst>
                                      </p:cBhvr>
                                      <p:tavLst>
                                        <p:tav tm="0">
                                          <p:val>
                                            <p:strVal val="#ppt_x"/>
                                          </p:val>
                                        </p:tav>
                                        <p:tav tm="100000">
                                          <p:val>
                                            <p:strVal val="#ppt_x"/>
                                          </p:val>
                                        </p:tav>
                                      </p:tavLst>
                                    </p:anim>
                                    <p:anim calcmode="lin" valueType="num">
                                      <p:cBhvr>
                                        <p:cTn id="48" dur="1000" fill="hold"/>
                                        <p:tgtEl>
                                          <p:spTgt spid="36"/>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fade">
                                      <p:cBhvr>
                                        <p:cTn id="51" dur="1000"/>
                                        <p:tgtEl>
                                          <p:spTgt spid="37"/>
                                        </p:tgtEl>
                                      </p:cBhvr>
                                    </p:animEffect>
                                    <p:anim calcmode="lin" valueType="num">
                                      <p:cBhvr>
                                        <p:cTn id="52" dur="1000" fill="hold"/>
                                        <p:tgtEl>
                                          <p:spTgt spid="37"/>
                                        </p:tgtEl>
                                        <p:attrNameLst>
                                          <p:attrName>ppt_x</p:attrName>
                                        </p:attrNameLst>
                                      </p:cBhvr>
                                      <p:tavLst>
                                        <p:tav tm="0">
                                          <p:val>
                                            <p:strVal val="#ppt_x"/>
                                          </p:val>
                                        </p:tav>
                                        <p:tav tm="100000">
                                          <p:val>
                                            <p:strVal val="#ppt_x"/>
                                          </p:val>
                                        </p:tav>
                                      </p:tavLst>
                                    </p:anim>
                                    <p:anim calcmode="lin" valueType="num">
                                      <p:cBhvr>
                                        <p:cTn id="53" dur="1000" fill="hold"/>
                                        <p:tgtEl>
                                          <p:spTgt spid="37"/>
                                        </p:tgtEl>
                                        <p:attrNameLst>
                                          <p:attrName>ppt_y</p:attrName>
                                        </p:attrNameLst>
                                      </p:cBhvr>
                                      <p:tavLst>
                                        <p:tav tm="0">
                                          <p:val>
                                            <p:strVal val="#ppt_y-.1"/>
                                          </p:val>
                                        </p:tav>
                                        <p:tav tm="100000">
                                          <p:val>
                                            <p:strVal val="#ppt_y"/>
                                          </p:val>
                                        </p:tav>
                                      </p:tavLst>
                                    </p:anim>
                                  </p:childTnLst>
                                </p:cTn>
                              </p:par>
                              <p:par>
                                <p:cTn id="54" presetID="47" presetClass="entr" presetSubtype="0" fill="hold" grpId="0" nodeType="with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fade">
                                      <p:cBhvr>
                                        <p:cTn id="56" dur="1000"/>
                                        <p:tgtEl>
                                          <p:spTgt spid="38"/>
                                        </p:tgtEl>
                                      </p:cBhvr>
                                    </p:animEffect>
                                    <p:anim calcmode="lin" valueType="num">
                                      <p:cBhvr>
                                        <p:cTn id="57" dur="1000" fill="hold"/>
                                        <p:tgtEl>
                                          <p:spTgt spid="38"/>
                                        </p:tgtEl>
                                        <p:attrNameLst>
                                          <p:attrName>ppt_x</p:attrName>
                                        </p:attrNameLst>
                                      </p:cBhvr>
                                      <p:tavLst>
                                        <p:tav tm="0">
                                          <p:val>
                                            <p:strVal val="#ppt_x"/>
                                          </p:val>
                                        </p:tav>
                                        <p:tav tm="100000">
                                          <p:val>
                                            <p:strVal val="#ppt_x"/>
                                          </p:val>
                                        </p:tav>
                                      </p:tavLst>
                                    </p:anim>
                                    <p:anim calcmode="lin" valueType="num">
                                      <p:cBhvr>
                                        <p:cTn id="58"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5" grpId="0"/>
      <p:bldP spid="36" grpId="0"/>
      <p:bldP spid="37" grpId="0"/>
      <p:bldP spid="3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圆角矩形 17"/>
          <p:cNvSpPr/>
          <p:nvPr/>
        </p:nvSpPr>
        <p:spPr bwMode="auto">
          <a:xfrm>
            <a:off x="2328575" y="1845299"/>
            <a:ext cx="2065737" cy="485238"/>
          </a:xfrm>
          <a:prstGeom prst="roundRect">
            <a:avLst>
              <a:gd name="adj" fmla="val 50000"/>
            </a:avLst>
          </a:prstGeom>
          <a:gradFill>
            <a:gsLst>
              <a:gs pos="0">
                <a:sysClr val="window" lastClr="FFFFFF">
                  <a:lumMod val="95000"/>
                </a:sysClr>
              </a:gs>
              <a:gs pos="50000">
                <a:sysClr val="window" lastClr="FFFFFF"/>
              </a:gs>
              <a:gs pos="100000">
                <a:sysClr val="window" lastClr="FFFFFF">
                  <a:lumMod val="85000"/>
                </a:sysClr>
              </a:gs>
            </a:gsLst>
            <a:lin ang="16200000" scaled="0"/>
          </a:gradFill>
          <a:ln w="28575" cap="flat" cmpd="sng" algn="ctr">
            <a:noFill/>
            <a:prstDash val="solid"/>
            <a:miter lim="800000"/>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lIns="68543" tIns="34272" rIns="68543" bIns="34272"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0C0"/>
              </a:solidFill>
              <a:effectLst/>
              <a:uLnTx/>
              <a:uFillTx/>
              <a:latin typeface="微软雅黑" pitchFamily="34" charset="-122"/>
              <a:ea typeface="微软雅黑" pitchFamily="34" charset="-122"/>
            </a:endParaRPr>
          </a:p>
        </p:txBody>
      </p:sp>
      <p:sp>
        <p:nvSpPr>
          <p:cNvPr id="19" name="文本框 12"/>
          <p:cNvSpPr txBox="1"/>
          <p:nvPr/>
        </p:nvSpPr>
        <p:spPr bwMode="auto">
          <a:xfrm>
            <a:off x="2711761" y="1957804"/>
            <a:ext cx="1215643" cy="284657"/>
          </a:xfrm>
          <a:prstGeom prst="rect">
            <a:avLst/>
          </a:prstGeom>
          <a:noFill/>
          <a:ln>
            <a:noFill/>
          </a:ln>
        </p:spPr>
        <p:txBody>
          <a:bodyPr wrap="none" lIns="68543" tIns="34272" rIns="68543" bIns="34272">
            <a:spAutoFit/>
          </a:bodyPr>
          <a:lstStyle/>
          <a:p>
            <a:pPr>
              <a:defRPr/>
            </a:pPr>
            <a:r>
              <a:rPr lang="zh-CN" altLang="en-US" sz="1400" b="1" kern="0" dirty="0" smtClean="0">
                <a:solidFill>
                  <a:srgbClr val="0070C0"/>
                </a:solidFill>
                <a:latin typeface="微软雅黑" panose="020B0503020204020204" pitchFamily="34" charset="-122"/>
                <a:ea typeface="微软雅黑" panose="020B0503020204020204" pitchFamily="34" charset="-122"/>
              </a:rPr>
              <a:t>点击输入标题</a:t>
            </a:r>
            <a:endParaRPr lang="en-US" altLang="zh-CN" sz="1400" b="1" kern="0" dirty="0">
              <a:solidFill>
                <a:srgbClr val="0070C0"/>
              </a:solidFill>
              <a:latin typeface="微软雅黑" panose="020B0503020204020204" pitchFamily="34" charset="-122"/>
              <a:ea typeface="微软雅黑" panose="020B0503020204020204" pitchFamily="34" charset="-122"/>
            </a:endParaRPr>
          </a:p>
        </p:txBody>
      </p:sp>
      <p:sp>
        <p:nvSpPr>
          <p:cNvPr id="20" name="Freeform 12"/>
          <p:cNvSpPr>
            <a:spLocks noEditPoints="1"/>
          </p:cNvSpPr>
          <p:nvPr/>
        </p:nvSpPr>
        <p:spPr bwMode="auto">
          <a:xfrm>
            <a:off x="1739134" y="1845299"/>
            <a:ext cx="419960" cy="421796"/>
          </a:xfrm>
          <a:custGeom>
            <a:avLst/>
            <a:gdLst>
              <a:gd name="T0" fmla="*/ 2147483646 w 85"/>
              <a:gd name="T1" fmla="*/ 2147483646 h 85"/>
              <a:gd name="T2" fmla="*/ 2147483646 w 85"/>
              <a:gd name="T3" fmla="*/ 2147483646 h 85"/>
              <a:gd name="T4" fmla="*/ 2147483646 w 85"/>
              <a:gd name="T5" fmla="*/ 2147483646 h 85"/>
              <a:gd name="T6" fmla="*/ 2147483646 w 85"/>
              <a:gd name="T7" fmla="*/ 2147483646 h 85"/>
              <a:gd name="T8" fmla="*/ 2147483646 w 85"/>
              <a:gd name="T9" fmla="*/ 2147483646 h 85"/>
              <a:gd name="T10" fmla="*/ 2147483646 w 85"/>
              <a:gd name="T11" fmla="*/ 2147483646 h 85"/>
              <a:gd name="T12" fmla="*/ 2147483646 w 85"/>
              <a:gd name="T13" fmla="*/ 2147483646 h 85"/>
              <a:gd name="T14" fmla="*/ 2147483646 w 85"/>
              <a:gd name="T15" fmla="*/ 2147483646 h 85"/>
              <a:gd name="T16" fmla="*/ 2147483646 w 85"/>
              <a:gd name="T17" fmla="*/ 2147483646 h 85"/>
              <a:gd name="T18" fmla="*/ 2147483646 w 85"/>
              <a:gd name="T19" fmla="*/ 2147483646 h 85"/>
              <a:gd name="T20" fmla="*/ 2147483646 w 85"/>
              <a:gd name="T21" fmla="*/ 2147483646 h 85"/>
              <a:gd name="T22" fmla="*/ 2147483646 w 85"/>
              <a:gd name="T23" fmla="*/ 2147483646 h 85"/>
              <a:gd name="T24" fmla="*/ 2147483646 w 85"/>
              <a:gd name="T25" fmla="*/ 2147483646 h 85"/>
              <a:gd name="T26" fmla="*/ 2147483646 w 85"/>
              <a:gd name="T27" fmla="*/ 2147483646 h 85"/>
              <a:gd name="T28" fmla="*/ 2147483646 w 85"/>
              <a:gd name="T29" fmla="*/ 2147483646 h 85"/>
              <a:gd name="T30" fmla="*/ 2147483646 w 85"/>
              <a:gd name="T31" fmla="*/ 2147483646 h 85"/>
              <a:gd name="T32" fmla="*/ 2147483646 w 85"/>
              <a:gd name="T33" fmla="*/ 2147483646 h 85"/>
              <a:gd name="T34" fmla="*/ 2147483646 w 85"/>
              <a:gd name="T35" fmla="*/ 2147483646 h 85"/>
              <a:gd name="T36" fmla="*/ 2147483646 w 85"/>
              <a:gd name="T37" fmla="*/ 2147483646 h 85"/>
              <a:gd name="T38" fmla="*/ 2147483646 w 85"/>
              <a:gd name="T39" fmla="*/ 2147483646 h 85"/>
              <a:gd name="T40" fmla="*/ 2147483646 w 85"/>
              <a:gd name="T41" fmla="*/ 2147483646 h 85"/>
              <a:gd name="T42" fmla="*/ 2147483646 w 85"/>
              <a:gd name="T43" fmla="*/ 2147483646 h 85"/>
              <a:gd name="T44" fmla="*/ 2147483646 w 85"/>
              <a:gd name="T45" fmla="*/ 2147483646 h 85"/>
              <a:gd name="T46" fmla="*/ 2147483646 w 85"/>
              <a:gd name="T47" fmla="*/ 0 h 85"/>
              <a:gd name="T48" fmla="*/ 2147483646 w 85"/>
              <a:gd name="T49" fmla="*/ 0 h 85"/>
              <a:gd name="T50" fmla="*/ 2147483646 w 85"/>
              <a:gd name="T51" fmla="*/ 2147483646 h 85"/>
              <a:gd name="T52" fmla="*/ 2147483646 w 85"/>
              <a:gd name="T53" fmla="*/ 2147483646 h 85"/>
              <a:gd name="T54" fmla="*/ 2147483646 w 85"/>
              <a:gd name="T55" fmla="*/ 2147483646 h 85"/>
              <a:gd name="T56" fmla="*/ 2147483646 w 85"/>
              <a:gd name="T57" fmla="*/ 2147483646 h 85"/>
              <a:gd name="T58" fmla="*/ 2147483646 w 85"/>
              <a:gd name="T59" fmla="*/ 2147483646 h 85"/>
              <a:gd name="T60" fmla="*/ 2147483646 w 85"/>
              <a:gd name="T61" fmla="*/ 2147483646 h 85"/>
              <a:gd name="T62" fmla="*/ 2147483646 w 85"/>
              <a:gd name="T63" fmla="*/ 2147483646 h 85"/>
              <a:gd name="T64" fmla="*/ 2147483646 w 85"/>
              <a:gd name="T65" fmla="*/ 2147483646 h 85"/>
              <a:gd name="T66" fmla="*/ 2147483646 w 85"/>
              <a:gd name="T67" fmla="*/ 0 h 85"/>
              <a:gd name="T68" fmla="*/ 0 w 85"/>
              <a:gd name="T69" fmla="*/ 2147483646 h 85"/>
              <a:gd name="T70" fmla="*/ 0 w 85"/>
              <a:gd name="T71" fmla="*/ 2147483646 h 85"/>
              <a:gd name="T72" fmla="*/ 2147483646 w 85"/>
              <a:gd name="T73" fmla="*/ 2147483646 h 85"/>
              <a:gd name="T74" fmla="*/ 2147483646 w 85"/>
              <a:gd name="T75" fmla="*/ 2147483646 h 85"/>
              <a:gd name="T76" fmla="*/ 0 w 85"/>
              <a:gd name="T77" fmla="*/ 2147483646 h 8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rgbClr val="0070C0"/>
          </a:solidFill>
          <a:ln w="28575" cap="flat" cmpd="sng" algn="ctr">
            <a:noFill/>
            <a:prstDash val="solid"/>
            <a:miter lim="800000"/>
          </a:ln>
          <a:effectLst/>
        </p:spPr>
        <p:txBody>
          <a:bodyPr lIns="68543" tIns="34272" rIns="68543" bIns="34272"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21" name="圆角矩形 20"/>
          <p:cNvSpPr/>
          <p:nvPr/>
        </p:nvSpPr>
        <p:spPr bwMode="auto">
          <a:xfrm>
            <a:off x="2363142" y="2695413"/>
            <a:ext cx="2065452" cy="483861"/>
          </a:xfrm>
          <a:prstGeom prst="roundRect">
            <a:avLst>
              <a:gd name="adj" fmla="val 50000"/>
            </a:avLst>
          </a:prstGeom>
          <a:gradFill>
            <a:gsLst>
              <a:gs pos="0">
                <a:sysClr val="window" lastClr="FFFFFF">
                  <a:lumMod val="95000"/>
                </a:sysClr>
              </a:gs>
              <a:gs pos="50000">
                <a:sysClr val="window" lastClr="FFFFFF"/>
              </a:gs>
              <a:gs pos="100000">
                <a:sysClr val="window" lastClr="FFFFFF">
                  <a:lumMod val="85000"/>
                </a:sysClr>
              </a:gs>
            </a:gsLst>
            <a:lin ang="16200000" scaled="0"/>
          </a:gradFill>
          <a:ln w="28575" cap="flat" cmpd="sng" algn="ctr">
            <a:noFill/>
            <a:prstDash val="solid"/>
            <a:miter lim="800000"/>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lIns="68543" tIns="34272" rIns="68543" bIns="34272"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0C0"/>
              </a:solidFill>
              <a:effectLst/>
              <a:uLnTx/>
              <a:uFillTx/>
              <a:latin typeface="微软雅黑" pitchFamily="34" charset="-122"/>
              <a:ea typeface="微软雅黑" pitchFamily="34" charset="-122"/>
            </a:endParaRPr>
          </a:p>
        </p:txBody>
      </p:sp>
      <p:sp>
        <p:nvSpPr>
          <p:cNvPr id="22" name="Freeform 5"/>
          <p:cNvSpPr>
            <a:spLocks noEditPoints="1"/>
          </p:cNvSpPr>
          <p:nvPr/>
        </p:nvSpPr>
        <p:spPr bwMode="auto">
          <a:xfrm>
            <a:off x="1727135" y="2688893"/>
            <a:ext cx="443959" cy="445801"/>
          </a:xfrm>
          <a:custGeom>
            <a:avLst/>
            <a:gdLst>
              <a:gd name="T0" fmla="*/ 2147483646 w 104"/>
              <a:gd name="T1" fmla="*/ 2147483646 h 104"/>
              <a:gd name="T2" fmla="*/ 2147483646 w 104"/>
              <a:gd name="T3" fmla="*/ 2147483646 h 104"/>
              <a:gd name="T4" fmla="*/ 2147483646 w 104"/>
              <a:gd name="T5" fmla="*/ 2147483646 h 104"/>
              <a:gd name="T6" fmla="*/ 2147483646 w 104"/>
              <a:gd name="T7" fmla="*/ 0 h 104"/>
              <a:gd name="T8" fmla="*/ 0 w 104"/>
              <a:gd name="T9" fmla="*/ 2147483646 h 104"/>
              <a:gd name="T10" fmla="*/ 2147483646 w 104"/>
              <a:gd name="T11" fmla="*/ 2147483646 h 104"/>
              <a:gd name="T12" fmla="*/ 2147483646 w 104"/>
              <a:gd name="T13" fmla="*/ 2147483646 h 104"/>
              <a:gd name="T14" fmla="*/ 2147483646 w 104"/>
              <a:gd name="T15" fmla="*/ 0 h 104"/>
              <a:gd name="T16" fmla="*/ 2147483646 w 104"/>
              <a:gd name="T17" fmla="*/ 2147483646 h 104"/>
              <a:gd name="T18" fmla="*/ 2147483646 w 104"/>
              <a:gd name="T19" fmla="*/ 2147483646 h 104"/>
              <a:gd name="T20" fmla="*/ 2147483646 w 104"/>
              <a:gd name="T21" fmla="*/ 2147483646 h 104"/>
              <a:gd name="T22" fmla="*/ 2147483646 w 104"/>
              <a:gd name="T23" fmla="*/ 2147483646 h 104"/>
              <a:gd name="T24" fmla="*/ 2147483646 w 104"/>
              <a:gd name="T25" fmla="*/ 2147483646 h 104"/>
              <a:gd name="T26" fmla="*/ 2147483646 w 104"/>
              <a:gd name="T27" fmla="*/ 2147483646 h 104"/>
              <a:gd name="T28" fmla="*/ 2147483646 w 104"/>
              <a:gd name="T29" fmla="*/ 2147483646 h 104"/>
              <a:gd name="T30" fmla="*/ 2147483646 w 104"/>
              <a:gd name="T31" fmla="*/ 2147483646 h 104"/>
              <a:gd name="T32" fmla="*/ 2147483646 w 104"/>
              <a:gd name="T33" fmla="*/ 2147483646 h 104"/>
              <a:gd name="T34" fmla="*/ 2147483646 w 104"/>
              <a:gd name="T35" fmla="*/ 2147483646 h 104"/>
              <a:gd name="T36" fmla="*/ 2147483646 w 104"/>
              <a:gd name="T37" fmla="*/ 2147483646 h 104"/>
              <a:gd name="T38" fmla="*/ 2147483646 w 104"/>
              <a:gd name="T39" fmla="*/ 2147483646 h 104"/>
              <a:gd name="T40" fmla="*/ 2147483646 w 104"/>
              <a:gd name="T41" fmla="*/ 2147483646 h 104"/>
              <a:gd name="T42" fmla="*/ 2147483646 w 104"/>
              <a:gd name="T43" fmla="*/ 2147483646 h 104"/>
              <a:gd name="T44" fmla="*/ 2147483646 w 104"/>
              <a:gd name="T45" fmla="*/ 2147483646 h 104"/>
              <a:gd name="T46" fmla="*/ 2147483646 w 104"/>
              <a:gd name="T47" fmla="*/ 2147483646 h 104"/>
              <a:gd name="T48" fmla="*/ 2147483646 w 104"/>
              <a:gd name="T49" fmla="*/ 2147483646 h 104"/>
              <a:gd name="T50" fmla="*/ 2147483646 w 104"/>
              <a:gd name="T51" fmla="*/ 2147483646 h 104"/>
              <a:gd name="T52" fmla="*/ 2147483646 w 104"/>
              <a:gd name="T53" fmla="*/ 2147483646 h 104"/>
              <a:gd name="T54" fmla="*/ 2147483646 w 104"/>
              <a:gd name="T55" fmla="*/ 2147483646 h 104"/>
              <a:gd name="T56" fmla="*/ 2147483646 w 104"/>
              <a:gd name="T57" fmla="*/ 2147483646 h 104"/>
              <a:gd name="T58" fmla="*/ 2147483646 w 104"/>
              <a:gd name="T59" fmla="*/ 2147483646 h 104"/>
              <a:gd name="T60" fmla="*/ 2147483646 w 104"/>
              <a:gd name="T61" fmla="*/ 2147483646 h 104"/>
              <a:gd name="T62" fmla="*/ 2147483646 w 104"/>
              <a:gd name="T63" fmla="*/ 2147483646 h 104"/>
              <a:gd name="T64" fmla="*/ 2147483646 w 104"/>
              <a:gd name="T65" fmla="*/ 2147483646 h 104"/>
              <a:gd name="T66" fmla="*/ 2147483646 w 104"/>
              <a:gd name="T67" fmla="*/ 2147483646 h 104"/>
              <a:gd name="T68" fmla="*/ 2147483646 w 104"/>
              <a:gd name="T69" fmla="*/ 2147483646 h 104"/>
              <a:gd name="T70" fmla="*/ 2147483646 w 104"/>
              <a:gd name="T71" fmla="*/ 2147483646 h 104"/>
              <a:gd name="T72" fmla="*/ 2147483646 w 104"/>
              <a:gd name="T73" fmla="*/ 2147483646 h 104"/>
              <a:gd name="T74" fmla="*/ 2147483646 w 104"/>
              <a:gd name="T75" fmla="*/ 2147483646 h 10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4" h="104">
                <a:moveTo>
                  <a:pt x="45" y="50"/>
                </a:moveTo>
                <a:cubicBezTo>
                  <a:pt x="43" y="27"/>
                  <a:pt x="43" y="27"/>
                  <a:pt x="43" y="27"/>
                </a:cubicBezTo>
                <a:cubicBezTo>
                  <a:pt x="55" y="46"/>
                  <a:pt x="55" y="46"/>
                  <a:pt x="55" y="46"/>
                </a:cubicBezTo>
                <a:cubicBezTo>
                  <a:pt x="60" y="47"/>
                  <a:pt x="63" y="51"/>
                  <a:pt x="63" y="56"/>
                </a:cubicBezTo>
                <a:cubicBezTo>
                  <a:pt x="63" y="62"/>
                  <a:pt x="59" y="67"/>
                  <a:pt x="53" y="67"/>
                </a:cubicBezTo>
                <a:cubicBezTo>
                  <a:pt x="48" y="67"/>
                  <a:pt x="43" y="62"/>
                  <a:pt x="43" y="56"/>
                </a:cubicBezTo>
                <a:cubicBezTo>
                  <a:pt x="43" y="54"/>
                  <a:pt x="44" y="52"/>
                  <a:pt x="45" y="50"/>
                </a:cubicBezTo>
                <a:close/>
                <a:moveTo>
                  <a:pt x="52" y="0"/>
                </a:moveTo>
                <a:cubicBezTo>
                  <a:pt x="38" y="0"/>
                  <a:pt x="25" y="6"/>
                  <a:pt x="15" y="15"/>
                </a:cubicBezTo>
                <a:cubicBezTo>
                  <a:pt x="6" y="25"/>
                  <a:pt x="0" y="38"/>
                  <a:pt x="0" y="52"/>
                </a:cubicBezTo>
                <a:cubicBezTo>
                  <a:pt x="0" y="66"/>
                  <a:pt x="6" y="79"/>
                  <a:pt x="15" y="89"/>
                </a:cubicBezTo>
                <a:cubicBezTo>
                  <a:pt x="25" y="98"/>
                  <a:pt x="38" y="104"/>
                  <a:pt x="52" y="104"/>
                </a:cubicBezTo>
                <a:cubicBezTo>
                  <a:pt x="67" y="104"/>
                  <a:pt x="80" y="98"/>
                  <a:pt x="89" y="89"/>
                </a:cubicBezTo>
                <a:cubicBezTo>
                  <a:pt x="98" y="79"/>
                  <a:pt x="104" y="66"/>
                  <a:pt x="104" y="52"/>
                </a:cubicBezTo>
                <a:cubicBezTo>
                  <a:pt x="104" y="38"/>
                  <a:pt x="98" y="25"/>
                  <a:pt x="89" y="15"/>
                </a:cubicBezTo>
                <a:cubicBezTo>
                  <a:pt x="80" y="6"/>
                  <a:pt x="67" y="0"/>
                  <a:pt x="52" y="0"/>
                </a:cubicBezTo>
                <a:close/>
                <a:moveTo>
                  <a:pt x="83" y="22"/>
                </a:moveTo>
                <a:cubicBezTo>
                  <a:pt x="75" y="14"/>
                  <a:pt x="64" y="9"/>
                  <a:pt x="52" y="9"/>
                </a:cubicBezTo>
                <a:cubicBezTo>
                  <a:pt x="40" y="9"/>
                  <a:pt x="30" y="14"/>
                  <a:pt x="22" y="22"/>
                </a:cubicBezTo>
                <a:cubicBezTo>
                  <a:pt x="14" y="30"/>
                  <a:pt x="9" y="40"/>
                  <a:pt x="9" y="52"/>
                </a:cubicBezTo>
                <a:cubicBezTo>
                  <a:pt x="9" y="64"/>
                  <a:pt x="14" y="75"/>
                  <a:pt x="22" y="82"/>
                </a:cubicBezTo>
                <a:cubicBezTo>
                  <a:pt x="30" y="90"/>
                  <a:pt x="40" y="95"/>
                  <a:pt x="52" y="95"/>
                </a:cubicBezTo>
                <a:cubicBezTo>
                  <a:pt x="64" y="95"/>
                  <a:pt x="75" y="90"/>
                  <a:pt x="83" y="82"/>
                </a:cubicBezTo>
                <a:cubicBezTo>
                  <a:pt x="90" y="75"/>
                  <a:pt x="95" y="64"/>
                  <a:pt x="95" y="52"/>
                </a:cubicBezTo>
                <a:cubicBezTo>
                  <a:pt x="95" y="40"/>
                  <a:pt x="90" y="30"/>
                  <a:pt x="83" y="22"/>
                </a:cubicBezTo>
                <a:close/>
                <a:moveTo>
                  <a:pt x="24" y="64"/>
                </a:moveTo>
                <a:cubicBezTo>
                  <a:pt x="23" y="62"/>
                  <a:pt x="22" y="58"/>
                  <a:pt x="22" y="55"/>
                </a:cubicBezTo>
                <a:cubicBezTo>
                  <a:pt x="28" y="55"/>
                  <a:pt x="28" y="55"/>
                  <a:pt x="28" y="55"/>
                </a:cubicBezTo>
                <a:cubicBezTo>
                  <a:pt x="28" y="49"/>
                  <a:pt x="28" y="49"/>
                  <a:pt x="28" y="49"/>
                </a:cubicBezTo>
                <a:cubicBezTo>
                  <a:pt x="22" y="49"/>
                  <a:pt x="22" y="49"/>
                  <a:pt x="22" y="49"/>
                </a:cubicBezTo>
                <a:cubicBezTo>
                  <a:pt x="22" y="46"/>
                  <a:pt x="23" y="43"/>
                  <a:pt x="24" y="40"/>
                </a:cubicBezTo>
                <a:cubicBezTo>
                  <a:pt x="28" y="43"/>
                  <a:pt x="28" y="43"/>
                  <a:pt x="28" y="43"/>
                </a:cubicBezTo>
                <a:cubicBezTo>
                  <a:pt x="32" y="37"/>
                  <a:pt x="32" y="37"/>
                  <a:pt x="32" y="37"/>
                </a:cubicBezTo>
                <a:cubicBezTo>
                  <a:pt x="27" y="34"/>
                  <a:pt x="27" y="34"/>
                  <a:pt x="27" y="34"/>
                </a:cubicBezTo>
                <a:cubicBezTo>
                  <a:pt x="28" y="33"/>
                  <a:pt x="29" y="32"/>
                  <a:pt x="31" y="30"/>
                </a:cubicBezTo>
                <a:cubicBezTo>
                  <a:pt x="31" y="30"/>
                  <a:pt x="32" y="29"/>
                  <a:pt x="33" y="28"/>
                </a:cubicBezTo>
                <a:cubicBezTo>
                  <a:pt x="35" y="32"/>
                  <a:pt x="35" y="32"/>
                  <a:pt x="35" y="32"/>
                </a:cubicBezTo>
                <a:cubicBezTo>
                  <a:pt x="41" y="29"/>
                  <a:pt x="41" y="29"/>
                  <a:pt x="41" y="29"/>
                </a:cubicBezTo>
                <a:cubicBezTo>
                  <a:pt x="39" y="24"/>
                  <a:pt x="39" y="24"/>
                  <a:pt x="39" y="24"/>
                </a:cubicBezTo>
                <a:cubicBezTo>
                  <a:pt x="42" y="23"/>
                  <a:pt x="44" y="22"/>
                  <a:pt x="47" y="22"/>
                </a:cubicBezTo>
                <a:cubicBezTo>
                  <a:pt x="47" y="26"/>
                  <a:pt x="47" y="26"/>
                  <a:pt x="47" y="26"/>
                </a:cubicBezTo>
                <a:cubicBezTo>
                  <a:pt x="54" y="26"/>
                  <a:pt x="54" y="26"/>
                  <a:pt x="54" y="26"/>
                </a:cubicBezTo>
                <a:cubicBezTo>
                  <a:pt x="54" y="21"/>
                  <a:pt x="54" y="21"/>
                  <a:pt x="54" y="21"/>
                </a:cubicBezTo>
                <a:cubicBezTo>
                  <a:pt x="57" y="22"/>
                  <a:pt x="59" y="22"/>
                  <a:pt x="62" y="23"/>
                </a:cubicBezTo>
                <a:cubicBezTo>
                  <a:pt x="60" y="27"/>
                  <a:pt x="60" y="27"/>
                  <a:pt x="60" y="27"/>
                </a:cubicBezTo>
                <a:cubicBezTo>
                  <a:pt x="66" y="30"/>
                  <a:pt x="66" y="30"/>
                  <a:pt x="66" y="30"/>
                </a:cubicBezTo>
                <a:cubicBezTo>
                  <a:pt x="68" y="26"/>
                  <a:pt x="68" y="26"/>
                  <a:pt x="68" y="26"/>
                </a:cubicBezTo>
                <a:cubicBezTo>
                  <a:pt x="70" y="27"/>
                  <a:pt x="72" y="29"/>
                  <a:pt x="74" y="30"/>
                </a:cubicBezTo>
                <a:cubicBezTo>
                  <a:pt x="74" y="31"/>
                  <a:pt x="75" y="31"/>
                  <a:pt x="75" y="32"/>
                </a:cubicBezTo>
                <a:cubicBezTo>
                  <a:pt x="70" y="34"/>
                  <a:pt x="70" y="34"/>
                  <a:pt x="70" y="34"/>
                </a:cubicBezTo>
                <a:cubicBezTo>
                  <a:pt x="74" y="40"/>
                  <a:pt x="74" y="40"/>
                  <a:pt x="74" y="40"/>
                </a:cubicBezTo>
                <a:cubicBezTo>
                  <a:pt x="79" y="37"/>
                  <a:pt x="79" y="37"/>
                  <a:pt x="79" y="37"/>
                </a:cubicBezTo>
                <a:cubicBezTo>
                  <a:pt x="80" y="40"/>
                  <a:pt x="82" y="43"/>
                  <a:pt x="82" y="46"/>
                </a:cubicBezTo>
                <a:cubicBezTo>
                  <a:pt x="76" y="46"/>
                  <a:pt x="76" y="46"/>
                  <a:pt x="76" y="46"/>
                </a:cubicBezTo>
                <a:cubicBezTo>
                  <a:pt x="76" y="52"/>
                  <a:pt x="76" y="52"/>
                  <a:pt x="76" y="52"/>
                </a:cubicBezTo>
                <a:cubicBezTo>
                  <a:pt x="83" y="52"/>
                  <a:pt x="83" y="52"/>
                  <a:pt x="83" y="52"/>
                </a:cubicBezTo>
                <a:cubicBezTo>
                  <a:pt x="83" y="55"/>
                  <a:pt x="82" y="59"/>
                  <a:pt x="81" y="62"/>
                </a:cubicBezTo>
                <a:cubicBezTo>
                  <a:pt x="75" y="58"/>
                  <a:pt x="75" y="58"/>
                  <a:pt x="75" y="58"/>
                </a:cubicBezTo>
                <a:cubicBezTo>
                  <a:pt x="72" y="64"/>
                  <a:pt x="72" y="64"/>
                  <a:pt x="72" y="64"/>
                </a:cubicBezTo>
                <a:cubicBezTo>
                  <a:pt x="78" y="68"/>
                  <a:pt x="78" y="68"/>
                  <a:pt x="78" y="68"/>
                </a:cubicBezTo>
                <a:cubicBezTo>
                  <a:pt x="84" y="71"/>
                  <a:pt x="84" y="71"/>
                  <a:pt x="84" y="71"/>
                </a:cubicBezTo>
                <a:cubicBezTo>
                  <a:pt x="87" y="66"/>
                  <a:pt x="90" y="58"/>
                  <a:pt x="90" y="52"/>
                </a:cubicBezTo>
                <a:cubicBezTo>
                  <a:pt x="90" y="42"/>
                  <a:pt x="85" y="32"/>
                  <a:pt x="79" y="26"/>
                </a:cubicBezTo>
                <a:cubicBezTo>
                  <a:pt x="72" y="19"/>
                  <a:pt x="63" y="15"/>
                  <a:pt x="52" y="15"/>
                </a:cubicBezTo>
                <a:cubicBezTo>
                  <a:pt x="42" y="15"/>
                  <a:pt x="33" y="19"/>
                  <a:pt x="26" y="26"/>
                </a:cubicBezTo>
                <a:cubicBezTo>
                  <a:pt x="19" y="32"/>
                  <a:pt x="15" y="42"/>
                  <a:pt x="15" y="52"/>
                </a:cubicBezTo>
                <a:cubicBezTo>
                  <a:pt x="15" y="60"/>
                  <a:pt x="18" y="68"/>
                  <a:pt x="22" y="74"/>
                </a:cubicBezTo>
                <a:cubicBezTo>
                  <a:pt x="27" y="70"/>
                  <a:pt x="27" y="70"/>
                  <a:pt x="27" y="70"/>
                </a:cubicBezTo>
                <a:cubicBezTo>
                  <a:pt x="27" y="70"/>
                  <a:pt x="27" y="70"/>
                  <a:pt x="27" y="70"/>
                </a:cubicBezTo>
                <a:cubicBezTo>
                  <a:pt x="33" y="67"/>
                  <a:pt x="33" y="67"/>
                  <a:pt x="33" y="67"/>
                </a:cubicBezTo>
                <a:cubicBezTo>
                  <a:pt x="30" y="61"/>
                  <a:pt x="30" y="61"/>
                  <a:pt x="30" y="61"/>
                </a:cubicBezTo>
                <a:cubicBezTo>
                  <a:pt x="24" y="64"/>
                  <a:pt x="24" y="64"/>
                  <a:pt x="24" y="64"/>
                </a:cubicBezTo>
                <a:close/>
                <a:moveTo>
                  <a:pt x="53" y="51"/>
                </a:moveTo>
                <a:cubicBezTo>
                  <a:pt x="50" y="51"/>
                  <a:pt x="48" y="53"/>
                  <a:pt x="48" y="56"/>
                </a:cubicBezTo>
                <a:cubicBezTo>
                  <a:pt x="48" y="59"/>
                  <a:pt x="50" y="61"/>
                  <a:pt x="53" y="61"/>
                </a:cubicBezTo>
                <a:cubicBezTo>
                  <a:pt x="56" y="61"/>
                  <a:pt x="58" y="59"/>
                  <a:pt x="58" y="56"/>
                </a:cubicBezTo>
                <a:cubicBezTo>
                  <a:pt x="58" y="53"/>
                  <a:pt x="56" y="51"/>
                  <a:pt x="53" y="51"/>
                </a:cubicBezTo>
                <a:close/>
              </a:path>
            </a:pathLst>
          </a:custGeom>
          <a:solidFill>
            <a:srgbClr val="0070C0"/>
          </a:solidFill>
          <a:ln w="28575" cap="flat" cmpd="sng" algn="ctr">
            <a:noFill/>
            <a:prstDash val="solid"/>
            <a:miter lim="800000"/>
          </a:ln>
          <a:effectLst/>
        </p:spPr>
        <p:txBody>
          <a:bodyPr lIns="68543" tIns="34272" rIns="68543" bIns="34272"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23" name="圆角矩形 22"/>
          <p:cNvSpPr/>
          <p:nvPr/>
        </p:nvSpPr>
        <p:spPr bwMode="auto">
          <a:xfrm>
            <a:off x="2371835" y="3537629"/>
            <a:ext cx="2064594" cy="483523"/>
          </a:xfrm>
          <a:prstGeom prst="roundRect">
            <a:avLst>
              <a:gd name="adj" fmla="val 50000"/>
            </a:avLst>
          </a:prstGeom>
          <a:gradFill>
            <a:gsLst>
              <a:gs pos="0">
                <a:sysClr val="window" lastClr="FFFFFF">
                  <a:lumMod val="95000"/>
                </a:sysClr>
              </a:gs>
              <a:gs pos="50000">
                <a:sysClr val="window" lastClr="FFFFFF"/>
              </a:gs>
              <a:gs pos="100000">
                <a:sysClr val="window" lastClr="FFFFFF">
                  <a:lumMod val="85000"/>
                </a:sysClr>
              </a:gs>
            </a:gsLst>
            <a:lin ang="16200000" scaled="0"/>
          </a:gradFill>
          <a:ln w="28575" cap="flat" cmpd="sng" algn="ctr">
            <a:noFill/>
            <a:prstDash val="solid"/>
            <a:miter lim="800000"/>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lIns="68543" tIns="34272" rIns="68543" bIns="34272"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0C0"/>
              </a:solidFill>
              <a:effectLst/>
              <a:uLnTx/>
              <a:uFillTx/>
              <a:latin typeface="微软雅黑" pitchFamily="34" charset="-122"/>
              <a:ea typeface="微软雅黑" pitchFamily="34" charset="-122"/>
            </a:endParaRPr>
          </a:p>
        </p:txBody>
      </p:sp>
      <p:sp>
        <p:nvSpPr>
          <p:cNvPr id="24" name="Freeform 22"/>
          <p:cNvSpPr>
            <a:spLocks noEditPoints="1"/>
          </p:cNvSpPr>
          <p:nvPr/>
        </p:nvSpPr>
        <p:spPr bwMode="auto">
          <a:xfrm>
            <a:off x="1717829" y="3578780"/>
            <a:ext cx="483383" cy="390933"/>
          </a:xfrm>
          <a:custGeom>
            <a:avLst/>
            <a:gdLst>
              <a:gd name="T0" fmla="*/ 2147483646 w 109"/>
              <a:gd name="T1" fmla="*/ 2147483646 h 88"/>
              <a:gd name="T2" fmla="*/ 2147483646 w 109"/>
              <a:gd name="T3" fmla="*/ 2147483646 h 88"/>
              <a:gd name="T4" fmla="*/ 2147483646 w 109"/>
              <a:gd name="T5" fmla="*/ 2147483646 h 88"/>
              <a:gd name="T6" fmla="*/ 2147483646 w 109"/>
              <a:gd name="T7" fmla="*/ 0 h 88"/>
              <a:gd name="T8" fmla="*/ 2147483646 w 109"/>
              <a:gd name="T9" fmla="*/ 2147483646 h 88"/>
              <a:gd name="T10" fmla="*/ 2147483646 w 109"/>
              <a:gd name="T11" fmla="*/ 2147483646 h 88"/>
              <a:gd name="T12" fmla="*/ 2147483646 w 109"/>
              <a:gd name="T13" fmla="*/ 2147483646 h 88"/>
              <a:gd name="T14" fmla="*/ 2147483646 w 109"/>
              <a:gd name="T15" fmla="*/ 2147483646 h 88"/>
              <a:gd name="T16" fmla="*/ 2147483646 w 109"/>
              <a:gd name="T17" fmla="*/ 2147483646 h 88"/>
              <a:gd name="T18" fmla="*/ 0 w 109"/>
              <a:gd name="T19" fmla="*/ 2147483646 h 88"/>
              <a:gd name="T20" fmla="*/ 2147483646 w 109"/>
              <a:gd name="T21" fmla="*/ 2147483646 h 88"/>
              <a:gd name="T22" fmla="*/ 2147483646 w 109"/>
              <a:gd name="T23" fmla="*/ 2147483646 h 88"/>
              <a:gd name="T24" fmla="*/ 2147483646 w 109"/>
              <a:gd name="T25" fmla="*/ 2147483646 h 88"/>
              <a:gd name="T26" fmla="*/ 2147483646 w 109"/>
              <a:gd name="T27" fmla="*/ 2147483646 h 88"/>
              <a:gd name="T28" fmla="*/ 2147483646 w 109"/>
              <a:gd name="T29" fmla="*/ 2147483646 h 88"/>
              <a:gd name="T30" fmla="*/ 2147483646 w 109"/>
              <a:gd name="T31" fmla="*/ 2147483646 h 88"/>
              <a:gd name="T32" fmla="*/ 2147483646 w 109"/>
              <a:gd name="T33" fmla="*/ 2147483646 h 88"/>
              <a:gd name="T34" fmla="*/ 2147483646 w 109"/>
              <a:gd name="T35" fmla="*/ 2147483646 h 88"/>
              <a:gd name="T36" fmla="*/ 2147483646 w 109"/>
              <a:gd name="T37" fmla="*/ 2147483646 h 88"/>
              <a:gd name="T38" fmla="*/ 2147483646 w 109"/>
              <a:gd name="T39" fmla="*/ 2147483646 h 88"/>
              <a:gd name="T40" fmla="*/ 2147483646 w 109"/>
              <a:gd name="T41" fmla="*/ 2147483646 h 88"/>
              <a:gd name="T42" fmla="*/ 2147483646 w 109"/>
              <a:gd name="T43" fmla="*/ 2147483646 h 88"/>
              <a:gd name="T44" fmla="*/ 2147483646 w 109"/>
              <a:gd name="T45" fmla="*/ 2147483646 h 88"/>
              <a:gd name="T46" fmla="*/ 2147483646 w 109"/>
              <a:gd name="T47" fmla="*/ 2147483646 h 88"/>
              <a:gd name="T48" fmla="*/ 2147483646 w 109"/>
              <a:gd name="T49" fmla="*/ 2147483646 h 88"/>
              <a:gd name="T50" fmla="*/ 2147483646 w 109"/>
              <a:gd name="T51" fmla="*/ 2147483646 h 88"/>
              <a:gd name="T52" fmla="*/ 2147483646 w 109"/>
              <a:gd name="T53" fmla="*/ 2147483646 h 88"/>
              <a:gd name="T54" fmla="*/ 2147483646 w 109"/>
              <a:gd name="T55" fmla="*/ 2147483646 h 88"/>
              <a:gd name="T56" fmla="*/ 2147483646 w 109"/>
              <a:gd name="T57" fmla="*/ 2147483646 h 88"/>
              <a:gd name="T58" fmla="*/ 2147483646 w 109"/>
              <a:gd name="T59" fmla="*/ 2147483646 h 88"/>
              <a:gd name="T60" fmla="*/ 2147483646 w 109"/>
              <a:gd name="T61" fmla="*/ 2147483646 h 88"/>
              <a:gd name="T62" fmla="*/ 2147483646 w 109"/>
              <a:gd name="T63" fmla="*/ 2147483646 h 88"/>
              <a:gd name="T64" fmla="*/ 2147483646 w 109"/>
              <a:gd name="T65" fmla="*/ 2147483646 h 88"/>
              <a:gd name="T66" fmla="*/ 2147483646 w 109"/>
              <a:gd name="T67" fmla="*/ 2147483646 h 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rgbClr val="0070C0"/>
          </a:solidFill>
          <a:ln w="28575" cap="flat" cmpd="sng" algn="ctr">
            <a:noFill/>
            <a:prstDash val="solid"/>
            <a:miter lim="800000"/>
          </a:ln>
          <a:effectLst/>
        </p:spPr>
        <p:txBody>
          <a:bodyPr lIns="68543" tIns="34272" rIns="68543" bIns="34272"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25" name="圆角矩形 24"/>
          <p:cNvSpPr/>
          <p:nvPr/>
        </p:nvSpPr>
        <p:spPr bwMode="auto">
          <a:xfrm>
            <a:off x="2345865" y="4379507"/>
            <a:ext cx="2065591" cy="485324"/>
          </a:xfrm>
          <a:prstGeom prst="roundRect">
            <a:avLst>
              <a:gd name="adj" fmla="val 50000"/>
            </a:avLst>
          </a:prstGeom>
          <a:gradFill>
            <a:gsLst>
              <a:gs pos="0">
                <a:sysClr val="window" lastClr="FFFFFF">
                  <a:lumMod val="95000"/>
                </a:sysClr>
              </a:gs>
              <a:gs pos="50000">
                <a:sysClr val="window" lastClr="FFFFFF"/>
              </a:gs>
              <a:gs pos="100000">
                <a:sysClr val="window" lastClr="FFFFFF">
                  <a:lumMod val="85000"/>
                </a:sysClr>
              </a:gs>
            </a:gsLst>
            <a:lin ang="16200000" scaled="0"/>
          </a:gradFill>
          <a:ln w="28575" cap="flat" cmpd="sng" algn="ctr">
            <a:noFill/>
            <a:prstDash val="solid"/>
            <a:miter lim="800000"/>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lIns="68543" tIns="34272" rIns="68543" bIns="34272"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70C0"/>
              </a:solidFill>
              <a:effectLst/>
              <a:uLnTx/>
              <a:uFillTx/>
              <a:latin typeface="微软雅黑" pitchFamily="34" charset="-122"/>
              <a:ea typeface="微软雅黑" pitchFamily="34" charset="-122"/>
            </a:endParaRPr>
          </a:p>
        </p:txBody>
      </p:sp>
      <p:sp>
        <p:nvSpPr>
          <p:cNvPr id="26" name="Freeform 24"/>
          <p:cNvSpPr>
            <a:spLocks noEditPoints="1"/>
          </p:cNvSpPr>
          <p:nvPr/>
        </p:nvSpPr>
        <p:spPr bwMode="auto">
          <a:xfrm>
            <a:off x="1713422" y="4381222"/>
            <a:ext cx="471385" cy="486952"/>
          </a:xfrm>
          <a:custGeom>
            <a:avLst/>
            <a:gdLst>
              <a:gd name="T0" fmla="*/ 2147483646 w 89"/>
              <a:gd name="T1" fmla="*/ 2147483646 h 92"/>
              <a:gd name="T2" fmla="*/ 2147483646 w 89"/>
              <a:gd name="T3" fmla="*/ 2147483646 h 92"/>
              <a:gd name="T4" fmla="*/ 2147483646 w 89"/>
              <a:gd name="T5" fmla="*/ 2147483646 h 92"/>
              <a:gd name="T6" fmla="*/ 2147483646 w 89"/>
              <a:gd name="T7" fmla="*/ 2147483646 h 92"/>
              <a:gd name="T8" fmla="*/ 2147483646 w 89"/>
              <a:gd name="T9" fmla="*/ 2147483646 h 92"/>
              <a:gd name="T10" fmla="*/ 2147483646 w 89"/>
              <a:gd name="T11" fmla="*/ 2147483646 h 92"/>
              <a:gd name="T12" fmla="*/ 2147483646 w 89"/>
              <a:gd name="T13" fmla="*/ 2147483646 h 92"/>
              <a:gd name="T14" fmla="*/ 2147483646 w 89"/>
              <a:gd name="T15" fmla="*/ 2147483646 h 92"/>
              <a:gd name="T16" fmla="*/ 2147483646 w 89"/>
              <a:gd name="T17" fmla="*/ 2147483646 h 92"/>
              <a:gd name="T18" fmla="*/ 2147483646 w 89"/>
              <a:gd name="T19" fmla="*/ 2147483646 h 92"/>
              <a:gd name="T20" fmla="*/ 2147483646 w 89"/>
              <a:gd name="T21" fmla="*/ 2147483646 h 92"/>
              <a:gd name="T22" fmla="*/ 2147483646 w 89"/>
              <a:gd name="T23" fmla="*/ 2147483646 h 92"/>
              <a:gd name="T24" fmla="*/ 2147483646 w 89"/>
              <a:gd name="T25" fmla="*/ 2147483646 h 92"/>
              <a:gd name="T26" fmla="*/ 2147483646 w 89"/>
              <a:gd name="T27" fmla="*/ 2147483646 h 92"/>
              <a:gd name="T28" fmla="*/ 2147483646 w 89"/>
              <a:gd name="T29" fmla="*/ 2147483646 h 92"/>
              <a:gd name="T30" fmla="*/ 2147483646 w 89"/>
              <a:gd name="T31" fmla="*/ 2147483646 h 92"/>
              <a:gd name="T32" fmla="*/ 2147483646 w 89"/>
              <a:gd name="T33" fmla="*/ 2147483646 h 92"/>
              <a:gd name="T34" fmla="*/ 2147483646 w 89"/>
              <a:gd name="T35" fmla="*/ 2147483646 h 92"/>
              <a:gd name="T36" fmla="*/ 2147483646 w 89"/>
              <a:gd name="T37" fmla="*/ 2147483646 h 92"/>
              <a:gd name="T38" fmla="*/ 2147483646 w 89"/>
              <a:gd name="T39" fmla="*/ 2147483646 h 92"/>
              <a:gd name="T40" fmla="*/ 2147483646 w 89"/>
              <a:gd name="T41" fmla="*/ 2147483646 h 92"/>
              <a:gd name="T42" fmla="*/ 2147483646 w 89"/>
              <a:gd name="T43" fmla="*/ 2147483646 h 92"/>
              <a:gd name="T44" fmla="*/ 2147483646 w 89"/>
              <a:gd name="T45" fmla="*/ 2147483646 h 92"/>
              <a:gd name="T46" fmla="*/ 2147483646 w 89"/>
              <a:gd name="T47" fmla="*/ 2147483646 h 92"/>
              <a:gd name="T48" fmla="*/ 2147483646 w 89"/>
              <a:gd name="T49" fmla="*/ 2147483646 h 92"/>
              <a:gd name="T50" fmla="*/ 2147483646 w 89"/>
              <a:gd name="T51" fmla="*/ 2147483646 h 92"/>
              <a:gd name="T52" fmla="*/ 2147483646 w 89"/>
              <a:gd name="T53" fmla="*/ 2147483646 h 92"/>
              <a:gd name="T54" fmla="*/ 2147483646 w 89"/>
              <a:gd name="T55" fmla="*/ 2147483646 h 92"/>
              <a:gd name="T56" fmla="*/ 2147483646 w 89"/>
              <a:gd name="T57" fmla="*/ 2147483646 h 92"/>
              <a:gd name="T58" fmla="*/ 2147483646 w 89"/>
              <a:gd name="T59" fmla="*/ 2147483646 h 92"/>
              <a:gd name="T60" fmla="*/ 2147483646 w 89"/>
              <a:gd name="T61" fmla="*/ 2147483646 h 92"/>
              <a:gd name="T62" fmla="*/ 2147483646 w 89"/>
              <a:gd name="T63" fmla="*/ 2147483646 h 92"/>
              <a:gd name="T64" fmla="*/ 2147483646 w 89"/>
              <a:gd name="T65" fmla="*/ 2147483646 h 92"/>
              <a:gd name="T66" fmla="*/ 2147483646 w 89"/>
              <a:gd name="T67" fmla="*/ 2147483646 h 92"/>
              <a:gd name="T68" fmla="*/ 2147483646 w 89"/>
              <a:gd name="T69" fmla="*/ 2147483646 h 92"/>
              <a:gd name="T70" fmla="*/ 2147483646 w 89"/>
              <a:gd name="T71" fmla="*/ 2147483646 h 92"/>
              <a:gd name="T72" fmla="*/ 2147483646 w 89"/>
              <a:gd name="T73" fmla="*/ 2147483646 h 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9" h="92">
                <a:moveTo>
                  <a:pt x="45" y="0"/>
                </a:moveTo>
                <a:cubicBezTo>
                  <a:pt x="40" y="0"/>
                  <a:pt x="35" y="5"/>
                  <a:pt x="35" y="11"/>
                </a:cubicBezTo>
                <a:cubicBezTo>
                  <a:pt x="35" y="16"/>
                  <a:pt x="40" y="21"/>
                  <a:pt x="45" y="21"/>
                </a:cubicBezTo>
                <a:cubicBezTo>
                  <a:pt x="51" y="21"/>
                  <a:pt x="56" y="16"/>
                  <a:pt x="56" y="11"/>
                </a:cubicBezTo>
                <a:cubicBezTo>
                  <a:pt x="56" y="5"/>
                  <a:pt x="51" y="0"/>
                  <a:pt x="45" y="0"/>
                </a:cubicBezTo>
                <a:close/>
                <a:moveTo>
                  <a:pt x="70" y="10"/>
                </a:moveTo>
                <a:cubicBezTo>
                  <a:pt x="65" y="10"/>
                  <a:pt x="61" y="14"/>
                  <a:pt x="61" y="18"/>
                </a:cubicBezTo>
                <a:cubicBezTo>
                  <a:pt x="61" y="23"/>
                  <a:pt x="65" y="27"/>
                  <a:pt x="70" y="27"/>
                </a:cubicBezTo>
                <a:cubicBezTo>
                  <a:pt x="74" y="27"/>
                  <a:pt x="78" y="23"/>
                  <a:pt x="78" y="18"/>
                </a:cubicBezTo>
                <a:cubicBezTo>
                  <a:pt x="78" y="14"/>
                  <a:pt x="74" y="10"/>
                  <a:pt x="70" y="10"/>
                </a:cubicBezTo>
                <a:close/>
                <a:moveTo>
                  <a:pt x="30" y="52"/>
                </a:moveTo>
                <a:cubicBezTo>
                  <a:pt x="30" y="55"/>
                  <a:pt x="30" y="55"/>
                  <a:pt x="30" y="55"/>
                </a:cubicBezTo>
                <a:cubicBezTo>
                  <a:pt x="30" y="55"/>
                  <a:pt x="30" y="55"/>
                  <a:pt x="30" y="55"/>
                </a:cubicBezTo>
                <a:cubicBezTo>
                  <a:pt x="32" y="85"/>
                  <a:pt x="32" y="85"/>
                  <a:pt x="32" y="85"/>
                </a:cubicBezTo>
                <a:cubicBezTo>
                  <a:pt x="24" y="85"/>
                  <a:pt x="24" y="85"/>
                  <a:pt x="24" y="85"/>
                </a:cubicBezTo>
                <a:cubicBezTo>
                  <a:pt x="22" y="59"/>
                  <a:pt x="22" y="59"/>
                  <a:pt x="22" y="59"/>
                </a:cubicBezTo>
                <a:cubicBezTo>
                  <a:pt x="19" y="59"/>
                  <a:pt x="19" y="59"/>
                  <a:pt x="19" y="59"/>
                </a:cubicBezTo>
                <a:cubicBezTo>
                  <a:pt x="17" y="85"/>
                  <a:pt x="17" y="85"/>
                  <a:pt x="17" y="85"/>
                </a:cubicBezTo>
                <a:cubicBezTo>
                  <a:pt x="10" y="85"/>
                  <a:pt x="10" y="85"/>
                  <a:pt x="10" y="85"/>
                </a:cubicBezTo>
                <a:cubicBezTo>
                  <a:pt x="11" y="55"/>
                  <a:pt x="11" y="55"/>
                  <a:pt x="11" y="55"/>
                </a:cubicBezTo>
                <a:cubicBezTo>
                  <a:pt x="10" y="43"/>
                  <a:pt x="10" y="43"/>
                  <a:pt x="10" y="43"/>
                </a:cubicBezTo>
                <a:cubicBezTo>
                  <a:pt x="4" y="53"/>
                  <a:pt x="4" y="53"/>
                  <a:pt x="4" y="53"/>
                </a:cubicBezTo>
                <a:cubicBezTo>
                  <a:pt x="0" y="50"/>
                  <a:pt x="0" y="50"/>
                  <a:pt x="0" y="50"/>
                </a:cubicBezTo>
                <a:cubicBezTo>
                  <a:pt x="10" y="28"/>
                  <a:pt x="10" y="28"/>
                  <a:pt x="10" y="28"/>
                </a:cubicBezTo>
                <a:cubicBezTo>
                  <a:pt x="16" y="28"/>
                  <a:pt x="16" y="28"/>
                  <a:pt x="16" y="28"/>
                </a:cubicBezTo>
                <a:cubicBezTo>
                  <a:pt x="21" y="35"/>
                  <a:pt x="21" y="35"/>
                  <a:pt x="21" y="35"/>
                </a:cubicBezTo>
                <a:cubicBezTo>
                  <a:pt x="26" y="28"/>
                  <a:pt x="26" y="28"/>
                  <a:pt x="26" y="28"/>
                </a:cubicBezTo>
                <a:cubicBezTo>
                  <a:pt x="31" y="28"/>
                  <a:pt x="31" y="28"/>
                  <a:pt x="31" y="28"/>
                </a:cubicBezTo>
                <a:cubicBezTo>
                  <a:pt x="33" y="24"/>
                  <a:pt x="33" y="24"/>
                  <a:pt x="33" y="24"/>
                </a:cubicBezTo>
                <a:cubicBezTo>
                  <a:pt x="44" y="24"/>
                  <a:pt x="44" y="24"/>
                  <a:pt x="44" y="24"/>
                </a:cubicBezTo>
                <a:cubicBezTo>
                  <a:pt x="43" y="25"/>
                  <a:pt x="43" y="25"/>
                  <a:pt x="43" y="25"/>
                </a:cubicBezTo>
                <a:cubicBezTo>
                  <a:pt x="44" y="27"/>
                  <a:pt x="44" y="27"/>
                  <a:pt x="44" y="27"/>
                </a:cubicBezTo>
                <a:cubicBezTo>
                  <a:pt x="41" y="44"/>
                  <a:pt x="41" y="44"/>
                  <a:pt x="41" y="44"/>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9" y="44"/>
                  <a:pt x="49" y="44"/>
                  <a:pt x="49" y="44"/>
                </a:cubicBezTo>
                <a:cubicBezTo>
                  <a:pt x="47" y="27"/>
                  <a:pt x="47" y="27"/>
                  <a:pt x="47" y="27"/>
                </a:cubicBezTo>
                <a:cubicBezTo>
                  <a:pt x="48" y="25"/>
                  <a:pt x="48" y="25"/>
                  <a:pt x="48" y="25"/>
                </a:cubicBezTo>
                <a:cubicBezTo>
                  <a:pt x="47" y="24"/>
                  <a:pt x="47" y="24"/>
                  <a:pt x="47" y="24"/>
                </a:cubicBezTo>
                <a:cubicBezTo>
                  <a:pt x="58" y="24"/>
                  <a:pt x="58" y="24"/>
                  <a:pt x="58" y="24"/>
                </a:cubicBezTo>
                <a:cubicBezTo>
                  <a:pt x="59" y="28"/>
                  <a:pt x="59" y="28"/>
                  <a:pt x="59" y="28"/>
                </a:cubicBezTo>
                <a:cubicBezTo>
                  <a:pt x="64" y="28"/>
                  <a:pt x="64" y="28"/>
                  <a:pt x="64" y="28"/>
                </a:cubicBezTo>
                <a:cubicBezTo>
                  <a:pt x="70" y="35"/>
                  <a:pt x="70" y="35"/>
                  <a:pt x="70" y="35"/>
                </a:cubicBezTo>
                <a:cubicBezTo>
                  <a:pt x="75" y="28"/>
                  <a:pt x="75" y="28"/>
                  <a:pt x="75" y="28"/>
                </a:cubicBezTo>
                <a:cubicBezTo>
                  <a:pt x="80" y="28"/>
                  <a:pt x="80" y="28"/>
                  <a:pt x="80" y="28"/>
                </a:cubicBezTo>
                <a:cubicBezTo>
                  <a:pt x="89" y="48"/>
                  <a:pt x="89" y="48"/>
                  <a:pt x="89" y="48"/>
                </a:cubicBezTo>
                <a:cubicBezTo>
                  <a:pt x="85" y="51"/>
                  <a:pt x="85" y="51"/>
                  <a:pt x="85" y="51"/>
                </a:cubicBezTo>
                <a:cubicBezTo>
                  <a:pt x="79" y="41"/>
                  <a:pt x="79" y="41"/>
                  <a:pt x="79" y="41"/>
                </a:cubicBezTo>
                <a:cubicBezTo>
                  <a:pt x="79" y="55"/>
                  <a:pt x="79" y="55"/>
                  <a:pt x="79" y="55"/>
                </a:cubicBezTo>
                <a:cubicBezTo>
                  <a:pt x="79" y="55"/>
                  <a:pt x="79" y="55"/>
                  <a:pt x="79" y="55"/>
                </a:cubicBezTo>
                <a:cubicBezTo>
                  <a:pt x="80" y="85"/>
                  <a:pt x="80" y="85"/>
                  <a:pt x="80" y="85"/>
                </a:cubicBezTo>
                <a:cubicBezTo>
                  <a:pt x="72" y="85"/>
                  <a:pt x="72" y="85"/>
                  <a:pt x="72" y="85"/>
                </a:cubicBezTo>
                <a:cubicBezTo>
                  <a:pt x="71" y="59"/>
                  <a:pt x="71" y="59"/>
                  <a:pt x="71" y="59"/>
                </a:cubicBezTo>
                <a:cubicBezTo>
                  <a:pt x="68" y="59"/>
                  <a:pt x="68" y="59"/>
                  <a:pt x="68" y="59"/>
                </a:cubicBezTo>
                <a:cubicBezTo>
                  <a:pt x="66" y="85"/>
                  <a:pt x="66" y="85"/>
                  <a:pt x="66" y="85"/>
                </a:cubicBezTo>
                <a:cubicBezTo>
                  <a:pt x="59" y="85"/>
                  <a:pt x="59" y="85"/>
                  <a:pt x="59" y="85"/>
                </a:cubicBezTo>
                <a:cubicBezTo>
                  <a:pt x="60" y="55"/>
                  <a:pt x="60" y="55"/>
                  <a:pt x="60" y="55"/>
                </a:cubicBezTo>
                <a:cubicBezTo>
                  <a:pt x="60" y="53"/>
                  <a:pt x="60" y="53"/>
                  <a:pt x="60" y="53"/>
                </a:cubicBezTo>
                <a:cubicBezTo>
                  <a:pt x="57" y="55"/>
                  <a:pt x="57" y="55"/>
                  <a:pt x="57" y="55"/>
                </a:cubicBezTo>
                <a:cubicBezTo>
                  <a:pt x="58" y="92"/>
                  <a:pt x="58" y="92"/>
                  <a:pt x="58" y="92"/>
                </a:cubicBezTo>
                <a:cubicBezTo>
                  <a:pt x="49" y="92"/>
                  <a:pt x="49" y="92"/>
                  <a:pt x="49" y="92"/>
                </a:cubicBezTo>
                <a:cubicBezTo>
                  <a:pt x="47" y="61"/>
                  <a:pt x="47" y="61"/>
                  <a:pt x="47" y="61"/>
                </a:cubicBezTo>
                <a:cubicBezTo>
                  <a:pt x="43" y="61"/>
                  <a:pt x="43" y="61"/>
                  <a:pt x="43" y="61"/>
                </a:cubicBezTo>
                <a:cubicBezTo>
                  <a:pt x="42" y="92"/>
                  <a:pt x="42" y="92"/>
                  <a:pt x="42" y="92"/>
                </a:cubicBezTo>
                <a:cubicBezTo>
                  <a:pt x="32" y="92"/>
                  <a:pt x="32" y="92"/>
                  <a:pt x="32" y="92"/>
                </a:cubicBezTo>
                <a:cubicBezTo>
                  <a:pt x="34" y="55"/>
                  <a:pt x="34" y="55"/>
                  <a:pt x="34" y="55"/>
                </a:cubicBezTo>
                <a:cubicBezTo>
                  <a:pt x="30" y="52"/>
                  <a:pt x="30" y="52"/>
                  <a:pt x="30" y="52"/>
                </a:cubicBezTo>
                <a:close/>
                <a:moveTo>
                  <a:pt x="21" y="10"/>
                </a:moveTo>
                <a:cubicBezTo>
                  <a:pt x="16" y="10"/>
                  <a:pt x="13" y="14"/>
                  <a:pt x="13" y="18"/>
                </a:cubicBezTo>
                <a:cubicBezTo>
                  <a:pt x="13" y="23"/>
                  <a:pt x="16" y="27"/>
                  <a:pt x="21" y="27"/>
                </a:cubicBezTo>
                <a:cubicBezTo>
                  <a:pt x="25" y="27"/>
                  <a:pt x="29" y="23"/>
                  <a:pt x="29" y="18"/>
                </a:cubicBezTo>
                <a:cubicBezTo>
                  <a:pt x="29" y="14"/>
                  <a:pt x="25" y="10"/>
                  <a:pt x="21" y="10"/>
                </a:cubicBezTo>
                <a:close/>
              </a:path>
            </a:pathLst>
          </a:custGeom>
          <a:solidFill>
            <a:srgbClr val="0070C0"/>
          </a:solidFill>
          <a:ln w="28575" cap="flat" cmpd="sng" algn="ctr">
            <a:noFill/>
            <a:prstDash val="solid"/>
            <a:miter lim="800000"/>
          </a:ln>
          <a:effectLst/>
        </p:spPr>
        <p:txBody>
          <a:bodyPr lIns="68543" tIns="34272" rIns="68543" bIns="34272"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27" name="TextBox 26"/>
          <p:cNvSpPr txBox="1"/>
          <p:nvPr/>
        </p:nvSpPr>
        <p:spPr>
          <a:xfrm>
            <a:off x="4574249" y="2746520"/>
            <a:ext cx="3382127" cy="438545"/>
          </a:xfrm>
          <a:prstGeom prst="rect">
            <a:avLst/>
          </a:prstGeom>
          <a:noFill/>
        </p:spPr>
        <p:txBody>
          <a:bodyPr wrap="squar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点击输入工作内容或复制你的文本内容</a:t>
            </a:r>
            <a:endPar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点击</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输入</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工作内容或复制你的文本内容</a:t>
            </a:r>
            <a:endPar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28" name="TextBox 27"/>
          <p:cNvSpPr txBox="1"/>
          <p:nvPr/>
        </p:nvSpPr>
        <p:spPr>
          <a:xfrm>
            <a:off x="4574249" y="3588736"/>
            <a:ext cx="3382127" cy="438545"/>
          </a:xfrm>
          <a:prstGeom prst="rect">
            <a:avLst/>
          </a:prstGeom>
          <a:noFill/>
        </p:spPr>
        <p:txBody>
          <a:bodyPr wrap="squar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点击输入工作内容或复制你的文本内容</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点击输入工作内容或复制你的文本内容</a:t>
            </a:r>
          </a:p>
        </p:txBody>
      </p:sp>
      <p:sp>
        <p:nvSpPr>
          <p:cNvPr id="29" name="TextBox 28"/>
          <p:cNvSpPr txBox="1"/>
          <p:nvPr/>
        </p:nvSpPr>
        <p:spPr>
          <a:xfrm>
            <a:off x="4574249" y="4430615"/>
            <a:ext cx="3382127" cy="438545"/>
          </a:xfrm>
          <a:prstGeom prst="rect">
            <a:avLst/>
          </a:prstGeom>
          <a:noFill/>
        </p:spPr>
        <p:txBody>
          <a:bodyPr wrap="squar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点击输入工作内容或复制你的文本内容</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点击输入工作内容或复制你的文本内容</a:t>
            </a:r>
          </a:p>
        </p:txBody>
      </p:sp>
      <p:sp>
        <p:nvSpPr>
          <p:cNvPr id="30" name="TextBox 29"/>
          <p:cNvSpPr txBox="1"/>
          <p:nvPr/>
        </p:nvSpPr>
        <p:spPr>
          <a:xfrm>
            <a:off x="4574249" y="1896406"/>
            <a:ext cx="3382127" cy="438545"/>
          </a:xfrm>
          <a:prstGeom prst="rect">
            <a:avLst/>
          </a:prstGeom>
          <a:noFill/>
        </p:spPr>
        <p:txBody>
          <a:bodyPr wrap="square" lIns="68543" tIns="34272" rIns="68543" bIns="34272"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点击输入工作内容或复制你的文本内容</a:t>
            </a:r>
            <a:endPar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点击输入工作内容或复制你的文本内容</a:t>
            </a:r>
            <a:endPar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1" name="文本框 12"/>
          <p:cNvSpPr txBox="1"/>
          <p:nvPr/>
        </p:nvSpPr>
        <p:spPr bwMode="auto">
          <a:xfrm>
            <a:off x="2711761" y="2827669"/>
            <a:ext cx="1215643" cy="284657"/>
          </a:xfrm>
          <a:prstGeom prst="rect">
            <a:avLst/>
          </a:prstGeom>
          <a:noFill/>
          <a:ln>
            <a:noFill/>
          </a:ln>
        </p:spPr>
        <p:txBody>
          <a:bodyPr wrap="none" lIns="68543" tIns="34272" rIns="68543" bIns="34272">
            <a:spAutoFit/>
          </a:bodyPr>
          <a:lstStyle/>
          <a:p>
            <a:pPr>
              <a:defRPr/>
            </a:pPr>
            <a:r>
              <a:rPr lang="zh-CN" altLang="en-US" sz="1400" b="1" kern="0" dirty="0" smtClean="0">
                <a:solidFill>
                  <a:srgbClr val="0070C0"/>
                </a:solidFill>
                <a:latin typeface="微软雅黑" panose="020B0503020204020204" pitchFamily="34" charset="-122"/>
                <a:ea typeface="微软雅黑" panose="020B0503020204020204" pitchFamily="34" charset="-122"/>
              </a:rPr>
              <a:t>点击输入标题</a:t>
            </a:r>
            <a:endParaRPr lang="en-US" altLang="zh-CN" sz="1400" b="1" kern="0" dirty="0">
              <a:solidFill>
                <a:srgbClr val="0070C0"/>
              </a:solidFill>
              <a:latin typeface="微软雅黑" panose="020B0503020204020204" pitchFamily="34" charset="-122"/>
              <a:ea typeface="微软雅黑" panose="020B0503020204020204" pitchFamily="34" charset="-122"/>
            </a:endParaRPr>
          </a:p>
        </p:txBody>
      </p:sp>
      <p:sp>
        <p:nvSpPr>
          <p:cNvPr id="32" name="文本框 12"/>
          <p:cNvSpPr txBox="1"/>
          <p:nvPr/>
        </p:nvSpPr>
        <p:spPr bwMode="auto">
          <a:xfrm>
            <a:off x="2685023" y="3664572"/>
            <a:ext cx="1215643" cy="284657"/>
          </a:xfrm>
          <a:prstGeom prst="rect">
            <a:avLst/>
          </a:prstGeom>
          <a:noFill/>
          <a:ln>
            <a:noFill/>
          </a:ln>
        </p:spPr>
        <p:txBody>
          <a:bodyPr wrap="none" lIns="68543" tIns="34272" rIns="68543" bIns="34272">
            <a:spAutoFit/>
          </a:bodyPr>
          <a:lstStyle/>
          <a:p>
            <a:pPr>
              <a:defRPr/>
            </a:pPr>
            <a:r>
              <a:rPr lang="zh-CN" altLang="en-US" sz="1400" b="1" kern="0" dirty="0" smtClean="0">
                <a:solidFill>
                  <a:srgbClr val="0070C0"/>
                </a:solidFill>
                <a:latin typeface="微软雅黑" panose="020B0503020204020204" pitchFamily="34" charset="-122"/>
                <a:ea typeface="微软雅黑" panose="020B0503020204020204" pitchFamily="34" charset="-122"/>
              </a:rPr>
              <a:t>点击输入标题</a:t>
            </a:r>
            <a:endParaRPr lang="en-US" altLang="zh-CN" sz="1400" b="1" kern="0" dirty="0">
              <a:solidFill>
                <a:srgbClr val="0070C0"/>
              </a:solidFill>
              <a:latin typeface="微软雅黑" panose="020B0503020204020204" pitchFamily="34" charset="-122"/>
              <a:ea typeface="微软雅黑" panose="020B0503020204020204" pitchFamily="34" charset="-122"/>
            </a:endParaRPr>
          </a:p>
        </p:txBody>
      </p:sp>
      <p:sp>
        <p:nvSpPr>
          <p:cNvPr id="33" name="文本框 12"/>
          <p:cNvSpPr txBox="1"/>
          <p:nvPr/>
        </p:nvSpPr>
        <p:spPr bwMode="auto">
          <a:xfrm>
            <a:off x="2711761" y="4512495"/>
            <a:ext cx="1215643" cy="284657"/>
          </a:xfrm>
          <a:prstGeom prst="rect">
            <a:avLst/>
          </a:prstGeom>
          <a:noFill/>
          <a:ln>
            <a:noFill/>
          </a:ln>
        </p:spPr>
        <p:txBody>
          <a:bodyPr wrap="none" lIns="68543" tIns="34272" rIns="68543" bIns="34272">
            <a:spAutoFit/>
          </a:bodyPr>
          <a:lstStyle/>
          <a:p>
            <a:pPr>
              <a:defRPr/>
            </a:pPr>
            <a:r>
              <a:rPr lang="zh-CN" altLang="en-US" sz="1400" b="1" kern="0" dirty="0" smtClean="0">
                <a:solidFill>
                  <a:srgbClr val="0070C0"/>
                </a:solidFill>
                <a:latin typeface="微软雅黑" panose="020B0503020204020204" pitchFamily="34" charset="-122"/>
                <a:ea typeface="微软雅黑" panose="020B0503020204020204" pitchFamily="34" charset="-122"/>
              </a:rPr>
              <a:t>点击输入标题</a:t>
            </a:r>
            <a:endParaRPr lang="en-US" altLang="zh-CN" sz="1400" b="1" kern="0" dirty="0">
              <a:solidFill>
                <a:srgbClr val="0070C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0-#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500" fill="hold"/>
                                        <p:tgtEl>
                                          <p:spTgt spid="24"/>
                                        </p:tgtEl>
                                        <p:attrNameLst>
                                          <p:attrName>ppt_x</p:attrName>
                                        </p:attrNameLst>
                                      </p:cBhvr>
                                      <p:tavLst>
                                        <p:tav tm="0">
                                          <p:val>
                                            <p:strVal val="0-#ppt_w/2"/>
                                          </p:val>
                                        </p:tav>
                                        <p:tav tm="100000">
                                          <p:val>
                                            <p:strVal val="#ppt_x"/>
                                          </p:val>
                                        </p:tav>
                                      </p:tavLst>
                                    </p:anim>
                                    <p:anim calcmode="lin" valueType="num">
                                      <p:cBhvr additive="base">
                                        <p:cTn id="16" dur="5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500" fill="hold"/>
                                        <p:tgtEl>
                                          <p:spTgt spid="26"/>
                                        </p:tgtEl>
                                        <p:attrNameLst>
                                          <p:attrName>ppt_x</p:attrName>
                                        </p:attrNameLst>
                                      </p:cBhvr>
                                      <p:tavLst>
                                        <p:tav tm="0">
                                          <p:val>
                                            <p:strVal val="0-#ppt_w/2"/>
                                          </p:val>
                                        </p:tav>
                                        <p:tav tm="100000">
                                          <p:val>
                                            <p:strVal val="#ppt_x"/>
                                          </p:val>
                                        </p:tav>
                                      </p:tavLst>
                                    </p:anim>
                                    <p:anim calcmode="lin" valueType="num">
                                      <p:cBhvr additive="base">
                                        <p:cTn id="20" dur="500" fill="hold"/>
                                        <p:tgtEl>
                                          <p:spTgt spid="2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fill="hold"/>
                                        <p:tgtEl>
                                          <p:spTgt spid="18"/>
                                        </p:tgtEl>
                                        <p:attrNameLst>
                                          <p:attrName>ppt_x</p:attrName>
                                        </p:attrNameLst>
                                      </p:cBhvr>
                                      <p:tavLst>
                                        <p:tav tm="0">
                                          <p:val>
                                            <p:strVal val="1+#ppt_w/2"/>
                                          </p:val>
                                        </p:tav>
                                        <p:tav tm="100000">
                                          <p:val>
                                            <p:strVal val="#ppt_x"/>
                                          </p:val>
                                        </p:tav>
                                      </p:tavLst>
                                    </p:anim>
                                    <p:anim calcmode="lin" valueType="num">
                                      <p:cBhvr additive="base">
                                        <p:cTn id="24" dur="500" fill="hold"/>
                                        <p:tgtEl>
                                          <p:spTgt spid="1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fill="hold"/>
                                        <p:tgtEl>
                                          <p:spTgt spid="23"/>
                                        </p:tgtEl>
                                        <p:attrNameLst>
                                          <p:attrName>ppt_x</p:attrName>
                                        </p:attrNameLst>
                                      </p:cBhvr>
                                      <p:tavLst>
                                        <p:tav tm="0">
                                          <p:val>
                                            <p:strVal val="1+#ppt_w/2"/>
                                          </p:val>
                                        </p:tav>
                                        <p:tav tm="100000">
                                          <p:val>
                                            <p:strVal val="#ppt_x"/>
                                          </p:val>
                                        </p:tav>
                                      </p:tavLst>
                                    </p:anim>
                                    <p:anim calcmode="lin" valueType="num">
                                      <p:cBhvr additive="base">
                                        <p:cTn id="32" dur="500" fill="hold"/>
                                        <p:tgtEl>
                                          <p:spTgt spid="23"/>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 calcmode="lin" valueType="num">
                                      <p:cBhvr additive="base">
                                        <p:cTn id="35" dur="500" fill="hold"/>
                                        <p:tgtEl>
                                          <p:spTgt spid="25"/>
                                        </p:tgtEl>
                                        <p:attrNameLst>
                                          <p:attrName>ppt_x</p:attrName>
                                        </p:attrNameLst>
                                      </p:cBhvr>
                                      <p:tavLst>
                                        <p:tav tm="0">
                                          <p:val>
                                            <p:strVal val="1+#ppt_w/2"/>
                                          </p:val>
                                        </p:tav>
                                        <p:tav tm="100000">
                                          <p:val>
                                            <p:strVal val="#ppt_x"/>
                                          </p:val>
                                        </p:tav>
                                      </p:tavLst>
                                    </p:anim>
                                    <p:anim calcmode="lin" valueType="num">
                                      <p:cBhvr additive="base">
                                        <p:cTn id="36" dur="500" fill="hold"/>
                                        <p:tgtEl>
                                          <p:spTgt spid="25"/>
                                        </p:tgtEl>
                                        <p:attrNameLst>
                                          <p:attrName>ppt_y</p:attrName>
                                        </p:attrNameLst>
                                      </p:cBhvr>
                                      <p:tavLst>
                                        <p:tav tm="0">
                                          <p:val>
                                            <p:strVal val="#ppt_y"/>
                                          </p:val>
                                        </p:tav>
                                        <p:tav tm="100000">
                                          <p:val>
                                            <p:strVal val="#ppt_y"/>
                                          </p:val>
                                        </p:tav>
                                      </p:tavLst>
                                    </p:anim>
                                  </p:childTnLst>
                                </p:cTn>
                              </p:par>
                            </p:childTnLst>
                          </p:cTn>
                        </p:par>
                        <p:par>
                          <p:cTn id="37" fill="hold">
                            <p:stCondLst>
                              <p:cond delay="500"/>
                            </p:stCondLst>
                            <p:childTnLst>
                              <p:par>
                                <p:cTn id="38" presetID="41" presetClass="entr" presetSubtype="0" fill="hold" grpId="0" nodeType="afterEffect">
                                  <p:stCondLst>
                                    <p:cond delay="0"/>
                                  </p:stCondLst>
                                  <p:iterate type="lt">
                                    <p:tmPct val="10000"/>
                                  </p:iterate>
                                  <p:childTnLst>
                                    <p:set>
                                      <p:cBhvr>
                                        <p:cTn id="39" dur="1" fill="hold">
                                          <p:stCondLst>
                                            <p:cond delay="0"/>
                                          </p:stCondLst>
                                        </p:cTn>
                                        <p:tgtEl>
                                          <p:spTgt spid="19"/>
                                        </p:tgtEl>
                                        <p:attrNameLst>
                                          <p:attrName>style.visibility</p:attrName>
                                        </p:attrNameLst>
                                      </p:cBhvr>
                                      <p:to>
                                        <p:strVal val="visible"/>
                                      </p:to>
                                    </p:set>
                                    <p:anim calcmode="lin" valueType="num">
                                      <p:cBhvr>
                                        <p:cTn id="40"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19"/>
                                        </p:tgtEl>
                                        <p:attrNameLst>
                                          <p:attrName>ppt_y</p:attrName>
                                        </p:attrNameLst>
                                      </p:cBhvr>
                                      <p:tavLst>
                                        <p:tav tm="0">
                                          <p:val>
                                            <p:strVal val="#ppt_y"/>
                                          </p:val>
                                        </p:tav>
                                        <p:tav tm="100000">
                                          <p:val>
                                            <p:strVal val="#ppt_y"/>
                                          </p:val>
                                        </p:tav>
                                      </p:tavLst>
                                    </p:anim>
                                    <p:anim calcmode="lin" valueType="num">
                                      <p:cBhvr>
                                        <p:cTn id="42"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19"/>
                                        </p:tgtEl>
                                      </p:cBhvr>
                                    </p:animEffect>
                                  </p:childTnLst>
                                </p:cTn>
                              </p:par>
                            </p:childTnLst>
                          </p:cTn>
                        </p:par>
                        <p:par>
                          <p:cTn id="45" fill="hold">
                            <p:stCondLst>
                              <p:cond delay="1250"/>
                            </p:stCondLst>
                            <p:childTnLst>
                              <p:par>
                                <p:cTn id="46" presetID="42" presetClass="entr" presetSubtype="0" fill="hold" grpId="0" nodeType="after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fade">
                                      <p:cBhvr>
                                        <p:cTn id="48" dur="1000"/>
                                        <p:tgtEl>
                                          <p:spTgt spid="30"/>
                                        </p:tgtEl>
                                      </p:cBhvr>
                                    </p:animEffect>
                                    <p:anim calcmode="lin" valueType="num">
                                      <p:cBhvr>
                                        <p:cTn id="49" dur="1000" fill="hold"/>
                                        <p:tgtEl>
                                          <p:spTgt spid="30"/>
                                        </p:tgtEl>
                                        <p:attrNameLst>
                                          <p:attrName>ppt_x</p:attrName>
                                        </p:attrNameLst>
                                      </p:cBhvr>
                                      <p:tavLst>
                                        <p:tav tm="0">
                                          <p:val>
                                            <p:strVal val="#ppt_x"/>
                                          </p:val>
                                        </p:tav>
                                        <p:tav tm="100000">
                                          <p:val>
                                            <p:strVal val="#ppt_x"/>
                                          </p:val>
                                        </p:tav>
                                      </p:tavLst>
                                    </p:anim>
                                    <p:anim calcmode="lin" valueType="num">
                                      <p:cBhvr>
                                        <p:cTn id="50" dur="1000" fill="hold"/>
                                        <p:tgtEl>
                                          <p:spTgt spid="30"/>
                                        </p:tgtEl>
                                        <p:attrNameLst>
                                          <p:attrName>ppt_y</p:attrName>
                                        </p:attrNameLst>
                                      </p:cBhvr>
                                      <p:tavLst>
                                        <p:tav tm="0">
                                          <p:val>
                                            <p:strVal val="#ppt_y+.1"/>
                                          </p:val>
                                        </p:tav>
                                        <p:tav tm="100000">
                                          <p:val>
                                            <p:strVal val="#ppt_y"/>
                                          </p:val>
                                        </p:tav>
                                      </p:tavLst>
                                    </p:anim>
                                  </p:childTnLst>
                                </p:cTn>
                              </p:par>
                            </p:childTnLst>
                          </p:cTn>
                        </p:par>
                        <p:par>
                          <p:cTn id="51" fill="hold">
                            <p:stCondLst>
                              <p:cond delay="2250"/>
                            </p:stCondLst>
                            <p:childTnLst>
                              <p:par>
                                <p:cTn id="52" presetID="41" presetClass="entr" presetSubtype="0" fill="hold" grpId="0" nodeType="afterEffect">
                                  <p:stCondLst>
                                    <p:cond delay="0"/>
                                  </p:stCondLst>
                                  <p:iterate type="lt">
                                    <p:tmPct val="10000"/>
                                  </p:iterate>
                                  <p:childTnLst>
                                    <p:set>
                                      <p:cBhvr>
                                        <p:cTn id="53" dur="1" fill="hold">
                                          <p:stCondLst>
                                            <p:cond delay="0"/>
                                          </p:stCondLst>
                                        </p:cTn>
                                        <p:tgtEl>
                                          <p:spTgt spid="31"/>
                                        </p:tgtEl>
                                        <p:attrNameLst>
                                          <p:attrName>style.visibility</p:attrName>
                                        </p:attrNameLst>
                                      </p:cBhvr>
                                      <p:to>
                                        <p:strVal val="visible"/>
                                      </p:to>
                                    </p:set>
                                    <p:anim calcmode="lin" valueType="num">
                                      <p:cBhvr>
                                        <p:cTn id="54"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31"/>
                                        </p:tgtEl>
                                        <p:attrNameLst>
                                          <p:attrName>ppt_y</p:attrName>
                                        </p:attrNameLst>
                                      </p:cBhvr>
                                      <p:tavLst>
                                        <p:tav tm="0">
                                          <p:val>
                                            <p:strVal val="#ppt_y"/>
                                          </p:val>
                                        </p:tav>
                                        <p:tav tm="100000">
                                          <p:val>
                                            <p:strVal val="#ppt_y"/>
                                          </p:val>
                                        </p:tav>
                                      </p:tavLst>
                                    </p:anim>
                                    <p:anim calcmode="lin" valueType="num">
                                      <p:cBhvr>
                                        <p:cTn id="56"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58" dur="500" tmFilter="0,0; .5, 1; 1, 1"/>
                                        <p:tgtEl>
                                          <p:spTgt spid="31"/>
                                        </p:tgtEl>
                                      </p:cBhvr>
                                    </p:animEffect>
                                  </p:childTnLst>
                                </p:cTn>
                              </p:par>
                            </p:childTnLst>
                          </p:cTn>
                        </p:par>
                        <p:par>
                          <p:cTn id="59" fill="hold">
                            <p:stCondLst>
                              <p:cond delay="3000"/>
                            </p:stCondLst>
                            <p:childTnLst>
                              <p:par>
                                <p:cTn id="60" presetID="42" presetClass="entr" presetSubtype="0" fill="hold" grpId="0" nodeType="after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fade">
                                      <p:cBhvr>
                                        <p:cTn id="62" dur="1000"/>
                                        <p:tgtEl>
                                          <p:spTgt spid="27"/>
                                        </p:tgtEl>
                                      </p:cBhvr>
                                    </p:animEffect>
                                    <p:anim calcmode="lin" valueType="num">
                                      <p:cBhvr>
                                        <p:cTn id="63" dur="1000" fill="hold"/>
                                        <p:tgtEl>
                                          <p:spTgt spid="27"/>
                                        </p:tgtEl>
                                        <p:attrNameLst>
                                          <p:attrName>ppt_x</p:attrName>
                                        </p:attrNameLst>
                                      </p:cBhvr>
                                      <p:tavLst>
                                        <p:tav tm="0">
                                          <p:val>
                                            <p:strVal val="#ppt_x"/>
                                          </p:val>
                                        </p:tav>
                                        <p:tav tm="100000">
                                          <p:val>
                                            <p:strVal val="#ppt_x"/>
                                          </p:val>
                                        </p:tav>
                                      </p:tavLst>
                                    </p:anim>
                                    <p:anim calcmode="lin" valueType="num">
                                      <p:cBhvr>
                                        <p:cTn id="64" dur="1000" fill="hold"/>
                                        <p:tgtEl>
                                          <p:spTgt spid="27"/>
                                        </p:tgtEl>
                                        <p:attrNameLst>
                                          <p:attrName>ppt_y</p:attrName>
                                        </p:attrNameLst>
                                      </p:cBhvr>
                                      <p:tavLst>
                                        <p:tav tm="0">
                                          <p:val>
                                            <p:strVal val="#ppt_y+.1"/>
                                          </p:val>
                                        </p:tav>
                                        <p:tav tm="100000">
                                          <p:val>
                                            <p:strVal val="#ppt_y"/>
                                          </p:val>
                                        </p:tav>
                                      </p:tavLst>
                                    </p:anim>
                                  </p:childTnLst>
                                </p:cTn>
                              </p:par>
                            </p:childTnLst>
                          </p:cTn>
                        </p:par>
                        <p:par>
                          <p:cTn id="65" fill="hold">
                            <p:stCondLst>
                              <p:cond delay="4000"/>
                            </p:stCondLst>
                            <p:childTnLst>
                              <p:par>
                                <p:cTn id="66" presetID="41" presetClass="entr" presetSubtype="0" fill="hold" grpId="0" nodeType="afterEffect">
                                  <p:stCondLst>
                                    <p:cond delay="0"/>
                                  </p:stCondLst>
                                  <p:iterate type="lt">
                                    <p:tmPct val="10000"/>
                                  </p:iterate>
                                  <p:childTnLst>
                                    <p:set>
                                      <p:cBhvr>
                                        <p:cTn id="67" dur="1" fill="hold">
                                          <p:stCondLst>
                                            <p:cond delay="0"/>
                                          </p:stCondLst>
                                        </p:cTn>
                                        <p:tgtEl>
                                          <p:spTgt spid="32"/>
                                        </p:tgtEl>
                                        <p:attrNameLst>
                                          <p:attrName>style.visibility</p:attrName>
                                        </p:attrNameLst>
                                      </p:cBhvr>
                                      <p:to>
                                        <p:strVal val="visible"/>
                                      </p:to>
                                    </p:set>
                                    <p:anim calcmode="lin" valueType="num">
                                      <p:cBhvr>
                                        <p:cTn id="68"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32"/>
                                        </p:tgtEl>
                                        <p:attrNameLst>
                                          <p:attrName>ppt_y</p:attrName>
                                        </p:attrNameLst>
                                      </p:cBhvr>
                                      <p:tavLst>
                                        <p:tav tm="0">
                                          <p:val>
                                            <p:strVal val="#ppt_y"/>
                                          </p:val>
                                        </p:tav>
                                        <p:tav tm="100000">
                                          <p:val>
                                            <p:strVal val="#ppt_y"/>
                                          </p:val>
                                        </p:tav>
                                      </p:tavLst>
                                    </p:anim>
                                    <p:anim calcmode="lin" valueType="num">
                                      <p:cBhvr>
                                        <p:cTn id="70"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32"/>
                                        </p:tgtEl>
                                      </p:cBhvr>
                                    </p:animEffect>
                                  </p:childTnLst>
                                </p:cTn>
                              </p:par>
                            </p:childTnLst>
                          </p:cTn>
                        </p:par>
                        <p:par>
                          <p:cTn id="73" fill="hold">
                            <p:stCondLst>
                              <p:cond delay="4750"/>
                            </p:stCondLst>
                            <p:childTnLst>
                              <p:par>
                                <p:cTn id="74" presetID="42" presetClass="entr" presetSubtype="0" fill="hold" grpId="0" nodeType="after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fade">
                                      <p:cBhvr>
                                        <p:cTn id="76" dur="1000"/>
                                        <p:tgtEl>
                                          <p:spTgt spid="28"/>
                                        </p:tgtEl>
                                      </p:cBhvr>
                                    </p:animEffect>
                                    <p:anim calcmode="lin" valueType="num">
                                      <p:cBhvr>
                                        <p:cTn id="77" dur="1000" fill="hold"/>
                                        <p:tgtEl>
                                          <p:spTgt spid="28"/>
                                        </p:tgtEl>
                                        <p:attrNameLst>
                                          <p:attrName>ppt_x</p:attrName>
                                        </p:attrNameLst>
                                      </p:cBhvr>
                                      <p:tavLst>
                                        <p:tav tm="0">
                                          <p:val>
                                            <p:strVal val="#ppt_x"/>
                                          </p:val>
                                        </p:tav>
                                        <p:tav tm="100000">
                                          <p:val>
                                            <p:strVal val="#ppt_x"/>
                                          </p:val>
                                        </p:tav>
                                      </p:tavLst>
                                    </p:anim>
                                    <p:anim calcmode="lin" valueType="num">
                                      <p:cBhvr>
                                        <p:cTn id="78" dur="1000" fill="hold"/>
                                        <p:tgtEl>
                                          <p:spTgt spid="28"/>
                                        </p:tgtEl>
                                        <p:attrNameLst>
                                          <p:attrName>ppt_y</p:attrName>
                                        </p:attrNameLst>
                                      </p:cBhvr>
                                      <p:tavLst>
                                        <p:tav tm="0">
                                          <p:val>
                                            <p:strVal val="#ppt_y+.1"/>
                                          </p:val>
                                        </p:tav>
                                        <p:tav tm="100000">
                                          <p:val>
                                            <p:strVal val="#ppt_y"/>
                                          </p:val>
                                        </p:tav>
                                      </p:tavLst>
                                    </p:anim>
                                  </p:childTnLst>
                                </p:cTn>
                              </p:par>
                            </p:childTnLst>
                          </p:cTn>
                        </p:par>
                        <p:par>
                          <p:cTn id="79" fill="hold">
                            <p:stCondLst>
                              <p:cond delay="5750"/>
                            </p:stCondLst>
                            <p:childTnLst>
                              <p:par>
                                <p:cTn id="80" presetID="41" presetClass="entr" presetSubtype="0" fill="hold" grpId="0" nodeType="afterEffect">
                                  <p:stCondLst>
                                    <p:cond delay="0"/>
                                  </p:stCondLst>
                                  <p:iterate type="lt">
                                    <p:tmPct val="10000"/>
                                  </p:iterate>
                                  <p:childTnLst>
                                    <p:set>
                                      <p:cBhvr>
                                        <p:cTn id="81" dur="1" fill="hold">
                                          <p:stCondLst>
                                            <p:cond delay="0"/>
                                          </p:stCondLst>
                                        </p:cTn>
                                        <p:tgtEl>
                                          <p:spTgt spid="33"/>
                                        </p:tgtEl>
                                        <p:attrNameLst>
                                          <p:attrName>style.visibility</p:attrName>
                                        </p:attrNameLst>
                                      </p:cBhvr>
                                      <p:to>
                                        <p:strVal val="visible"/>
                                      </p:to>
                                    </p:set>
                                    <p:anim calcmode="lin" valueType="num">
                                      <p:cBhvr>
                                        <p:cTn id="82"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83" dur="500" fill="hold"/>
                                        <p:tgtEl>
                                          <p:spTgt spid="33"/>
                                        </p:tgtEl>
                                        <p:attrNameLst>
                                          <p:attrName>ppt_y</p:attrName>
                                        </p:attrNameLst>
                                      </p:cBhvr>
                                      <p:tavLst>
                                        <p:tav tm="0">
                                          <p:val>
                                            <p:strVal val="#ppt_y"/>
                                          </p:val>
                                        </p:tav>
                                        <p:tav tm="100000">
                                          <p:val>
                                            <p:strVal val="#ppt_y"/>
                                          </p:val>
                                        </p:tav>
                                      </p:tavLst>
                                    </p:anim>
                                    <p:anim calcmode="lin" valueType="num">
                                      <p:cBhvr>
                                        <p:cTn id="84"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85"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86" dur="500" tmFilter="0,0; .5, 1; 1, 1"/>
                                        <p:tgtEl>
                                          <p:spTgt spid="33"/>
                                        </p:tgtEl>
                                      </p:cBhvr>
                                    </p:animEffect>
                                  </p:childTnLst>
                                </p:cTn>
                              </p:par>
                            </p:childTnLst>
                          </p:cTn>
                        </p:par>
                        <p:par>
                          <p:cTn id="87" fill="hold">
                            <p:stCondLst>
                              <p:cond delay="6500"/>
                            </p:stCondLst>
                            <p:childTnLst>
                              <p:par>
                                <p:cTn id="88" presetID="42" presetClass="entr" presetSubtype="0" fill="hold" grpId="0" nodeType="afterEffect">
                                  <p:stCondLst>
                                    <p:cond delay="0"/>
                                  </p:stCondLst>
                                  <p:childTnLst>
                                    <p:set>
                                      <p:cBhvr>
                                        <p:cTn id="89" dur="1" fill="hold">
                                          <p:stCondLst>
                                            <p:cond delay="0"/>
                                          </p:stCondLst>
                                        </p:cTn>
                                        <p:tgtEl>
                                          <p:spTgt spid="29"/>
                                        </p:tgtEl>
                                        <p:attrNameLst>
                                          <p:attrName>style.visibility</p:attrName>
                                        </p:attrNameLst>
                                      </p:cBhvr>
                                      <p:to>
                                        <p:strVal val="visible"/>
                                      </p:to>
                                    </p:set>
                                    <p:animEffect transition="in" filter="fade">
                                      <p:cBhvr>
                                        <p:cTn id="90" dur="1000"/>
                                        <p:tgtEl>
                                          <p:spTgt spid="29"/>
                                        </p:tgtEl>
                                      </p:cBhvr>
                                    </p:animEffect>
                                    <p:anim calcmode="lin" valueType="num">
                                      <p:cBhvr>
                                        <p:cTn id="91" dur="1000" fill="hold"/>
                                        <p:tgtEl>
                                          <p:spTgt spid="29"/>
                                        </p:tgtEl>
                                        <p:attrNameLst>
                                          <p:attrName>ppt_x</p:attrName>
                                        </p:attrNameLst>
                                      </p:cBhvr>
                                      <p:tavLst>
                                        <p:tav tm="0">
                                          <p:val>
                                            <p:strVal val="#ppt_x"/>
                                          </p:val>
                                        </p:tav>
                                        <p:tav tm="100000">
                                          <p:val>
                                            <p:strVal val="#ppt_x"/>
                                          </p:val>
                                        </p:tav>
                                      </p:tavLst>
                                    </p:anim>
                                    <p:anim calcmode="lin" valueType="num">
                                      <p:cBhvr>
                                        <p:cTn id="92"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p:bldP spid="20" grpId="0" animBg="1"/>
      <p:bldP spid="21" grpId="0" animBg="1"/>
      <p:bldP spid="22" grpId="0" animBg="1"/>
      <p:bldP spid="23" grpId="0" animBg="1"/>
      <p:bldP spid="24" grpId="0" animBg="1"/>
      <p:bldP spid="25" grpId="0" animBg="1"/>
      <p:bldP spid="26" grpId="0" animBg="1"/>
      <p:bldP spid="27" grpId="0"/>
      <p:bldP spid="28" grpId="0"/>
      <p:bldP spid="29" grpId="0"/>
      <p:bldP spid="30" grpId="0"/>
      <p:bldP spid="31" grpId="0"/>
      <p:bldP spid="32" grpId="0"/>
      <p:bldP spid="33"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23207</TotalTime>
  <Words>3259</Words>
  <Application>Microsoft Office PowerPoint</Application>
  <PresentationFormat>全屏显示(4:3)</PresentationFormat>
  <Paragraphs>512</Paragraphs>
  <Slides>44</Slides>
  <Notes>0</Notes>
  <HiddenSlides>0</HiddenSlides>
  <MMClips>0</MMClips>
  <ScaleCrop>false</ScaleCrop>
  <HeadingPairs>
    <vt:vector size="4" baseType="variant">
      <vt:variant>
        <vt:lpstr>主题</vt:lpstr>
      </vt:variant>
      <vt:variant>
        <vt:i4>2</vt:i4>
      </vt:variant>
      <vt:variant>
        <vt:lpstr>幻灯片标题</vt:lpstr>
      </vt:variant>
      <vt:variant>
        <vt:i4>44</vt:i4>
      </vt:variant>
    </vt:vector>
  </HeadingPairs>
  <TitlesOfParts>
    <vt:vector size="46"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1367</cp:revision>
  <dcterms:created xsi:type="dcterms:W3CDTF">2009-02-11T05:37:22Z</dcterms:created>
  <dcterms:modified xsi:type="dcterms:W3CDTF">2017-05-18T09:24:41Z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