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8" r:id="rId3"/>
    <p:sldId id="291" r:id="rId4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  <a:srgbClr val="00B0F0"/>
    <a:srgbClr val="002768"/>
    <a:srgbClr val="0066FF"/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10" d="100"/>
          <a:sy n="110" d="100"/>
        </p:scale>
        <p:origin x="-360" y="-91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2DEF8-FF37-4241-80B9-1D21866B7B6C}" type="datetimeFigureOut">
              <a:rPr lang="zh-CN" altLang="en-US" smtClean="0"/>
              <a:t>2017/5/18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9AB05-5609-4249-9410-CB8267CC2B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0279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2DEF8-FF37-4241-80B9-1D21866B7B6C}" type="datetimeFigureOut">
              <a:rPr lang="zh-CN" altLang="en-US" smtClean="0"/>
              <a:t>2017/5/18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9AB05-5609-4249-9410-CB8267CC2B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1892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2DEF8-FF37-4241-80B9-1D21866B7B6C}" type="datetimeFigureOut">
              <a:rPr lang="zh-CN" altLang="en-US" smtClean="0"/>
              <a:t>2017/5/18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9AB05-5609-4249-9410-CB8267CC2B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66447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92690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18515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12309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86762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4481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41767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37250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4356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70976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78300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16031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91614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2DEF8-FF37-4241-80B9-1D21866B7B6C}" type="datetimeFigureOut">
              <a:rPr lang="zh-CN" altLang="en-US" smtClean="0"/>
              <a:t>2017/5/18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9AB05-5609-4249-9410-CB8267CC2B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51006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2DEF8-FF37-4241-80B9-1D21866B7B6C}" type="datetimeFigureOut">
              <a:rPr lang="zh-CN" altLang="en-US" smtClean="0"/>
              <a:t>2017/5/18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9AB05-5609-4249-9410-CB8267CC2B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110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2DEF8-FF37-4241-80B9-1D21866B7B6C}" type="datetimeFigureOut">
              <a:rPr lang="zh-CN" altLang="en-US" smtClean="0"/>
              <a:t>2017/5/18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9AB05-5609-4249-9410-CB8267CC2B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15963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2DEF8-FF37-4241-80B9-1D21866B7B6C}" type="datetimeFigureOut">
              <a:rPr lang="zh-CN" altLang="en-US" smtClean="0"/>
              <a:t>2017/5/18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9AB05-5609-4249-9410-CB8267CC2B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9884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2DEF8-FF37-4241-80B9-1D21866B7B6C}" type="datetimeFigureOut">
              <a:rPr lang="zh-CN" altLang="en-US" smtClean="0"/>
              <a:t>2017/5/18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9AB05-5609-4249-9410-CB8267CC2B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81911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2DEF8-FF37-4241-80B9-1D21866B7B6C}" type="datetimeFigureOut">
              <a:rPr lang="zh-CN" altLang="en-US" smtClean="0"/>
              <a:t>2017/5/18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9AB05-5609-4249-9410-CB8267CC2B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0131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dirty="0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2DEF8-FF37-4241-80B9-1D21866B7B6C}" type="datetimeFigureOut">
              <a:rPr lang="zh-CN" altLang="en-US" smtClean="0"/>
              <a:t>2017/5/18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9AB05-5609-4249-9410-CB8267CC2B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3357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B2DEF8-FF37-4241-80B9-1D21866B7B6C}" type="datetimeFigureOut">
              <a:rPr lang="zh-CN" altLang="en-US" smtClean="0"/>
              <a:t>2017/5/18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79AB05-5609-4249-9410-CB8267CC2B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5382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2017/5/18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5740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图片 3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0" y="1"/>
            <a:ext cx="9138230" cy="5146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5050153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6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5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22641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161</TotalTime>
  <Words>148</Words>
  <Application>Microsoft Office PowerPoint</Application>
  <PresentationFormat>全屏显示(16:9)</PresentationFormat>
  <Paragraphs>14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第一PPT，www.1ppt.com</vt:lpstr>
      <vt:lpstr>Office 主题</vt:lpstr>
      <vt:lpstr>PowerPoint 演示文稿</vt:lpstr>
      <vt:lpstr>PowerPoint 演示文稿</vt:lpstr>
    </vt:vector>
  </TitlesOfParts>
  <Company>P R 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www.1ppt.com</dc:title>
  <dc:creator>www.1ppt.com</dc:creator>
  <cp:keywords>www.1ppt.com</cp:keywords>
  <cp:lastModifiedBy>Windows User</cp:lastModifiedBy>
  <cp:revision>28</cp:revision>
  <dcterms:created xsi:type="dcterms:W3CDTF">2016-05-16T12:51:35Z</dcterms:created>
  <dcterms:modified xsi:type="dcterms:W3CDTF">2017-05-18T00:37:02Z</dcterms:modified>
</cp:coreProperties>
</file>