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9"/>
  </p:notesMasterIdLst>
  <p:handoutMasterIdLst>
    <p:handoutMasterId r:id="rId10"/>
  </p:handoutMasterIdLst>
  <p:sldIdLst>
    <p:sldId id="319" r:id="rId3"/>
    <p:sldId id="321" r:id="rId4"/>
    <p:sldId id="322" r:id="rId5"/>
    <p:sldId id="323" r:id="rId6"/>
    <p:sldId id="324" r:id="rId7"/>
    <p:sldId id="318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54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780155" y="1414102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ysClr val="window" lastClr="FFFFFF"/>
              </a:gs>
              <a:gs pos="0">
                <a:sysClr val="window" lastClr="FFFFFF">
                  <a:lumMod val="95000"/>
                </a:sysClr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目录页丨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Contents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886075" y="2356837"/>
            <a:ext cx="2941804" cy="544811"/>
            <a:chOff x="3848100" y="1709102"/>
            <a:chExt cx="3922405" cy="726414"/>
          </a:xfrm>
        </p:grpSpPr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3848100" y="1709102"/>
              <a:ext cx="3922405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26969" y="1857039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300155" y="3165009"/>
            <a:ext cx="2938720" cy="544811"/>
            <a:chOff x="4400206" y="2786664"/>
            <a:chExt cx="3918293" cy="726414"/>
          </a:xfrm>
        </p:grpSpPr>
        <p:sp>
          <p:nvSpPr>
            <p:cNvPr id="49" name="Freeform 19"/>
            <p:cNvSpPr>
              <a:spLocks/>
            </p:cNvSpPr>
            <p:nvPr/>
          </p:nvSpPr>
          <p:spPr bwMode="auto">
            <a:xfrm flipH="1">
              <a:off x="4400206" y="2786664"/>
              <a:ext cx="3918293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899803" y="2943871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886075" y="3973180"/>
            <a:ext cx="2941804" cy="544811"/>
            <a:chOff x="3848100" y="3864226"/>
            <a:chExt cx="3922405" cy="726414"/>
          </a:xfrm>
        </p:grpSpPr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3848100" y="3864226"/>
              <a:ext cx="3922405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726969" y="3994491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300155" y="4781351"/>
            <a:ext cx="2938720" cy="544811"/>
            <a:chOff x="4400206" y="4941787"/>
            <a:chExt cx="3918293" cy="726414"/>
          </a:xfrm>
        </p:grpSpPr>
        <p:sp>
          <p:nvSpPr>
            <p:cNvPr id="55" name="Freeform 19"/>
            <p:cNvSpPr>
              <a:spLocks/>
            </p:cNvSpPr>
            <p:nvPr/>
          </p:nvSpPr>
          <p:spPr bwMode="auto">
            <a:xfrm flipH="1">
              <a:off x="4400206" y="4941787"/>
              <a:ext cx="3918293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ysClr val="windowText" lastClr="000000">
                  <a:lumMod val="85000"/>
                  <a:lumOff val="15000"/>
                  <a:alpha val="33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960805" y="5103380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624007" y="2281603"/>
            <a:ext cx="1676148" cy="739107"/>
            <a:chOff x="2165343" y="1608789"/>
            <a:chExt cx="2234864" cy="985476"/>
          </a:xfrm>
        </p:grpSpPr>
        <p:sp>
          <p:nvSpPr>
            <p:cNvPr id="58" name="圆角矩形 57"/>
            <p:cNvSpPr/>
            <p:nvPr/>
          </p:nvSpPr>
          <p:spPr>
            <a:xfrm>
              <a:off x="2165343" y="1608789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70C0"/>
                </a:gs>
                <a:gs pos="0">
                  <a:srgbClr val="00206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272446" y="1709102"/>
              <a:ext cx="1008373" cy="766040"/>
            </a:xfrm>
            <a:custGeom>
              <a:avLst/>
              <a:gdLst>
                <a:gd name="T0" fmla="*/ 206 w 524"/>
                <a:gd name="T1" fmla="*/ 0 h 398"/>
                <a:gd name="T2" fmla="*/ 199 w 524"/>
                <a:gd name="T3" fmla="*/ 0 h 398"/>
                <a:gd name="T4" fmla="*/ 195 w 524"/>
                <a:gd name="T5" fmla="*/ 0 h 398"/>
                <a:gd name="T6" fmla="*/ 190 w 524"/>
                <a:gd name="T7" fmla="*/ 0 h 398"/>
                <a:gd name="T8" fmla="*/ 0 w 524"/>
                <a:gd name="T9" fmla="*/ 199 h 398"/>
                <a:gd name="T10" fmla="*/ 190 w 524"/>
                <a:gd name="T11" fmla="*/ 398 h 398"/>
                <a:gd name="T12" fmla="*/ 195 w 524"/>
                <a:gd name="T13" fmla="*/ 398 h 398"/>
                <a:gd name="T14" fmla="*/ 199 w 524"/>
                <a:gd name="T15" fmla="*/ 398 h 398"/>
                <a:gd name="T16" fmla="*/ 206 w 524"/>
                <a:gd name="T17" fmla="*/ 398 h 398"/>
                <a:gd name="T18" fmla="*/ 524 w 524"/>
                <a:gd name="T19" fmla="*/ 199 h 398"/>
                <a:gd name="T20" fmla="*/ 206 w 524"/>
                <a:gd name="T2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4" h="398">
                  <a:moveTo>
                    <a:pt x="206" y="0"/>
                  </a:moveTo>
                  <a:cubicBezTo>
                    <a:pt x="204" y="0"/>
                    <a:pt x="201" y="0"/>
                    <a:pt x="199" y="0"/>
                  </a:cubicBezTo>
                  <a:cubicBezTo>
                    <a:pt x="198" y="0"/>
                    <a:pt x="196" y="0"/>
                    <a:pt x="195" y="0"/>
                  </a:cubicBezTo>
                  <a:cubicBezTo>
                    <a:pt x="193" y="0"/>
                    <a:pt x="192" y="0"/>
                    <a:pt x="190" y="0"/>
                  </a:cubicBezTo>
                  <a:cubicBezTo>
                    <a:pt x="84" y="5"/>
                    <a:pt x="0" y="92"/>
                    <a:pt x="0" y="199"/>
                  </a:cubicBezTo>
                  <a:cubicBezTo>
                    <a:pt x="0" y="306"/>
                    <a:pt x="84" y="393"/>
                    <a:pt x="190" y="398"/>
                  </a:cubicBezTo>
                  <a:cubicBezTo>
                    <a:pt x="192" y="398"/>
                    <a:pt x="193" y="398"/>
                    <a:pt x="195" y="398"/>
                  </a:cubicBezTo>
                  <a:cubicBezTo>
                    <a:pt x="196" y="398"/>
                    <a:pt x="198" y="398"/>
                    <a:pt x="199" y="398"/>
                  </a:cubicBezTo>
                  <a:cubicBezTo>
                    <a:pt x="201" y="398"/>
                    <a:pt x="204" y="398"/>
                    <a:pt x="206" y="398"/>
                  </a:cubicBezTo>
                  <a:cubicBezTo>
                    <a:pt x="401" y="394"/>
                    <a:pt x="524" y="199"/>
                    <a:pt x="524" y="199"/>
                  </a:cubicBezTo>
                  <a:cubicBezTo>
                    <a:pt x="524" y="199"/>
                    <a:pt x="401" y="4"/>
                    <a:pt x="206" y="0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ysClr val="window" lastClr="FFFFFF"/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368263" y="1797613"/>
              <a:ext cx="589017" cy="589018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20"/>
            <p:cNvSpPr txBox="1"/>
            <p:nvPr/>
          </p:nvSpPr>
          <p:spPr>
            <a:xfrm>
              <a:off x="2443802" y="1839917"/>
              <a:ext cx="49629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KSO_Shape"/>
            <p:cNvSpPr>
              <a:spLocks/>
            </p:cNvSpPr>
            <p:nvPr/>
          </p:nvSpPr>
          <p:spPr bwMode="auto">
            <a:xfrm>
              <a:off x="3516663" y="1840142"/>
              <a:ext cx="267848" cy="535695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27879" y="4706117"/>
            <a:ext cx="1676148" cy="739107"/>
            <a:chOff x="7770505" y="4841474"/>
            <a:chExt cx="2234864" cy="985476"/>
          </a:xfrm>
        </p:grpSpPr>
        <p:sp>
          <p:nvSpPr>
            <p:cNvPr id="64" name="圆角矩形 63"/>
            <p:cNvSpPr/>
            <p:nvPr/>
          </p:nvSpPr>
          <p:spPr>
            <a:xfrm flipH="1">
              <a:off x="7770505" y="4841474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28575" cap="flat"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 flipH="1">
              <a:off x="8889893" y="4941787"/>
              <a:ext cx="1008373" cy="766040"/>
              <a:chOff x="8489270" y="3429000"/>
              <a:chExt cx="1968500" cy="1495425"/>
            </a:xfrm>
          </p:grpSpPr>
          <p:sp>
            <p:nvSpPr>
              <p:cNvPr id="68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6" name="文本框 25"/>
            <p:cNvSpPr txBox="1"/>
            <p:nvPr/>
          </p:nvSpPr>
          <p:spPr>
            <a:xfrm flipH="1">
              <a:off x="9288972" y="5072602"/>
              <a:ext cx="57537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04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KSO_Shape"/>
            <p:cNvSpPr>
              <a:spLocks/>
            </p:cNvSpPr>
            <p:nvPr/>
          </p:nvSpPr>
          <p:spPr bwMode="auto">
            <a:xfrm>
              <a:off x="8194170" y="5085542"/>
              <a:ext cx="478528" cy="478528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624007" y="3897946"/>
            <a:ext cx="1676148" cy="739107"/>
            <a:chOff x="2165343" y="3763913"/>
            <a:chExt cx="2234864" cy="985476"/>
          </a:xfrm>
        </p:grpSpPr>
        <p:sp>
          <p:nvSpPr>
            <p:cNvPr id="71" name="圆角矩形 70"/>
            <p:cNvSpPr/>
            <p:nvPr/>
          </p:nvSpPr>
          <p:spPr>
            <a:xfrm>
              <a:off x="2165343" y="3763913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 w="28575" cap="flat"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2272446" y="3864226"/>
              <a:ext cx="1008373" cy="766040"/>
              <a:chOff x="8489270" y="3429000"/>
              <a:chExt cx="1968500" cy="1495425"/>
            </a:xfrm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3" name="文本框 32"/>
            <p:cNvSpPr txBox="1"/>
            <p:nvPr/>
          </p:nvSpPr>
          <p:spPr>
            <a:xfrm>
              <a:off x="2443802" y="3995041"/>
              <a:ext cx="57750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KSO_Shape"/>
            <p:cNvSpPr>
              <a:spLocks noChangeArrowheads="1"/>
            </p:cNvSpPr>
            <p:nvPr/>
          </p:nvSpPr>
          <p:spPr bwMode="auto">
            <a:xfrm>
              <a:off x="3443618" y="4105214"/>
              <a:ext cx="451840" cy="376534"/>
            </a:xfrm>
            <a:custGeom>
              <a:avLst/>
              <a:gdLst/>
              <a:ahLst/>
              <a:cxnLst/>
              <a:rect l="0" t="0" r="r" b="b"/>
              <a:pathLst>
                <a:path w="1450975" h="1209675">
                  <a:moveTo>
                    <a:pt x="180975" y="182562"/>
                  </a:moveTo>
                  <a:lnTo>
                    <a:pt x="1270000" y="182562"/>
                  </a:lnTo>
                  <a:lnTo>
                    <a:pt x="1270000" y="725487"/>
                  </a:lnTo>
                  <a:lnTo>
                    <a:pt x="180975" y="725487"/>
                  </a:lnTo>
                  <a:lnTo>
                    <a:pt x="180975" y="182562"/>
                  </a:lnTo>
                  <a:close/>
                  <a:moveTo>
                    <a:pt x="120672" y="120703"/>
                  </a:moveTo>
                  <a:lnTo>
                    <a:pt x="120672" y="785892"/>
                  </a:lnTo>
                  <a:lnTo>
                    <a:pt x="1330039" y="785892"/>
                  </a:lnTo>
                  <a:lnTo>
                    <a:pt x="1330039" y="120703"/>
                  </a:lnTo>
                  <a:lnTo>
                    <a:pt x="120672" y="120703"/>
                  </a:lnTo>
                  <a:close/>
                  <a:moveTo>
                    <a:pt x="114585" y="0"/>
                  </a:moveTo>
                  <a:lnTo>
                    <a:pt x="120672" y="0"/>
                  </a:lnTo>
                  <a:lnTo>
                    <a:pt x="1330039" y="0"/>
                  </a:lnTo>
                  <a:lnTo>
                    <a:pt x="1336390" y="0"/>
                  </a:lnTo>
                  <a:lnTo>
                    <a:pt x="1342476" y="529"/>
                  </a:lnTo>
                  <a:lnTo>
                    <a:pt x="1348298" y="1059"/>
                  </a:lnTo>
                  <a:lnTo>
                    <a:pt x="1354385" y="2382"/>
                  </a:lnTo>
                  <a:lnTo>
                    <a:pt x="1360207" y="3441"/>
                  </a:lnTo>
                  <a:lnTo>
                    <a:pt x="1366028" y="5294"/>
                  </a:lnTo>
                  <a:lnTo>
                    <a:pt x="1371586" y="7147"/>
                  </a:lnTo>
                  <a:lnTo>
                    <a:pt x="1376878" y="9264"/>
                  </a:lnTo>
                  <a:lnTo>
                    <a:pt x="1382436" y="11911"/>
                  </a:lnTo>
                  <a:lnTo>
                    <a:pt x="1387728" y="14558"/>
                  </a:lnTo>
                  <a:lnTo>
                    <a:pt x="1392492" y="17205"/>
                  </a:lnTo>
                  <a:lnTo>
                    <a:pt x="1397784" y="20646"/>
                  </a:lnTo>
                  <a:lnTo>
                    <a:pt x="1402283" y="24087"/>
                  </a:lnTo>
                  <a:lnTo>
                    <a:pt x="1406782" y="27529"/>
                  </a:lnTo>
                  <a:lnTo>
                    <a:pt x="1411545" y="31234"/>
                  </a:lnTo>
                  <a:lnTo>
                    <a:pt x="1415515" y="35205"/>
                  </a:lnTo>
                  <a:lnTo>
                    <a:pt x="1419749" y="39440"/>
                  </a:lnTo>
                  <a:lnTo>
                    <a:pt x="1423454" y="44205"/>
                  </a:lnTo>
                  <a:lnTo>
                    <a:pt x="1426894" y="48705"/>
                  </a:lnTo>
                  <a:lnTo>
                    <a:pt x="1430334" y="53204"/>
                  </a:lnTo>
                  <a:lnTo>
                    <a:pt x="1433510" y="58234"/>
                  </a:lnTo>
                  <a:lnTo>
                    <a:pt x="1436420" y="63263"/>
                  </a:lnTo>
                  <a:lnTo>
                    <a:pt x="1439067" y="68557"/>
                  </a:lnTo>
                  <a:lnTo>
                    <a:pt x="1441713" y="73586"/>
                  </a:lnTo>
                  <a:lnTo>
                    <a:pt x="1443830" y="79145"/>
                  </a:lnTo>
                  <a:lnTo>
                    <a:pt x="1445683" y="84968"/>
                  </a:lnTo>
                  <a:lnTo>
                    <a:pt x="1447006" y="90792"/>
                  </a:lnTo>
                  <a:lnTo>
                    <a:pt x="1448594" y="96615"/>
                  </a:lnTo>
                  <a:lnTo>
                    <a:pt x="1449652" y="102438"/>
                  </a:lnTo>
                  <a:lnTo>
                    <a:pt x="1450446" y="108527"/>
                  </a:lnTo>
                  <a:lnTo>
                    <a:pt x="1450711" y="114615"/>
                  </a:lnTo>
                  <a:lnTo>
                    <a:pt x="1450975" y="120703"/>
                  </a:lnTo>
                  <a:lnTo>
                    <a:pt x="1450975" y="785892"/>
                  </a:lnTo>
                  <a:lnTo>
                    <a:pt x="1450711" y="792245"/>
                  </a:lnTo>
                  <a:lnTo>
                    <a:pt x="1450446" y="798333"/>
                  </a:lnTo>
                  <a:lnTo>
                    <a:pt x="1449652" y="804421"/>
                  </a:lnTo>
                  <a:lnTo>
                    <a:pt x="1448594" y="810244"/>
                  </a:lnTo>
                  <a:lnTo>
                    <a:pt x="1447006" y="816068"/>
                  </a:lnTo>
                  <a:lnTo>
                    <a:pt x="1445683" y="821891"/>
                  </a:lnTo>
                  <a:lnTo>
                    <a:pt x="1443830" y="827714"/>
                  </a:lnTo>
                  <a:lnTo>
                    <a:pt x="1441713" y="833008"/>
                  </a:lnTo>
                  <a:lnTo>
                    <a:pt x="1439067" y="838302"/>
                  </a:lnTo>
                  <a:lnTo>
                    <a:pt x="1436420" y="843596"/>
                  </a:lnTo>
                  <a:lnTo>
                    <a:pt x="1433510" y="848626"/>
                  </a:lnTo>
                  <a:lnTo>
                    <a:pt x="1430334" y="853655"/>
                  </a:lnTo>
                  <a:lnTo>
                    <a:pt x="1426894" y="858155"/>
                  </a:lnTo>
                  <a:lnTo>
                    <a:pt x="1423454" y="862655"/>
                  </a:lnTo>
                  <a:lnTo>
                    <a:pt x="1419749" y="867419"/>
                  </a:lnTo>
                  <a:lnTo>
                    <a:pt x="1415515" y="871654"/>
                  </a:lnTo>
                  <a:lnTo>
                    <a:pt x="1411545" y="875625"/>
                  </a:lnTo>
                  <a:lnTo>
                    <a:pt x="1406782" y="879331"/>
                  </a:lnTo>
                  <a:lnTo>
                    <a:pt x="1402283" y="883036"/>
                  </a:lnTo>
                  <a:lnTo>
                    <a:pt x="1397784" y="886213"/>
                  </a:lnTo>
                  <a:lnTo>
                    <a:pt x="1392492" y="889389"/>
                  </a:lnTo>
                  <a:lnTo>
                    <a:pt x="1387728" y="892301"/>
                  </a:lnTo>
                  <a:lnTo>
                    <a:pt x="1382436" y="895213"/>
                  </a:lnTo>
                  <a:lnTo>
                    <a:pt x="1376878" y="897595"/>
                  </a:lnTo>
                  <a:lnTo>
                    <a:pt x="1371586" y="899713"/>
                  </a:lnTo>
                  <a:lnTo>
                    <a:pt x="1366028" y="901565"/>
                  </a:lnTo>
                  <a:lnTo>
                    <a:pt x="1360207" y="903418"/>
                  </a:lnTo>
                  <a:lnTo>
                    <a:pt x="1354385" y="904477"/>
                  </a:lnTo>
                  <a:lnTo>
                    <a:pt x="1348298" y="905536"/>
                  </a:lnTo>
                  <a:lnTo>
                    <a:pt x="1342476" y="906330"/>
                  </a:lnTo>
                  <a:lnTo>
                    <a:pt x="1336390" y="907124"/>
                  </a:lnTo>
                  <a:lnTo>
                    <a:pt x="1330039" y="907124"/>
                  </a:lnTo>
                  <a:lnTo>
                    <a:pt x="846557" y="907124"/>
                  </a:lnTo>
                  <a:lnTo>
                    <a:pt x="846557" y="1149059"/>
                  </a:lnTo>
                  <a:lnTo>
                    <a:pt x="906893" y="1149059"/>
                  </a:lnTo>
                  <a:lnTo>
                    <a:pt x="909539" y="1149059"/>
                  </a:lnTo>
                  <a:lnTo>
                    <a:pt x="912715" y="1149588"/>
                  </a:lnTo>
                  <a:lnTo>
                    <a:pt x="916155" y="1150118"/>
                  </a:lnTo>
                  <a:lnTo>
                    <a:pt x="920918" y="1150912"/>
                  </a:lnTo>
                  <a:lnTo>
                    <a:pt x="925946" y="1152235"/>
                  </a:lnTo>
                  <a:lnTo>
                    <a:pt x="931503" y="1154088"/>
                  </a:lnTo>
                  <a:lnTo>
                    <a:pt x="937061" y="1156471"/>
                  </a:lnTo>
                  <a:lnTo>
                    <a:pt x="942883" y="1159912"/>
                  </a:lnTo>
                  <a:lnTo>
                    <a:pt x="945529" y="1161765"/>
                  </a:lnTo>
                  <a:lnTo>
                    <a:pt x="948175" y="1163882"/>
                  </a:lnTo>
                  <a:lnTo>
                    <a:pt x="950821" y="1166265"/>
                  </a:lnTo>
                  <a:lnTo>
                    <a:pt x="953468" y="1168647"/>
                  </a:lnTo>
                  <a:lnTo>
                    <a:pt x="955585" y="1171559"/>
                  </a:lnTo>
                  <a:lnTo>
                    <a:pt x="957967" y="1174470"/>
                  </a:lnTo>
                  <a:lnTo>
                    <a:pt x="959819" y="1177911"/>
                  </a:lnTo>
                  <a:lnTo>
                    <a:pt x="961671" y="1181617"/>
                  </a:lnTo>
                  <a:lnTo>
                    <a:pt x="963524" y="1185588"/>
                  </a:lnTo>
                  <a:lnTo>
                    <a:pt x="964847" y="1189558"/>
                  </a:lnTo>
                  <a:lnTo>
                    <a:pt x="965905" y="1194058"/>
                  </a:lnTo>
                  <a:lnTo>
                    <a:pt x="966699" y="1198823"/>
                  </a:lnTo>
                  <a:lnTo>
                    <a:pt x="967229" y="1204117"/>
                  </a:lnTo>
                  <a:lnTo>
                    <a:pt x="967493" y="1209675"/>
                  </a:lnTo>
                  <a:lnTo>
                    <a:pt x="483482" y="1209675"/>
                  </a:lnTo>
                  <a:lnTo>
                    <a:pt x="484011" y="1206763"/>
                  </a:lnTo>
                  <a:lnTo>
                    <a:pt x="484011" y="1204117"/>
                  </a:lnTo>
                  <a:lnTo>
                    <a:pt x="484541" y="1200146"/>
                  </a:lnTo>
                  <a:lnTo>
                    <a:pt x="485334" y="1195646"/>
                  </a:lnTo>
                  <a:lnTo>
                    <a:pt x="486922" y="1190352"/>
                  </a:lnTo>
                  <a:lnTo>
                    <a:pt x="488775" y="1184793"/>
                  </a:lnTo>
                  <a:lnTo>
                    <a:pt x="491156" y="1179499"/>
                  </a:lnTo>
                  <a:lnTo>
                    <a:pt x="494332" y="1173676"/>
                  </a:lnTo>
                  <a:lnTo>
                    <a:pt x="496449" y="1170764"/>
                  </a:lnTo>
                  <a:lnTo>
                    <a:pt x="498566" y="1168117"/>
                  </a:lnTo>
                  <a:lnTo>
                    <a:pt x="500683" y="1165735"/>
                  </a:lnTo>
                  <a:lnTo>
                    <a:pt x="503329" y="1163353"/>
                  </a:lnTo>
                  <a:lnTo>
                    <a:pt x="506240" y="1160706"/>
                  </a:lnTo>
                  <a:lnTo>
                    <a:pt x="509151" y="1158588"/>
                  </a:lnTo>
                  <a:lnTo>
                    <a:pt x="512592" y="1156471"/>
                  </a:lnTo>
                  <a:lnTo>
                    <a:pt x="516296" y="1154618"/>
                  </a:lnTo>
                  <a:lnTo>
                    <a:pt x="520001" y="1153030"/>
                  </a:lnTo>
                  <a:lnTo>
                    <a:pt x="524235" y="1151706"/>
                  </a:lnTo>
                  <a:lnTo>
                    <a:pt x="528734" y="1150383"/>
                  </a:lnTo>
                  <a:lnTo>
                    <a:pt x="533497" y="1149853"/>
                  </a:lnTo>
                  <a:lnTo>
                    <a:pt x="538525" y="1149059"/>
                  </a:lnTo>
                  <a:lnTo>
                    <a:pt x="544083" y="1149059"/>
                  </a:lnTo>
                  <a:lnTo>
                    <a:pt x="604683" y="1149059"/>
                  </a:lnTo>
                  <a:lnTo>
                    <a:pt x="604683" y="907124"/>
                  </a:lnTo>
                  <a:lnTo>
                    <a:pt x="120672" y="907124"/>
                  </a:lnTo>
                  <a:lnTo>
                    <a:pt x="114585" y="907124"/>
                  </a:lnTo>
                  <a:lnTo>
                    <a:pt x="108499" y="906330"/>
                  </a:lnTo>
                  <a:lnTo>
                    <a:pt x="102412" y="905536"/>
                  </a:lnTo>
                  <a:lnTo>
                    <a:pt x="96590" y="904477"/>
                  </a:lnTo>
                  <a:lnTo>
                    <a:pt x="90769" y="903418"/>
                  </a:lnTo>
                  <a:lnTo>
                    <a:pt x="84947" y="901565"/>
                  </a:lnTo>
                  <a:lnTo>
                    <a:pt x="79389" y="899713"/>
                  </a:lnTo>
                  <a:lnTo>
                    <a:pt x="73832" y="897595"/>
                  </a:lnTo>
                  <a:lnTo>
                    <a:pt x="68539" y="895213"/>
                  </a:lnTo>
                  <a:lnTo>
                    <a:pt x="63511" y="892301"/>
                  </a:lnTo>
                  <a:lnTo>
                    <a:pt x="58219" y="889389"/>
                  </a:lnTo>
                  <a:lnTo>
                    <a:pt x="53455" y="886213"/>
                  </a:lnTo>
                  <a:lnTo>
                    <a:pt x="48427" y="883036"/>
                  </a:lnTo>
                  <a:lnTo>
                    <a:pt x="43929" y="879331"/>
                  </a:lnTo>
                  <a:lnTo>
                    <a:pt x="39695" y="875625"/>
                  </a:lnTo>
                  <a:lnTo>
                    <a:pt x="35461" y="871654"/>
                  </a:lnTo>
                  <a:lnTo>
                    <a:pt x="31491" y="867419"/>
                  </a:lnTo>
                  <a:lnTo>
                    <a:pt x="27786" y="862655"/>
                  </a:lnTo>
                  <a:lnTo>
                    <a:pt x="24081" y="858155"/>
                  </a:lnTo>
                  <a:lnTo>
                    <a:pt x="20641" y="853655"/>
                  </a:lnTo>
                  <a:lnTo>
                    <a:pt x="17466" y="848626"/>
                  </a:lnTo>
                  <a:lnTo>
                    <a:pt x="14555" y="843596"/>
                  </a:lnTo>
                  <a:lnTo>
                    <a:pt x="11908" y="838302"/>
                  </a:lnTo>
                  <a:lnTo>
                    <a:pt x="9527" y="833008"/>
                  </a:lnTo>
                  <a:lnTo>
                    <a:pt x="7410" y="827714"/>
                  </a:lnTo>
                  <a:lnTo>
                    <a:pt x="5557" y="821891"/>
                  </a:lnTo>
                  <a:lnTo>
                    <a:pt x="3705" y="816068"/>
                  </a:lnTo>
                  <a:lnTo>
                    <a:pt x="2382" y="810244"/>
                  </a:lnTo>
                  <a:lnTo>
                    <a:pt x="1323" y="804421"/>
                  </a:lnTo>
                  <a:lnTo>
                    <a:pt x="529" y="798333"/>
                  </a:lnTo>
                  <a:lnTo>
                    <a:pt x="0" y="792245"/>
                  </a:lnTo>
                  <a:lnTo>
                    <a:pt x="0" y="785892"/>
                  </a:lnTo>
                  <a:lnTo>
                    <a:pt x="0" y="120703"/>
                  </a:lnTo>
                  <a:lnTo>
                    <a:pt x="0" y="114615"/>
                  </a:lnTo>
                  <a:lnTo>
                    <a:pt x="529" y="108527"/>
                  </a:lnTo>
                  <a:lnTo>
                    <a:pt x="1323" y="102438"/>
                  </a:lnTo>
                  <a:lnTo>
                    <a:pt x="2382" y="96615"/>
                  </a:lnTo>
                  <a:lnTo>
                    <a:pt x="3705" y="90792"/>
                  </a:lnTo>
                  <a:lnTo>
                    <a:pt x="5557" y="84968"/>
                  </a:lnTo>
                  <a:lnTo>
                    <a:pt x="7410" y="79145"/>
                  </a:lnTo>
                  <a:lnTo>
                    <a:pt x="9527" y="73586"/>
                  </a:lnTo>
                  <a:lnTo>
                    <a:pt x="11908" y="68557"/>
                  </a:lnTo>
                  <a:lnTo>
                    <a:pt x="14555" y="63263"/>
                  </a:lnTo>
                  <a:lnTo>
                    <a:pt x="17466" y="58234"/>
                  </a:lnTo>
                  <a:lnTo>
                    <a:pt x="20641" y="53204"/>
                  </a:lnTo>
                  <a:lnTo>
                    <a:pt x="24081" y="48705"/>
                  </a:lnTo>
                  <a:lnTo>
                    <a:pt x="27786" y="44205"/>
                  </a:lnTo>
                  <a:lnTo>
                    <a:pt x="31491" y="39440"/>
                  </a:lnTo>
                  <a:lnTo>
                    <a:pt x="35461" y="35205"/>
                  </a:lnTo>
                  <a:lnTo>
                    <a:pt x="39695" y="31234"/>
                  </a:lnTo>
                  <a:lnTo>
                    <a:pt x="43929" y="27529"/>
                  </a:lnTo>
                  <a:lnTo>
                    <a:pt x="48427" y="24087"/>
                  </a:lnTo>
                  <a:lnTo>
                    <a:pt x="53455" y="20646"/>
                  </a:lnTo>
                  <a:lnTo>
                    <a:pt x="58219" y="17205"/>
                  </a:lnTo>
                  <a:lnTo>
                    <a:pt x="63511" y="14558"/>
                  </a:lnTo>
                  <a:lnTo>
                    <a:pt x="68539" y="11911"/>
                  </a:lnTo>
                  <a:lnTo>
                    <a:pt x="73832" y="9264"/>
                  </a:lnTo>
                  <a:lnTo>
                    <a:pt x="79389" y="7147"/>
                  </a:lnTo>
                  <a:lnTo>
                    <a:pt x="84947" y="5294"/>
                  </a:lnTo>
                  <a:lnTo>
                    <a:pt x="90769" y="3441"/>
                  </a:lnTo>
                  <a:lnTo>
                    <a:pt x="96590" y="2382"/>
                  </a:lnTo>
                  <a:lnTo>
                    <a:pt x="102412" y="1059"/>
                  </a:lnTo>
                  <a:lnTo>
                    <a:pt x="108499" y="529"/>
                  </a:lnTo>
                  <a:lnTo>
                    <a:pt x="114585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bIns="324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827879" y="3089774"/>
            <a:ext cx="1676148" cy="739107"/>
            <a:chOff x="7770505" y="2686351"/>
            <a:chExt cx="2234864" cy="985476"/>
          </a:xfrm>
        </p:grpSpPr>
        <p:sp>
          <p:nvSpPr>
            <p:cNvPr id="78" name="圆角矩形 77"/>
            <p:cNvSpPr/>
            <p:nvPr/>
          </p:nvSpPr>
          <p:spPr>
            <a:xfrm flipH="1">
              <a:off x="7770505" y="2686351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0B0F0"/>
                  </a:gs>
                  <a:gs pos="100000">
                    <a:srgbClr val="0070C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ysClr val="windowText" lastClr="000000">
                  <a:lumMod val="85000"/>
                  <a:lumOff val="15000"/>
                  <a:alpha val="28000"/>
                </a:sys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 flipH="1">
              <a:off x="8889893" y="2786664"/>
              <a:ext cx="1008373" cy="766040"/>
              <a:chOff x="8489270" y="3429000"/>
              <a:chExt cx="1968500" cy="1495425"/>
            </a:xfrm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ysClr val="window" lastClr="FFFFFF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ysClr val="windowText" lastClr="000000">
                    <a:lumMod val="85000"/>
                    <a:lumOff val="15000"/>
                    <a:alpha val="28000"/>
                  </a:sys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80" name="文本框 39"/>
            <p:cNvSpPr txBox="1"/>
            <p:nvPr/>
          </p:nvSpPr>
          <p:spPr>
            <a:xfrm flipH="1">
              <a:off x="9288972" y="2917479"/>
              <a:ext cx="57109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8116745" y="2906737"/>
              <a:ext cx="517612" cy="525894"/>
              <a:chOff x="3619500" y="2434166"/>
              <a:chExt cx="590102" cy="599547"/>
            </a:xfrm>
            <a:solidFill>
              <a:sysClr val="window" lastClr="FFFFFF"/>
            </a:solidFill>
          </p:grpSpPr>
          <p:sp>
            <p:nvSpPr>
              <p:cNvPr id="82" name="KSO_Shape"/>
              <p:cNvSpPr/>
              <p:nvPr/>
            </p:nvSpPr>
            <p:spPr>
              <a:xfrm>
                <a:off x="3619500" y="2476500"/>
                <a:ext cx="557213" cy="557213"/>
              </a:xfrm>
              <a:prstGeom prst="pi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KSO_Shape"/>
              <p:cNvSpPr/>
              <p:nvPr/>
            </p:nvSpPr>
            <p:spPr>
              <a:xfrm rot="17344659">
                <a:off x="3652389" y="2434166"/>
                <a:ext cx="557213" cy="557213"/>
              </a:xfrm>
              <a:prstGeom prst="pie">
                <a:avLst>
                  <a:gd name="adj1" fmla="val 20720386"/>
                  <a:gd name="adj2" fmla="val 406514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9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9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9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9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47662" y="2068382"/>
            <a:ext cx="2072960" cy="2584754"/>
            <a:chOff x="3295850" y="1908877"/>
            <a:chExt cx="3738030" cy="4660916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ysClr val="windowText" lastClr="000000">
                    <a:alpha val="54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00000">
                    <a:srgbClr val="00B0F0"/>
                  </a:gs>
                  <a:gs pos="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3401387" y="2532909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B0F0"/>
          </a:solidFill>
          <a:ln w="25400" cap="flat" cmpd="sng" algn="ctr">
            <a:gradFill flip="none" rotWithShape="1">
              <a:gsLst>
                <a:gs pos="88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  <a:gs pos="71000">
                  <a:sysClr val="window" lastClr="FFFFFF">
                    <a:lumMod val="85000"/>
                  </a:sysClr>
                </a:gs>
                <a:gs pos="55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200000" scaled="0"/>
              <a:tileRect/>
            </a:gradFill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71676" y="2846766"/>
            <a:ext cx="118508" cy="118509"/>
            <a:chOff x="4486616" y="3001075"/>
            <a:chExt cx="274695" cy="274699"/>
          </a:xfrm>
        </p:grpSpPr>
        <p:sp>
          <p:nvSpPr>
            <p:cNvPr id="41" name="椭圆 4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72171" y="2846766"/>
            <a:ext cx="118508" cy="118509"/>
            <a:chOff x="4486616" y="3001075"/>
            <a:chExt cx="274695" cy="274699"/>
          </a:xfrm>
        </p:grpSpPr>
        <p:sp>
          <p:nvSpPr>
            <p:cNvPr id="44" name="椭圆 4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238728" y="2880428"/>
            <a:ext cx="288238" cy="46073"/>
            <a:chOff x="4318304" y="3089060"/>
            <a:chExt cx="384317" cy="61430"/>
          </a:xfrm>
        </p:grpSpPr>
        <p:sp>
          <p:nvSpPr>
            <p:cNvPr id="47" name="圆角矩形 4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9" name="文本框 18"/>
          <p:cNvSpPr txBox="1"/>
          <p:nvPr/>
        </p:nvSpPr>
        <p:spPr>
          <a:xfrm>
            <a:off x="4213574" y="2657821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92908" y="2636477"/>
            <a:ext cx="589923" cy="553376"/>
            <a:chOff x="3108756" y="2110160"/>
            <a:chExt cx="745081" cy="698920"/>
          </a:xfrm>
          <a:solidFill>
            <a:sysClr val="window" lastClr="FFFFFF"/>
          </a:solidFill>
        </p:grpSpPr>
        <p:sp>
          <p:nvSpPr>
            <p:cNvPr id="5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773200" y="2726714"/>
            <a:ext cx="451147" cy="429668"/>
            <a:chOff x="5030931" y="2884106"/>
            <a:chExt cx="601529" cy="572890"/>
          </a:xfrm>
        </p:grpSpPr>
        <p:sp>
          <p:nvSpPr>
            <p:cNvPr id="60" name="椭圆 5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30"/>
            <p:cNvSpPr txBox="1"/>
            <p:nvPr/>
          </p:nvSpPr>
          <p:spPr>
            <a:xfrm>
              <a:off x="5030931" y="2902999"/>
              <a:ext cx="60152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870228" y="3424956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499003" y="3408901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3870228" y="3738532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5499003" y="3722477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47662" y="2068382"/>
            <a:ext cx="2072960" cy="2584754"/>
            <a:chOff x="3295850" y="1908877"/>
            <a:chExt cx="3738030" cy="4660916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ysClr val="windowText" lastClr="000000">
                    <a:alpha val="54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3401387" y="2532909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0C0"/>
          </a:solidFill>
          <a:ln w="25400" cap="flat" cmpd="sng" algn="ctr">
            <a:gradFill flip="none" rotWithShape="1">
              <a:gsLst>
                <a:gs pos="88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  <a:gs pos="71000">
                  <a:sysClr val="window" lastClr="FFFFFF">
                    <a:lumMod val="85000"/>
                  </a:sysClr>
                </a:gs>
                <a:gs pos="55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200000" scaled="0"/>
              <a:tileRect/>
            </a:gradFill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71676" y="2846766"/>
            <a:ext cx="118508" cy="118509"/>
            <a:chOff x="4486616" y="3001075"/>
            <a:chExt cx="274695" cy="274699"/>
          </a:xfrm>
        </p:grpSpPr>
        <p:sp>
          <p:nvSpPr>
            <p:cNvPr id="41" name="椭圆 4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72171" y="2846766"/>
            <a:ext cx="118508" cy="118509"/>
            <a:chOff x="4486616" y="3001075"/>
            <a:chExt cx="274695" cy="274699"/>
          </a:xfrm>
        </p:grpSpPr>
        <p:sp>
          <p:nvSpPr>
            <p:cNvPr id="44" name="椭圆 4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238728" y="2880428"/>
            <a:ext cx="288238" cy="46073"/>
            <a:chOff x="4318304" y="3089060"/>
            <a:chExt cx="384317" cy="61430"/>
          </a:xfrm>
        </p:grpSpPr>
        <p:sp>
          <p:nvSpPr>
            <p:cNvPr id="47" name="圆角矩形 4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9" name="文本框 16"/>
          <p:cNvSpPr txBox="1"/>
          <p:nvPr/>
        </p:nvSpPr>
        <p:spPr>
          <a:xfrm>
            <a:off x="4213574" y="2657821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92908" y="2636477"/>
            <a:ext cx="589923" cy="553376"/>
            <a:chOff x="3108756" y="2110160"/>
            <a:chExt cx="745081" cy="698920"/>
          </a:xfrm>
          <a:solidFill>
            <a:sysClr val="window" lastClr="FFFFFF"/>
          </a:solidFill>
        </p:grpSpPr>
        <p:sp>
          <p:nvSpPr>
            <p:cNvPr id="5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760722" y="2726713"/>
            <a:ext cx="463628" cy="429667"/>
            <a:chOff x="5014291" y="2884106"/>
            <a:chExt cx="618170" cy="572889"/>
          </a:xfrm>
        </p:grpSpPr>
        <p:sp>
          <p:nvSpPr>
            <p:cNvPr id="60" name="椭圆 5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28"/>
            <p:cNvSpPr txBox="1"/>
            <p:nvPr/>
          </p:nvSpPr>
          <p:spPr>
            <a:xfrm>
              <a:off x="5014291" y="2902999"/>
              <a:ext cx="618170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870228" y="3424956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499003" y="3408901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3870228" y="3738532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5499003" y="3722477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47662" y="2068382"/>
            <a:ext cx="2072960" cy="2584754"/>
            <a:chOff x="3295850" y="1908877"/>
            <a:chExt cx="3738030" cy="4660916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ysClr val="windowText" lastClr="000000">
                    <a:alpha val="54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070C0"/>
                  </a:gs>
                  <a:gs pos="100000">
                    <a:srgbClr val="00B0F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3401387" y="2532909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B0F0"/>
          </a:solidFill>
          <a:ln w="25400" cap="flat" cmpd="sng" algn="ctr">
            <a:gradFill flip="none" rotWithShape="1">
              <a:gsLst>
                <a:gs pos="88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  <a:gs pos="71000">
                  <a:sysClr val="window" lastClr="FFFFFF">
                    <a:lumMod val="85000"/>
                  </a:sysClr>
                </a:gs>
                <a:gs pos="55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200000" scaled="0"/>
              <a:tileRect/>
            </a:gradFill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71676" y="2846766"/>
            <a:ext cx="118508" cy="118509"/>
            <a:chOff x="4486616" y="3001075"/>
            <a:chExt cx="274695" cy="274699"/>
          </a:xfrm>
        </p:grpSpPr>
        <p:sp>
          <p:nvSpPr>
            <p:cNvPr id="41" name="椭圆 4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72171" y="2846766"/>
            <a:ext cx="118508" cy="118509"/>
            <a:chOff x="4486616" y="3001075"/>
            <a:chExt cx="274695" cy="274699"/>
          </a:xfrm>
        </p:grpSpPr>
        <p:sp>
          <p:nvSpPr>
            <p:cNvPr id="44" name="椭圆 4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238728" y="2880428"/>
            <a:ext cx="288238" cy="46073"/>
            <a:chOff x="4318304" y="3089060"/>
            <a:chExt cx="384317" cy="61430"/>
          </a:xfrm>
        </p:grpSpPr>
        <p:sp>
          <p:nvSpPr>
            <p:cNvPr id="47" name="圆角矩形 4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9" name="文本框 18"/>
          <p:cNvSpPr txBox="1"/>
          <p:nvPr/>
        </p:nvSpPr>
        <p:spPr>
          <a:xfrm>
            <a:off x="4213574" y="2657821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92908" y="2636477"/>
            <a:ext cx="589923" cy="553376"/>
            <a:chOff x="3108756" y="2110160"/>
            <a:chExt cx="745081" cy="698920"/>
          </a:xfrm>
          <a:solidFill>
            <a:sysClr val="window" lastClr="FFFFFF"/>
          </a:solidFill>
        </p:grpSpPr>
        <p:sp>
          <p:nvSpPr>
            <p:cNvPr id="5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773202" y="2726713"/>
            <a:ext cx="484115" cy="429667"/>
            <a:chOff x="5030931" y="2884106"/>
            <a:chExt cx="645486" cy="572889"/>
          </a:xfrm>
        </p:grpSpPr>
        <p:sp>
          <p:nvSpPr>
            <p:cNvPr id="60" name="椭圆 5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30"/>
            <p:cNvSpPr txBox="1"/>
            <p:nvPr/>
          </p:nvSpPr>
          <p:spPr>
            <a:xfrm>
              <a:off x="5030931" y="2902999"/>
              <a:ext cx="645486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03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870228" y="3424956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499003" y="3408901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3870228" y="3738532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5499003" y="3722477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847662" y="2068382"/>
            <a:ext cx="2072960" cy="2584754"/>
            <a:chOff x="3295850" y="1908877"/>
            <a:chExt cx="3738030" cy="4660916"/>
          </a:xfrm>
        </p:grpSpPr>
        <p:sp>
          <p:nvSpPr>
            <p:cNvPr id="35" name="圆角矩形 3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ysClr val="windowText" lastClr="000000">
                    <a:alpha val="54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02060"/>
                  </a:gs>
                  <a:gs pos="10000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3401387" y="2532909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0C0"/>
          </a:solidFill>
          <a:ln w="25400" cap="flat" cmpd="sng" algn="ctr">
            <a:gradFill flip="none" rotWithShape="1">
              <a:gsLst>
                <a:gs pos="88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  <a:gs pos="71000">
                  <a:sysClr val="window" lastClr="FFFFFF">
                    <a:lumMod val="85000"/>
                  </a:sysClr>
                </a:gs>
                <a:gs pos="55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200000" scaled="0"/>
              <a:tileRect/>
            </a:gradFill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71676" y="2846766"/>
            <a:ext cx="118508" cy="118509"/>
            <a:chOff x="4486616" y="3001075"/>
            <a:chExt cx="274695" cy="274699"/>
          </a:xfrm>
        </p:grpSpPr>
        <p:sp>
          <p:nvSpPr>
            <p:cNvPr id="41" name="椭圆 4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72171" y="2846766"/>
            <a:ext cx="118508" cy="118509"/>
            <a:chOff x="4486616" y="3001075"/>
            <a:chExt cx="274695" cy="274699"/>
          </a:xfrm>
        </p:grpSpPr>
        <p:sp>
          <p:nvSpPr>
            <p:cNvPr id="44" name="椭圆 4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238728" y="2880428"/>
            <a:ext cx="288238" cy="46073"/>
            <a:chOff x="4318304" y="3089060"/>
            <a:chExt cx="384317" cy="61430"/>
          </a:xfrm>
        </p:grpSpPr>
        <p:sp>
          <p:nvSpPr>
            <p:cNvPr id="47" name="圆角矩形 4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9" name="文本框 16"/>
          <p:cNvSpPr txBox="1"/>
          <p:nvPr/>
        </p:nvSpPr>
        <p:spPr>
          <a:xfrm>
            <a:off x="4213574" y="2657821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2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92908" y="2636477"/>
            <a:ext cx="589923" cy="553376"/>
            <a:chOff x="3108756" y="2110160"/>
            <a:chExt cx="745081" cy="698920"/>
          </a:xfrm>
          <a:solidFill>
            <a:sysClr val="window" lastClr="FFFFFF"/>
          </a:solidFill>
        </p:grpSpPr>
        <p:sp>
          <p:nvSpPr>
            <p:cNvPr id="5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760722" y="2726713"/>
            <a:ext cx="463628" cy="429667"/>
            <a:chOff x="5014291" y="2884106"/>
            <a:chExt cx="618170" cy="572889"/>
          </a:xfrm>
        </p:grpSpPr>
        <p:sp>
          <p:nvSpPr>
            <p:cNvPr id="60" name="椭圆 5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文本框 28"/>
            <p:cNvSpPr txBox="1"/>
            <p:nvPr/>
          </p:nvSpPr>
          <p:spPr>
            <a:xfrm>
              <a:off x="5014291" y="2902999"/>
              <a:ext cx="618170" cy="553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870228" y="3424956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499003" y="3408901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4" name="矩形 63"/>
          <p:cNvSpPr/>
          <p:nvPr/>
        </p:nvSpPr>
        <p:spPr>
          <a:xfrm>
            <a:off x="3870228" y="3738532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5499003" y="3722477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marR="0" lvl="0" indent="-214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单机添加标题</a:t>
            </a:r>
          </a:p>
        </p:txBody>
      </p: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9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23235</TotalTime>
  <Words>249</Words>
  <Application>Microsoft Office PowerPoint</Application>
  <PresentationFormat>全屏显示(4:3)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2017-05-17T08:51:06Z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